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"/>
  </p:notesMasterIdLst>
  <p:handoutMasterIdLst>
    <p:handoutMasterId r:id="rId5"/>
  </p:handoutMasterIdLst>
  <p:sldIdLst>
    <p:sldId id="257" r:id="rId2"/>
    <p:sldId id="261" r:id="rId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26.12.2020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26.12.2020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05 – Speech-2-Text oder den Computer lehren, Sprache zu verstehen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003D-A81A-4EA8-A096-91F39C8D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E85F35-8637-4614-981B-D01B53D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9869558" cy="3634486"/>
          </a:xfrm>
        </p:spPr>
        <p:txBody>
          <a:bodyPr/>
          <a:lstStyle/>
          <a:p>
            <a:r>
              <a:rPr lang="de-DE" dirty="0"/>
              <a:t>Laden von vortrainierten KI-Modellen</a:t>
            </a:r>
          </a:p>
          <a:p>
            <a:r>
              <a:rPr lang="de-DE" dirty="0"/>
              <a:t>Umwandlung von Sprache in Text</a:t>
            </a:r>
          </a:p>
          <a:p>
            <a:r>
              <a:rPr lang="de-DE" dirty="0"/>
              <a:t>Umschalten zwischen dem Warte- und dem Befehlsmodus</a:t>
            </a:r>
          </a:p>
          <a:p>
            <a:r>
              <a:rPr lang="de-DE" dirty="0"/>
              <a:t>Bewerten der Güte </a:t>
            </a:r>
            <a:r>
              <a:rPr lang="de-DE"/>
              <a:t>eines Modells</a:t>
            </a:r>
            <a:endParaRPr lang="de-DE" dirty="0"/>
          </a:p>
          <a:p>
            <a:r>
              <a:rPr lang="de-DE" dirty="0"/>
              <a:t>Verarbeiten von Daten im JSON 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A09DCD-8628-4ABE-B982-9B6EFDD56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26.12.2020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7127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55</Words>
  <Application>Microsoft Office PowerPoint</Application>
  <PresentationFormat>Breitbild</PresentationFormat>
  <Paragraphs>10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Calibri</vt:lpstr>
      <vt:lpstr>Franklin Gothic Book</vt:lpstr>
      <vt:lpstr>Franklin Gothic Demi</vt:lpstr>
      <vt:lpstr>Wingdings 2</vt:lpstr>
      <vt:lpstr>DividendVTI</vt:lpstr>
      <vt:lpstr>Lektion 05 – Speech-2-Text oder den Computer lehren, Sprache zu verstehen</vt:lpstr>
      <vt:lpstr>Was wir lernen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89</cp:revision>
  <dcterms:created xsi:type="dcterms:W3CDTF">2020-10-17T19:34:28Z</dcterms:created>
  <dcterms:modified xsi:type="dcterms:W3CDTF">2020-12-26T18:03:45Z</dcterms:modified>
</cp:coreProperties>
</file>