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06 – Speaker Identification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9869558" cy="3634486"/>
          </a:xfrm>
        </p:spPr>
        <p:txBody>
          <a:bodyPr/>
          <a:lstStyle/>
          <a:p>
            <a:r>
              <a:rPr lang="de-DE" dirty="0"/>
              <a:t>Verwenden einer Datenbank via </a:t>
            </a:r>
            <a:r>
              <a:rPr lang="de-DE" dirty="0" err="1"/>
              <a:t>TinyDB</a:t>
            </a:r>
            <a:r>
              <a:rPr lang="de-DE" dirty="0"/>
              <a:t> zur Speicherung von Nutzerdaten</a:t>
            </a:r>
          </a:p>
          <a:p>
            <a:r>
              <a:rPr lang="de-DE" dirty="0"/>
              <a:t>Anlegen einer Tabelle in </a:t>
            </a:r>
            <a:r>
              <a:rPr lang="de-DE" dirty="0" err="1"/>
              <a:t>TinyDB</a:t>
            </a:r>
            <a:endParaRPr lang="de-DE" dirty="0"/>
          </a:p>
          <a:p>
            <a:r>
              <a:rPr lang="de-DE" dirty="0"/>
              <a:t>Hinzufügen von Testdaten zu einer Tabelle</a:t>
            </a:r>
          </a:p>
          <a:p>
            <a:r>
              <a:rPr lang="de-DE" dirty="0"/>
              <a:t>Anzeigen des Fingerabdrucks deiner Stimme</a:t>
            </a:r>
          </a:p>
          <a:p>
            <a:r>
              <a:rPr lang="de-DE" dirty="0"/>
              <a:t>Hinzufügen dieses Fingerabdrucks zu einer Liste bekannter Sprecher</a:t>
            </a:r>
          </a:p>
          <a:p>
            <a:r>
              <a:rPr lang="de-DE" dirty="0"/>
              <a:t>Identifikation bekannter Sprecher über einen Abgleich des Fingerabdrucks</a:t>
            </a:r>
          </a:p>
          <a:p>
            <a:r>
              <a:rPr lang="de-DE"/>
              <a:t>Aussperren </a:t>
            </a:r>
            <a:r>
              <a:rPr lang="de-DE" dirty="0"/>
              <a:t>unbekannter Sprecher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65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06 – Speaker Identification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90</cp:revision>
  <dcterms:created xsi:type="dcterms:W3CDTF">2020-10-17T19:34:28Z</dcterms:created>
  <dcterms:modified xsi:type="dcterms:W3CDTF">2020-12-26T18:05:13Z</dcterms:modified>
</cp:coreProperties>
</file>