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6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08 – Chatbots mit KI-Unterstützung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58541-D9FF-4EB6-A890-BA81465F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5E76F-DFE1-421B-AB3F-C6FD6909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von Trainingsdaten, um den Assistenten anzulernen</a:t>
            </a:r>
          </a:p>
          <a:p>
            <a:r>
              <a:rPr lang="de-DE" dirty="0"/>
              <a:t>Trainieren des Assistenten</a:t>
            </a:r>
          </a:p>
          <a:p>
            <a:r>
              <a:rPr lang="de-DE" dirty="0"/>
              <a:t>Einrichten eines Uhrzeit-</a:t>
            </a:r>
            <a:r>
              <a:rPr lang="de-DE" dirty="0" err="1"/>
              <a:t>Intents</a:t>
            </a:r>
            <a:r>
              <a:rPr lang="de-DE" dirty="0"/>
              <a:t> mit Zeitzone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F26F8-8DAB-4E6B-855D-E623FF6B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6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38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08 – Chatbots mit KI-Unterstützung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100</cp:revision>
  <dcterms:created xsi:type="dcterms:W3CDTF">2020-10-17T19:34:28Z</dcterms:created>
  <dcterms:modified xsi:type="dcterms:W3CDTF">2020-12-26T18:08:35Z</dcterms:modified>
</cp:coreProperties>
</file>