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58" r:id="rId5"/>
    <p:sldId id="262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1A3D1-CD87-4D7D-9531-7C4B000FE0B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1C286-EBFC-4755-8056-CF6A4F1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1C286-EBFC-4755-8056-CF6A4F13D7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657600" y="2019300"/>
            <a:ext cx="15327175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767"/>
              </a:lnSpc>
            </a:pPr>
            <a:r>
              <a:rPr lang="ru-RU" sz="5936" spc="-296" dirty="0">
                <a:latin typeface="Verdana" panose="020B0604030504040204" pitchFamily="34" charset="0"/>
                <a:ea typeface="Verdana" panose="020B0604030504040204" pitchFamily="34" charset="0"/>
              </a:rPr>
              <a:t>Тема </a:t>
            </a:r>
            <a:r>
              <a:rPr lang="ru-RU" sz="5936" spc="-296" dirty="0" err="1">
                <a:latin typeface="Verdana" panose="020B0604030504040204" pitchFamily="34" charset="0"/>
                <a:ea typeface="Verdana" panose="020B0604030504040204" pitchFamily="34" charset="0"/>
              </a:rPr>
              <a:t>курсово</a:t>
            </a:r>
            <a:r>
              <a:rPr lang="uk-UA" sz="5936" spc="-296" dirty="0">
                <a:latin typeface="Verdana" panose="020B0604030504040204" pitchFamily="34" charset="0"/>
                <a:ea typeface="Verdana" panose="020B0604030504040204" pitchFamily="34" charset="0"/>
              </a:rPr>
              <a:t>ї роботи </a:t>
            </a:r>
            <a:r>
              <a:rPr lang="en-US" sz="5936" spc="-296" dirty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uk-UA" sz="5936" spc="-296" dirty="0">
                <a:latin typeface="Verdana" panose="020B0604030504040204" pitchFamily="34" charset="0"/>
                <a:ea typeface="Verdana" panose="020B0604030504040204" pitchFamily="34" charset="0"/>
              </a:rPr>
              <a:t>База даних інтернет-магазину парфумів</a:t>
            </a:r>
            <a:r>
              <a:rPr lang="en-US" sz="5936" spc="-296" dirty="0"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57800" y="4381500"/>
            <a:ext cx="8097458" cy="2404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ru-RU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Виконав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студент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групи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ІПЗ-23-1</a:t>
            </a:r>
          </a:p>
          <a:p>
            <a:pPr algn="l">
              <a:lnSpc>
                <a:spcPts val="4800"/>
              </a:lnSpc>
            </a:pPr>
            <a:r>
              <a:rPr lang="uk-UA" sz="3600" dirty="0">
                <a:latin typeface="Verdana" panose="020B0604030504040204" pitchFamily="34" charset="0"/>
                <a:ea typeface="Verdana" panose="020B0604030504040204" pitchFamily="34" charset="0"/>
              </a:rPr>
              <a:t>Риженко Ян Віталійович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lnSpc>
                <a:spcPts val="4800"/>
              </a:lnSpc>
            </a:pP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Керівник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uk-UA" sz="3600" dirty="0">
                <a:latin typeface="Verdana" panose="020B0604030504040204" pitchFamily="34" charset="0"/>
                <a:ea typeface="Verdana" panose="020B0604030504040204" pitchFamily="34" charset="0"/>
              </a:rPr>
              <a:t> Кравченко </a:t>
            </a:r>
            <a:r>
              <a:rPr lang="az-Cyrl-AZ" sz="3600" dirty="0">
                <a:latin typeface="Verdana" panose="020B0604030504040204" pitchFamily="34" charset="0"/>
                <a:ea typeface="Verdana" panose="020B0604030504040204" pitchFamily="34" charset="0"/>
              </a:rPr>
              <a:t>Світлана Миколаївна 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8">
            <a:extLst>
              <a:ext uri="{FF2B5EF4-FFF2-40B4-BE49-F238E27FC236}">
                <a16:creationId xmlns:a16="http://schemas.microsoft.com/office/drawing/2014/main" id="{1B09B45F-1992-429C-A079-82C4AE91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83245-636A-4C2B-ACA0-76C5F2A2DC9F}"/>
              </a:ext>
            </a:extLst>
          </p:cNvPr>
          <p:cNvSpPr txBox="1"/>
          <p:nvPr/>
        </p:nvSpPr>
        <p:spPr>
          <a:xfrm>
            <a:off x="7162800" y="342900"/>
            <a:ext cx="1181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0" dirty="0"/>
              <a:t>Актуальність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B1EE6-7660-4900-8D37-C12AC187F4EE}"/>
              </a:ext>
            </a:extLst>
          </p:cNvPr>
          <p:cNvSpPr txBox="1"/>
          <p:nvPr/>
        </p:nvSpPr>
        <p:spPr>
          <a:xfrm>
            <a:off x="4876800" y="1953104"/>
            <a:ext cx="12268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Актуальність теми "База даних інтернет-магазину парфумів" обумовлена швидким зростанням онлайн-торгівлі, необхідністю ефективного управління інформацією про товари, замовлення та клієнтів, а також важливістю автоматизації процесів. Сучасна база даних є ключовим інструментом для забезпечення конкурентоспроможності, аналізу попиту та персоналізації обслуговування, що робить її невід'ємною частиною успішного функціонування інтернет-магазину.</a:t>
            </a:r>
          </a:p>
        </p:txBody>
      </p:sp>
    </p:spTree>
    <p:extLst>
      <p:ext uri="{BB962C8B-B14F-4D97-AF65-F5344CB8AC3E}">
        <p14:creationId xmlns:p14="http://schemas.microsoft.com/office/powerpoint/2010/main" val="17630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-858873" y="-1810850"/>
            <a:ext cx="5290923" cy="559616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4724400" y="4632123"/>
            <a:ext cx="1295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dirty="0">
                <a:latin typeface="Verdana" panose="020B0604030504040204" pitchFamily="34" charset="0"/>
                <a:ea typeface="Verdana" panose="020B0604030504040204" pitchFamily="34" charset="0"/>
              </a:rPr>
              <a:t>Популярні інтернет-магазини</a:t>
            </a:r>
            <a:r>
              <a:rPr lang="az-Cyrl-AZ" sz="4400" dirty="0">
                <a:latin typeface="Verdana" panose="020B0604030504040204" pitchFamily="34" charset="0"/>
                <a:ea typeface="Verdana" panose="020B0604030504040204" pitchFamily="34" charset="0"/>
              </a:rPr>
              <a:t>, які спеціалізуються на товарах б’юті індустрії та парфумах.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4D0BA-E9D2-48C4-9FEA-5F821085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199" y="1412357"/>
            <a:ext cx="7671391" cy="2130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AE77D-0F83-4645-A713-49D6D161F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430" y="1412357"/>
            <a:ext cx="5604916" cy="21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8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775949" y="1028700"/>
            <a:ext cx="15512051" cy="1057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49"/>
              </a:lnSpc>
              <a:spcBef>
                <a:spcPct val="0"/>
              </a:spcBef>
            </a:pPr>
            <a:r>
              <a:rPr lang="en-US" sz="6600" spc="-396" dirty="0" err="1">
                <a:latin typeface="Verdana" panose="020B0604030504040204" pitchFamily="34" charset="0"/>
                <a:ea typeface="Verdana" panose="020B0604030504040204" pitchFamily="34" charset="0"/>
              </a:rPr>
              <a:t>Засоби</a:t>
            </a:r>
            <a:r>
              <a:rPr lang="en-US" sz="6600" spc="-396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600" spc="-396" dirty="0" err="1">
                <a:latin typeface="Verdana" panose="020B0604030504040204" pitchFamily="34" charset="0"/>
                <a:ea typeface="Verdana" panose="020B0604030504040204" pitchFamily="34" charset="0"/>
              </a:rPr>
              <a:t>та</a:t>
            </a:r>
            <a:r>
              <a:rPr lang="en-US" sz="6600" spc="-396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600" spc="-396" dirty="0" err="1">
                <a:latin typeface="Verdana" panose="020B0604030504040204" pitchFamily="34" charset="0"/>
                <a:ea typeface="Verdana" panose="020B0604030504040204" pitchFamily="34" charset="0"/>
              </a:rPr>
              <a:t>інструменти</a:t>
            </a:r>
            <a:r>
              <a:rPr lang="en-US" sz="6600" spc="-396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600" spc="-396" dirty="0" err="1">
                <a:latin typeface="Verdana" panose="020B0604030504040204" pitchFamily="34" charset="0"/>
                <a:ea typeface="Verdana" panose="020B0604030504040204" pitchFamily="34" charset="0"/>
              </a:rPr>
              <a:t>розробки</a:t>
            </a:r>
            <a:endParaRPr lang="en-US" sz="6600" spc="-396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4249400" y="3759034"/>
            <a:ext cx="2768930" cy="2768930"/>
          </a:xfrm>
          <a:custGeom>
            <a:avLst/>
            <a:gdLst/>
            <a:ahLst/>
            <a:cxnLst/>
            <a:rect l="l" t="t" r="r" b="b"/>
            <a:pathLst>
              <a:path w="2768930" h="2768930">
                <a:moveTo>
                  <a:pt x="0" y="0"/>
                </a:moveTo>
                <a:lnTo>
                  <a:pt x="2768930" y="0"/>
                </a:lnTo>
                <a:lnTo>
                  <a:pt x="2768930" y="2768930"/>
                </a:lnTo>
                <a:lnTo>
                  <a:pt x="0" y="2768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31" y="4082421"/>
            <a:ext cx="3733800" cy="2605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15534B-38A4-47DD-8337-F7F160DC4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63" y="3696657"/>
            <a:ext cx="4390240" cy="2990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DDF25192-DAFD-4F0D-B852-C47B5C9AF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2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382489-6E8A-458A-BD4A-B9148B751CEC}"/>
              </a:ext>
            </a:extLst>
          </p:cNvPr>
          <p:cNvSpPr txBox="1"/>
          <p:nvPr/>
        </p:nvSpPr>
        <p:spPr>
          <a:xfrm>
            <a:off x="6324600" y="131955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0" dirty="0"/>
              <a:t>Діаграма бази даних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D74AC-0DEA-4D09-8615-91AA3782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790700"/>
            <a:ext cx="8839200" cy="77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99</Words>
  <Application>Microsoft Office PowerPoint</Application>
  <PresentationFormat>Custom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</dc:title>
  <dc:creator>Риженко Ян</dc:creator>
  <cp:lastModifiedBy>Ян Риженко</cp:lastModifiedBy>
  <cp:revision>62</cp:revision>
  <dcterms:created xsi:type="dcterms:W3CDTF">2006-08-16T00:00:00Z</dcterms:created>
  <dcterms:modified xsi:type="dcterms:W3CDTF">2024-12-30T08:16:00Z</dcterms:modified>
  <dc:identifier>DAGGVMjwwo8</dc:identifier>
</cp:coreProperties>
</file>