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  <p:sldMasterId id="2147483672" r:id="rId2"/>
    <p:sldMasterId id="2147483685" r:id="rId3"/>
    <p:sldMasterId id="2147483687" r:id="rId4"/>
  </p:sldMasterIdLst>
  <p:notesMasterIdLst>
    <p:notesMasterId r:id="rId12"/>
  </p:notesMasterIdLst>
  <p:handoutMasterIdLst>
    <p:handoutMasterId r:id="rId13"/>
  </p:handoutMasterIdLst>
  <p:sldIdLst>
    <p:sldId id="361" r:id="rId5"/>
    <p:sldId id="256" r:id="rId6"/>
    <p:sldId id="357" r:id="rId7"/>
    <p:sldId id="371" r:id="rId8"/>
    <p:sldId id="370" r:id="rId9"/>
    <p:sldId id="372" r:id="rId10"/>
    <p:sldId id="359" r:id="rId11"/>
  </p:sldIdLst>
  <p:sldSz cx="9144000" cy="5143500" type="screen16x9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S" id="{FFDCA7AA-721A-B644-9A96-E925BCB29B56}">
          <p14:sldIdLst>
            <p14:sldId id="361"/>
            <p14:sldId id="256"/>
            <p14:sldId id="357"/>
            <p14:sldId id="371"/>
            <p14:sldId id="370"/>
            <p14:sldId id="372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mputer" initials="" lastIdx="2" clrIdx="0"/>
  <p:cmAuthor id="1" name="hovorkova" initials="h" lastIdx="7" clrIdx="1">
    <p:extLst>
      <p:ext uri="{19B8F6BF-5375-455C-9EA6-DF929625EA0E}">
        <p15:presenceInfo xmlns:p15="http://schemas.microsoft.com/office/powerpoint/2012/main" userId="hovork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71"/>
    <a:srgbClr val="DB0021"/>
    <a:srgbClr val="F9AF1B"/>
    <a:srgbClr val="8ED1D5"/>
    <a:srgbClr val="4FB3BA"/>
    <a:srgbClr val="13899A"/>
    <a:srgbClr val="073C5D"/>
    <a:srgbClr val="0C1821"/>
    <a:srgbClr val="E45014"/>
    <a:srgbClr val="073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53117-A07C-450A-AB38-0C3F32212519}" v="60" dt="2023-02-16T12:29:51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0346" autoAdjust="0"/>
  </p:normalViewPr>
  <p:slideViewPr>
    <p:cSldViewPr>
      <p:cViewPr varScale="1">
        <p:scale>
          <a:sx n="76" d="100"/>
          <a:sy n="76" d="100"/>
        </p:scale>
        <p:origin x="1000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-480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David Šamánek" userId="59e4bc0736fb8157" providerId="LiveId" clId="{DAB53117-A07C-450A-AB38-0C3F32212519}"/>
    <pc:docChg chg="undo custSel addSld delSld modSld sldOrd delSection modSection">
      <pc:chgData name="Jan David Šamánek" userId="59e4bc0736fb8157" providerId="LiveId" clId="{DAB53117-A07C-450A-AB38-0C3F32212519}" dt="2023-02-16T12:29:51.463" v="2064" actId="1076"/>
      <pc:docMkLst>
        <pc:docMk/>
      </pc:docMkLst>
      <pc:sldChg chg="addSp modSp mod">
        <pc:chgData name="Jan David Šamánek" userId="59e4bc0736fb8157" providerId="LiveId" clId="{DAB53117-A07C-450A-AB38-0C3F32212519}" dt="2023-02-16T10:50:48.367" v="1334" actId="20577"/>
        <pc:sldMkLst>
          <pc:docMk/>
          <pc:sldMk cId="163551828" sldId="357"/>
        </pc:sldMkLst>
        <pc:spChg chg="mod">
          <ac:chgData name="Jan David Šamánek" userId="59e4bc0736fb8157" providerId="LiveId" clId="{DAB53117-A07C-450A-AB38-0C3F32212519}" dt="2023-02-16T10:50:48.367" v="1334" actId="20577"/>
          <ac:spMkLst>
            <pc:docMk/>
            <pc:sldMk cId="163551828" sldId="357"/>
            <ac:spMk id="5" creationId="{00000000-0000-0000-0000-000000000000}"/>
          </ac:spMkLst>
        </pc:spChg>
        <pc:picChg chg="add mod">
          <ac:chgData name="Jan David Šamánek" userId="59e4bc0736fb8157" providerId="LiveId" clId="{DAB53117-A07C-450A-AB38-0C3F32212519}" dt="2023-02-16T10:28:06.202" v="369" actId="1076"/>
          <ac:picMkLst>
            <pc:docMk/>
            <pc:sldMk cId="163551828" sldId="357"/>
            <ac:picMk id="2052" creationId="{02C592A0-A21F-0984-3BC6-F576FD1BA4E8}"/>
          </ac:picMkLst>
        </pc:picChg>
      </pc:sldChg>
      <pc:sldChg chg="del">
        <pc:chgData name="Jan David Šamánek" userId="59e4bc0736fb8157" providerId="LiveId" clId="{DAB53117-A07C-450A-AB38-0C3F32212519}" dt="2023-02-16T11:09:25.314" v="1586" actId="47"/>
        <pc:sldMkLst>
          <pc:docMk/>
          <pc:sldMk cId="738080684" sldId="358"/>
        </pc:sldMkLst>
      </pc:sldChg>
      <pc:sldChg chg="modSp mod">
        <pc:chgData name="Jan David Šamánek" userId="59e4bc0736fb8157" providerId="LiveId" clId="{DAB53117-A07C-450A-AB38-0C3F32212519}" dt="2023-02-16T11:09:53.457" v="1602" actId="20577"/>
        <pc:sldMkLst>
          <pc:docMk/>
          <pc:sldMk cId="559839949" sldId="359"/>
        </pc:sldMkLst>
        <pc:spChg chg="mod">
          <ac:chgData name="Jan David Šamánek" userId="59e4bc0736fb8157" providerId="LiveId" clId="{DAB53117-A07C-450A-AB38-0C3F32212519}" dt="2023-02-16T11:09:53.457" v="1602" actId="20577"/>
          <ac:spMkLst>
            <pc:docMk/>
            <pc:sldMk cId="559839949" sldId="359"/>
            <ac:spMk id="9" creationId="{00000000-0000-0000-0000-000000000000}"/>
          </ac:spMkLst>
        </pc:spChg>
      </pc:sldChg>
      <pc:sldChg chg="del">
        <pc:chgData name="Jan David Šamánek" userId="59e4bc0736fb8157" providerId="LiveId" clId="{DAB53117-A07C-450A-AB38-0C3F32212519}" dt="2023-02-16T11:22:00.385" v="1747" actId="47"/>
        <pc:sldMkLst>
          <pc:docMk/>
          <pc:sldMk cId="122312849" sldId="360"/>
        </pc:sldMkLst>
      </pc:sldChg>
      <pc:sldChg chg="del">
        <pc:chgData name="Jan David Šamánek" userId="59e4bc0736fb8157" providerId="LiveId" clId="{DAB53117-A07C-450A-AB38-0C3F32212519}" dt="2023-02-16T11:10:02.871" v="1603" actId="47"/>
        <pc:sldMkLst>
          <pc:docMk/>
          <pc:sldMk cId="3819249914" sldId="362"/>
        </pc:sldMkLst>
      </pc:sldChg>
      <pc:sldChg chg="del">
        <pc:chgData name="Jan David Šamánek" userId="59e4bc0736fb8157" providerId="LiveId" clId="{DAB53117-A07C-450A-AB38-0C3F32212519}" dt="2023-02-16T11:10:02.871" v="1603" actId="47"/>
        <pc:sldMkLst>
          <pc:docMk/>
          <pc:sldMk cId="2569119843" sldId="363"/>
        </pc:sldMkLst>
      </pc:sldChg>
      <pc:sldChg chg="del">
        <pc:chgData name="Jan David Šamánek" userId="59e4bc0736fb8157" providerId="LiveId" clId="{DAB53117-A07C-450A-AB38-0C3F32212519}" dt="2023-02-16T11:10:02.871" v="1603" actId="47"/>
        <pc:sldMkLst>
          <pc:docMk/>
          <pc:sldMk cId="3183456946" sldId="364"/>
        </pc:sldMkLst>
      </pc:sldChg>
      <pc:sldChg chg="del">
        <pc:chgData name="Jan David Šamánek" userId="59e4bc0736fb8157" providerId="LiveId" clId="{DAB53117-A07C-450A-AB38-0C3F32212519}" dt="2023-02-16T11:10:02.871" v="1603" actId="47"/>
        <pc:sldMkLst>
          <pc:docMk/>
          <pc:sldMk cId="1924665700" sldId="365"/>
        </pc:sldMkLst>
      </pc:sldChg>
      <pc:sldChg chg="del">
        <pc:chgData name="Jan David Šamánek" userId="59e4bc0736fb8157" providerId="LiveId" clId="{DAB53117-A07C-450A-AB38-0C3F32212519}" dt="2023-02-16T11:10:02.871" v="1603" actId="47"/>
        <pc:sldMkLst>
          <pc:docMk/>
          <pc:sldMk cId="3090963049" sldId="366"/>
        </pc:sldMkLst>
      </pc:sldChg>
      <pc:sldChg chg="del">
        <pc:chgData name="Jan David Šamánek" userId="59e4bc0736fb8157" providerId="LiveId" clId="{DAB53117-A07C-450A-AB38-0C3F32212519}" dt="2023-02-16T11:10:02.871" v="1603" actId="47"/>
        <pc:sldMkLst>
          <pc:docMk/>
          <pc:sldMk cId="1963489352" sldId="367"/>
        </pc:sldMkLst>
      </pc:sldChg>
      <pc:sldChg chg="del">
        <pc:chgData name="Jan David Šamánek" userId="59e4bc0736fb8157" providerId="LiveId" clId="{DAB53117-A07C-450A-AB38-0C3F32212519}" dt="2023-02-16T11:10:02.871" v="1603" actId="47"/>
        <pc:sldMkLst>
          <pc:docMk/>
          <pc:sldMk cId="1996695076" sldId="368"/>
        </pc:sldMkLst>
      </pc:sldChg>
      <pc:sldChg chg="del">
        <pc:chgData name="Jan David Šamánek" userId="59e4bc0736fb8157" providerId="LiveId" clId="{DAB53117-A07C-450A-AB38-0C3F32212519}" dt="2023-02-16T11:09:31.496" v="1587" actId="47"/>
        <pc:sldMkLst>
          <pc:docMk/>
          <pc:sldMk cId="1082969209" sldId="369"/>
        </pc:sldMkLst>
      </pc:sldChg>
      <pc:sldChg chg="addSp modSp mod ord">
        <pc:chgData name="Jan David Šamánek" userId="59e4bc0736fb8157" providerId="LiveId" clId="{DAB53117-A07C-450A-AB38-0C3F32212519}" dt="2023-02-16T11:09:15.703" v="1585" actId="1076"/>
        <pc:sldMkLst>
          <pc:docMk/>
          <pc:sldMk cId="11198552" sldId="370"/>
        </pc:sldMkLst>
        <pc:spChg chg="mod">
          <ac:chgData name="Jan David Šamánek" userId="59e4bc0736fb8157" providerId="LiveId" clId="{DAB53117-A07C-450A-AB38-0C3F32212519}" dt="2023-02-16T11:08:29.025" v="1576" actId="14100"/>
          <ac:spMkLst>
            <pc:docMk/>
            <pc:sldMk cId="11198552" sldId="370"/>
            <ac:spMk id="5" creationId="{00000000-0000-0000-0000-000000000000}"/>
          </ac:spMkLst>
        </pc:spChg>
        <pc:picChg chg="add mod">
          <ac:chgData name="Jan David Šamánek" userId="59e4bc0736fb8157" providerId="LiveId" clId="{DAB53117-A07C-450A-AB38-0C3F32212519}" dt="2023-02-16T11:09:15.703" v="1585" actId="1076"/>
          <ac:picMkLst>
            <pc:docMk/>
            <pc:sldMk cId="11198552" sldId="370"/>
            <ac:picMk id="4098" creationId="{3AA662E6-5009-E559-4436-BAF881D8BBA8}"/>
          </ac:picMkLst>
        </pc:picChg>
      </pc:sldChg>
      <pc:sldChg chg="addSp modSp add mod">
        <pc:chgData name="Jan David Šamánek" userId="59e4bc0736fb8157" providerId="LiveId" clId="{DAB53117-A07C-450A-AB38-0C3F32212519}" dt="2023-02-16T11:57:59.963" v="1816" actId="1076"/>
        <pc:sldMkLst>
          <pc:docMk/>
          <pc:sldMk cId="3031171071" sldId="371"/>
        </pc:sldMkLst>
        <pc:spChg chg="mod">
          <ac:chgData name="Jan David Šamánek" userId="59e4bc0736fb8157" providerId="LiveId" clId="{DAB53117-A07C-450A-AB38-0C3F32212519}" dt="2023-02-16T10:14:33.801" v="1"/>
          <ac:spMkLst>
            <pc:docMk/>
            <pc:sldMk cId="3031171071" sldId="371"/>
            <ac:spMk id="4" creationId="{00000000-0000-0000-0000-000000000000}"/>
          </ac:spMkLst>
        </pc:spChg>
        <pc:spChg chg="mod">
          <ac:chgData name="Jan David Šamánek" userId="59e4bc0736fb8157" providerId="LiveId" clId="{DAB53117-A07C-450A-AB38-0C3F32212519}" dt="2023-02-16T10:51:44.943" v="1418" actId="20577"/>
          <ac:spMkLst>
            <pc:docMk/>
            <pc:sldMk cId="3031171071" sldId="371"/>
            <ac:spMk id="5" creationId="{00000000-0000-0000-0000-000000000000}"/>
          </ac:spMkLst>
        </pc:spChg>
        <pc:picChg chg="add mod">
          <ac:chgData name="Jan David Šamánek" userId="59e4bc0736fb8157" providerId="LiveId" clId="{DAB53117-A07C-450A-AB38-0C3F32212519}" dt="2023-02-16T11:57:59.963" v="1816" actId="1076"/>
          <ac:picMkLst>
            <pc:docMk/>
            <pc:sldMk cId="3031171071" sldId="371"/>
            <ac:picMk id="3" creationId="{46E91402-92AD-456C-681A-65C500092AD0}"/>
          </ac:picMkLst>
        </pc:picChg>
      </pc:sldChg>
      <pc:sldChg chg="addSp delSp modSp add mod">
        <pc:chgData name="Jan David Šamánek" userId="59e4bc0736fb8157" providerId="LiveId" clId="{DAB53117-A07C-450A-AB38-0C3F32212519}" dt="2023-02-16T12:29:51.463" v="2064" actId="1076"/>
        <pc:sldMkLst>
          <pc:docMk/>
          <pc:sldMk cId="1035913922" sldId="372"/>
        </pc:sldMkLst>
        <pc:spChg chg="add mod">
          <ac:chgData name="Jan David Šamánek" userId="59e4bc0736fb8157" providerId="LiveId" clId="{DAB53117-A07C-450A-AB38-0C3F32212519}" dt="2023-02-16T12:08:29.044" v="1873" actId="20577"/>
          <ac:spMkLst>
            <pc:docMk/>
            <pc:sldMk cId="1035913922" sldId="372"/>
            <ac:spMk id="2" creationId="{0A053E64-508C-459C-6DBB-51A8E8AC40ED}"/>
          </ac:spMkLst>
        </pc:spChg>
        <pc:spChg chg="add mod">
          <ac:chgData name="Jan David Šamánek" userId="59e4bc0736fb8157" providerId="LiveId" clId="{DAB53117-A07C-450A-AB38-0C3F32212519}" dt="2023-02-16T12:10:51.991" v="2042" actId="20577"/>
          <ac:spMkLst>
            <pc:docMk/>
            <pc:sldMk cId="1035913922" sldId="372"/>
            <ac:spMk id="3" creationId="{D4D5E69D-3F1C-0027-660B-1979AA4DB07E}"/>
          </ac:spMkLst>
        </pc:spChg>
        <pc:spChg chg="mod">
          <ac:chgData name="Jan David Šamánek" userId="59e4bc0736fb8157" providerId="LiveId" clId="{DAB53117-A07C-450A-AB38-0C3F32212519}" dt="2023-02-16T11:10:29.982" v="1655" actId="20577"/>
          <ac:spMkLst>
            <pc:docMk/>
            <pc:sldMk cId="1035913922" sldId="372"/>
            <ac:spMk id="4" creationId="{00000000-0000-0000-0000-000000000000}"/>
          </ac:spMkLst>
        </pc:spChg>
        <pc:spChg chg="mod">
          <ac:chgData name="Jan David Šamánek" userId="59e4bc0736fb8157" providerId="LiveId" clId="{DAB53117-A07C-450A-AB38-0C3F32212519}" dt="2023-02-16T12:08:45.866" v="1874" actId="14100"/>
          <ac:spMkLst>
            <pc:docMk/>
            <pc:sldMk cId="1035913922" sldId="372"/>
            <ac:spMk id="5" creationId="{00000000-0000-0000-0000-000000000000}"/>
          </ac:spMkLst>
        </pc:spChg>
        <pc:picChg chg="add del mod">
          <ac:chgData name="Jan David Šamánek" userId="59e4bc0736fb8157" providerId="LiveId" clId="{DAB53117-A07C-450A-AB38-0C3F32212519}" dt="2023-02-16T12:23:53.436" v="2049" actId="478"/>
          <ac:picMkLst>
            <pc:docMk/>
            <pc:sldMk cId="1035913922" sldId="372"/>
            <ac:picMk id="1026" creationId="{EA034FA4-2626-6DF2-A899-8C6DAC051275}"/>
          </ac:picMkLst>
        </pc:picChg>
        <pc:picChg chg="add del mod">
          <ac:chgData name="Jan David Šamánek" userId="59e4bc0736fb8157" providerId="LiveId" clId="{DAB53117-A07C-450A-AB38-0C3F32212519}" dt="2023-02-16T12:29:41.584" v="2058" actId="478"/>
          <ac:picMkLst>
            <pc:docMk/>
            <pc:sldMk cId="1035913922" sldId="372"/>
            <ac:picMk id="1028" creationId="{8950C8F1-F176-360F-CCF3-B363E59E1828}"/>
          </ac:picMkLst>
        </pc:picChg>
        <pc:picChg chg="add mod">
          <ac:chgData name="Jan David Šamánek" userId="59e4bc0736fb8157" providerId="LiveId" clId="{DAB53117-A07C-450A-AB38-0C3F32212519}" dt="2023-02-16T12:29:51.463" v="2064" actId="1076"/>
          <ac:picMkLst>
            <pc:docMk/>
            <pc:sldMk cId="1035913922" sldId="372"/>
            <ac:picMk id="1030" creationId="{F5811DED-5ECA-573C-8A20-FF3F0D91708F}"/>
          </ac:picMkLst>
        </pc:picChg>
        <pc:picChg chg="del">
          <ac:chgData name="Jan David Šamánek" userId="59e4bc0736fb8157" providerId="LiveId" clId="{DAB53117-A07C-450A-AB38-0C3F32212519}" dt="2023-02-16T11:10:35.897" v="1656" actId="478"/>
          <ac:picMkLst>
            <pc:docMk/>
            <pc:sldMk cId="1035913922" sldId="372"/>
            <ac:picMk id="4098" creationId="{3AA662E6-5009-E559-4436-BAF881D8BBA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BDF37-2D12-A545-B49F-1955A214F8E3}" type="datetime1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0DA60-A933-B44A-A42E-8E87954A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0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A51C3-658D-D14F-AABB-E306B047A5E6}" type="datetime1">
              <a:rPr lang="en-US" smtClean="0"/>
              <a:t>2/16/2023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Úvodní</a:t>
            </a:r>
            <a:r>
              <a:rPr lang="en-GB" dirty="0"/>
              <a:t> slide </a:t>
            </a:r>
            <a:r>
              <a:rPr lang="en-GB" dirty="0" err="1"/>
              <a:t>obecný</a:t>
            </a:r>
            <a:r>
              <a:rPr lang="en-GB" dirty="0"/>
              <a:t>. </a:t>
            </a:r>
            <a:r>
              <a:rPr lang="en-GB" dirty="0" err="1"/>
              <a:t>Použijte</a:t>
            </a:r>
            <a:r>
              <a:rPr lang="en-GB" dirty="0"/>
              <a:t> </a:t>
            </a:r>
            <a:r>
              <a:rPr lang="en-GB" dirty="0" err="1"/>
              <a:t>pouze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úvodní</a:t>
            </a:r>
            <a:r>
              <a:rPr lang="en-GB" dirty="0"/>
              <a:t> slide, </a:t>
            </a:r>
            <a:r>
              <a:rPr lang="en-GB" dirty="0" err="1"/>
              <a:t>druhý</a:t>
            </a:r>
            <a:r>
              <a:rPr lang="en-GB" dirty="0"/>
              <a:t> </a:t>
            </a:r>
            <a:r>
              <a:rPr lang="en-GB" dirty="0" err="1"/>
              <a:t>smažte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041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Úvodní</a:t>
            </a:r>
            <a:r>
              <a:rPr lang="en-GB" dirty="0"/>
              <a:t> slide s </a:t>
            </a:r>
            <a:r>
              <a:rPr lang="en-GB" dirty="0" err="1"/>
              <a:t>vlastním</a:t>
            </a:r>
            <a:r>
              <a:rPr lang="en-GB" dirty="0"/>
              <a:t> </a:t>
            </a:r>
            <a:r>
              <a:rPr lang="en-GB" dirty="0" err="1"/>
              <a:t>obrázkem</a:t>
            </a:r>
            <a:r>
              <a:rPr lang="en-GB" dirty="0"/>
              <a:t>. </a:t>
            </a:r>
            <a:r>
              <a:rPr lang="en-GB" dirty="0" err="1"/>
              <a:t>Použijte</a:t>
            </a:r>
            <a:r>
              <a:rPr lang="en-GB" dirty="0"/>
              <a:t> </a:t>
            </a:r>
            <a:r>
              <a:rPr lang="en-GB" dirty="0" err="1"/>
              <a:t>pouze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úvodní</a:t>
            </a:r>
            <a:r>
              <a:rPr lang="en-GB" dirty="0"/>
              <a:t> slide, </a:t>
            </a:r>
            <a:r>
              <a:rPr lang="en-GB" dirty="0" err="1"/>
              <a:t>druhý</a:t>
            </a:r>
            <a:r>
              <a:rPr lang="en-GB" dirty="0"/>
              <a:t> </a:t>
            </a:r>
            <a:r>
              <a:rPr lang="en-GB" dirty="0" err="1"/>
              <a:t>smažte</a:t>
            </a:r>
            <a:r>
              <a:rPr lang="en-GB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293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Vpravo</a:t>
            </a:r>
            <a:r>
              <a:rPr lang="en-GB" dirty="0"/>
              <a:t> </a:t>
            </a:r>
            <a:r>
              <a:rPr lang="en-GB" dirty="0" err="1"/>
              <a:t>doplňte</a:t>
            </a:r>
            <a:r>
              <a:rPr lang="en-GB" dirty="0"/>
              <a:t> </a:t>
            </a:r>
            <a:r>
              <a:rPr lang="en-GB" dirty="0" err="1"/>
              <a:t>kontakt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přednášejícího</a:t>
            </a:r>
            <a:r>
              <a:rPr lang="en-GB" dirty="0"/>
              <a:t>/</a:t>
            </a:r>
            <a:r>
              <a:rPr lang="en-GB" dirty="0" err="1"/>
              <a:t>ústav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407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4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by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411510"/>
            <a:ext cx="8388464" cy="2304256"/>
          </a:xfrm>
        </p:spPr>
        <p:txBody>
          <a:bodyPr anchor="t">
            <a:normAutofit/>
          </a:bodyPr>
          <a:lstStyle>
            <a:lvl1pPr>
              <a:defRPr sz="4000" spc="20"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1" y="2850628"/>
            <a:ext cx="4031959" cy="1593329"/>
          </a:xfrm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Název ústavu</a:t>
            </a:r>
          </a:p>
          <a:p>
            <a:r>
              <a:rPr lang="cs-CZ" sz="1400" dirty="0"/>
              <a:t>Fakulta strojního inženýrství</a:t>
            </a:r>
          </a:p>
          <a:p>
            <a:r>
              <a:rPr lang="cs-CZ" sz="1400" dirty="0"/>
              <a:t>Vysoké učení technické v Brně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4515966"/>
            <a:ext cx="8388464" cy="360040"/>
          </a:xfrm>
        </p:spPr>
        <p:txBody>
          <a:bodyPr>
            <a:normAutofit/>
          </a:bodyPr>
          <a:lstStyle>
            <a:lvl1pPr marL="0" indent="0">
              <a:buNone/>
              <a:defRPr sz="1800" b="1" u="sng"/>
            </a:lvl1pPr>
          </a:lstStyle>
          <a:p>
            <a:pPr lvl="0"/>
            <a:r>
              <a:rPr lang="cs-CZ" dirty="0"/>
              <a:t>www....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16016" y="2850628"/>
            <a:ext cx="4032541" cy="1620176"/>
          </a:xfrm>
        </p:spPr>
        <p:txBody>
          <a:bodyPr r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/>
              <a:t>Kontakt / </a:t>
            </a:r>
            <a:r>
              <a:rPr lang="cs-CZ" dirty="0" err="1"/>
              <a:t>Contact</a:t>
            </a:r>
            <a:r>
              <a:rPr lang="cs-CZ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94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 Obecn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540000"/>
            <a:ext cx="197609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33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620001"/>
            <a:ext cx="9144000" cy="35235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73D5D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540000"/>
            <a:ext cx="197609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3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Obecn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540000"/>
            <a:ext cx="222245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13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620001"/>
            <a:ext cx="9144000" cy="35235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73D5D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540000"/>
            <a:ext cx="222245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6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419622"/>
            <a:ext cx="4100264" cy="338437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622"/>
            <a:ext cx="4100264" cy="338437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2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9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2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419622"/>
            <a:ext cx="4100264" cy="338437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622"/>
            <a:ext cx="4100264" cy="338437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7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411510"/>
            <a:ext cx="8388464" cy="2304256"/>
          </a:xfrm>
        </p:spPr>
        <p:txBody>
          <a:bodyPr anchor="t">
            <a:normAutofit/>
          </a:bodyPr>
          <a:lstStyle>
            <a:lvl1pPr>
              <a:defRPr sz="4000" spc="20"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850629"/>
            <a:ext cx="8388464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subtitle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4587974"/>
            <a:ext cx="4212000" cy="288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cs-CZ" dirty="0"/>
              <a:t>Autor / </a:t>
            </a:r>
            <a:r>
              <a:rPr lang="cs-CZ" dirty="0" err="1"/>
              <a:t>Author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587974"/>
            <a:ext cx="3888432" cy="288032"/>
          </a:xfrm>
        </p:spPr>
        <p:txBody>
          <a:bodyPr rIns="0">
            <a:normAutofit/>
          </a:bodyPr>
          <a:lstStyle>
            <a:lvl1pPr marL="0" indent="0" algn="r">
              <a:buNone/>
              <a:defRPr sz="1400" baseline="0"/>
            </a:lvl1pPr>
          </a:lstStyle>
          <a:p>
            <a:pPr lvl="0"/>
            <a:r>
              <a:rPr lang="cs-CZ" dirty="0"/>
              <a:t>1. června 2021 / 1st June,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7380352" cy="936104"/>
          </a:xfrm>
          <a:prstGeom prst="rect">
            <a:avLst/>
          </a:prstGeom>
          <a:noFill/>
        </p:spPr>
        <p:txBody>
          <a:bodyPr vert="horz" lIns="0" tIns="0" rIns="0" bIns="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419622"/>
            <a:ext cx="8388000" cy="3383976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96" y="360000"/>
            <a:ext cx="9113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2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 cap="all">
          <a:solidFill>
            <a:srgbClr val="004F7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457200" rtl="0" eaLnBrk="1" latinLnBrk="0" hangingPunct="1">
        <a:spcBef>
          <a:spcPct val="20000"/>
        </a:spcBef>
        <a:buFont typeface="Wingdings" charset="2"/>
        <a:buChar char="§"/>
        <a:defRPr sz="1400" kern="1200">
          <a:solidFill>
            <a:srgbClr val="004F71"/>
          </a:solidFill>
          <a:latin typeface="+mn-lt"/>
          <a:ea typeface="+mn-ea"/>
          <a:cs typeface="+mn-cs"/>
        </a:defRPr>
      </a:lvl1pPr>
      <a:lvl2pPr marL="597600" indent="-1764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004F71"/>
          </a:solidFill>
          <a:latin typeface="+mn-lt"/>
          <a:ea typeface="+mn-ea"/>
          <a:cs typeface="+mn-cs"/>
        </a:defRPr>
      </a:lvl2pPr>
      <a:lvl3pPr marL="1000800" indent="-122400" algn="l" defTabSz="457200" rtl="0" eaLnBrk="1" latinLnBrk="0" hangingPunct="1">
        <a:spcBef>
          <a:spcPct val="20000"/>
        </a:spcBef>
        <a:buFont typeface="Wingdings" charset="2"/>
        <a:buChar char="§"/>
        <a:defRPr sz="1100" kern="1200">
          <a:solidFill>
            <a:srgbClr val="004F71"/>
          </a:solidFill>
          <a:latin typeface="+mn-lt"/>
          <a:ea typeface="+mn-ea"/>
          <a:cs typeface="+mn-cs"/>
        </a:defRPr>
      </a:lvl3pPr>
      <a:lvl4pPr marL="1600200" indent="-158400" algn="l" defTabSz="457200" rtl="0" eaLnBrk="1" latinLnBrk="0" hangingPunct="1">
        <a:spcBef>
          <a:spcPct val="20000"/>
        </a:spcBef>
        <a:buFont typeface="Arial"/>
        <a:buChar char="–"/>
        <a:defRPr sz="1050" kern="1200">
          <a:solidFill>
            <a:srgbClr val="004F71"/>
          </a:solidFill>
          <a:latin typeface="+mn-lt"/>
          <a:ea typeface="+mn-ea"/>
          <a:cs typeface="+mn-cs"/>
        </a:defRPr>
      </a:lvl4pPr>
      <a:lvl5pPr marL="2057400" indent="-158400" algn="l" defTabSz="457200" rtl="0" eaLnBrk="1" latinLnBrk="0" hangingPunct="1">
        <a:spcBef>
          <a:spcPct val="20000"/>
        </a:spcBef>
        <a:buFont typeface="Arial"/>
        <a:buChar char="»"/>
        <a:defRPr sz="1050" kern="1200">
          <a:solidFill>
            <a:srgbClr val="004F7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7380352" cy="936104"/>
          </a:xfrm>
          <a:prstGeom prst="rect">
            <a:avLst/>
          </a:prstGeom>
          <a:noFill/>
        </p:spPr>
        <p:txBody>
          <a:bodyPr vert="horz" lIns="0" tIns="0" rIns="0" bIns="0" rtlCol="0" anchor="t">
            <a:normAutofit/>
          </a:bodyPr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419622"/>
            <a:ext cx="8388000" cy="3383976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pic>
        <p:nvPicPr>
          <p:cNvPr id="4" name="Picture 3" descr="FSI_Logo_EN-Short_RGB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4362" y="360000"/>
            <a:ext cx="104201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8" r:id="rId3"/>
    <p:sldLayoutId id="2147483681" r:id="rId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 cap="all">
          <a:solidFill>
            <a:srgbClr val="004F7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457200" rtl="0" eaLnBrk="1" latinLnBrk="0" hangingPunct="1">
        <a:spcBef>
          <a:spcPct val="20000"/>
        </a:spcBef>
        <a:buFont typeface="Wingdings" charset="2"/>
        <a:buChar char="§"/>
        <a:defRPr sz="1400" kern="1200">
          <a:solidFill>
            <a:srgbClr val="004F71"/>
          </a:solidFill>
          <a:latin typeface="+mn-lt"/>
          <a:ea typeface="+mn-ea"/>
          <a:cs typeface="+mn-cs"/>
        </a:defRPr>
      </a:lvl1pPr>
      <a:lvl2pPr marL="597600" indent="-1764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004F71"/>
          </a:solidFill>
          <a:latin typeface="+mn-lt"/>
          <a:ea typeface="+mn-ea"/>
          <a:cs typeface="+mn-cs"/>
        </a:defRPr>
      </a:lvl2pPr>
      <a:lvl3pPr marL="1000800" indent="-122400" algn="l" defTabSz="457200" rtl="0" eaLnBrk="1" latinLnBrk="0" hangingPunct="1">
        <a:spcBef>
          <a:spcPct val="20000"/>
        </a:spcBef>
        <a:buFont typeface="Wingdings" charset="2"/>
        <a:buChar char="§"/>
        <a:defRPr sz="1100" kern="1200">
          <a:solidFill>
            <a:srgbClr val="004F71"/>
          </a:solidFill>
          <a:latin typeface="+mn-lt"/>
          <a:ea typeface="+mn-ea"/>
          <a:cs typeface="+mn-cs"/>
        </a:defRPr>
      </a:lvl3pPr>
      <a:lvl4pPr marL="1600200" indent="-158400" algn="l" defTabSz="457200" rtl="0" eaLnBrk="1" latinLnBrk="0" hangingPunct="1">
        <a:spcBef>
          <a:spcPct val="20000"/>
        </a:spcBef>
        <a:buFont typeface="Arial"/>
        <a:buChar char="–"/>
        <a:defRPr sz="1050" kern="1200">
          <a:solidFill>
            <a:srgbClr val="004F71"/>
          </a:solidFill>
          <a:latin typeface="+mn-lt"/>
          <a:ea typeface="+mn-ea"/>
          <a:cs typeface="+mn-cs"/>
        </a:defRPr>
      </a:lvl4pPr>
      <a:lvl5pPr marL="2057400" indent="-158400" algn="l" defTabSz="457200" rtl="0" eaLnBrk="1" latinLnBrk="0" hangingPunct="1">
        <a:spcBef>
          <a:spcPct val="20000"/>
        </a:spcBef>
        <a:buFont typeface="Arial"/>
        <a:buChar char="»"/>
        <a:defRPr sz="1050" kern="1200">
          <a:solidFill>
            <a:srgbClr val="004F7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388000" cy="828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188000"/>
            <a:ext cx="8388000" cy="3394075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0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0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 cap="all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8388464" cy="9361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cs-CZ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419622"/>
            <a:ext cx="8388464" cy="33843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6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8" r:id="rId2"/>
    <p:sldLayoutId id="2147483698" r:id="rId3"/>
    <p:sldLayoutId id="214748369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rgbClr val="004F7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rgbClr val="004F7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004F7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100" kern="1200">
          <a:solidFill>
            <a:srgbClr val="004F7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050" kern="1200">
          <a:solidFill>
            <a:srgbClr val="004F7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50" kern="1200">
          <a:solidFill>
            <a:srgbClr val="004F7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4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etBot - sada pro stavbu dvoukolové robotické platformy Al s kamerou, DC  pohonem a OLED displejem - Waveshare 16909">
            <a:extLst>
              <a:ext uri="{FF2B5EF4-FFF2-40B4-BE49-F238E27FC236}">
                <a16:creationId xmlns:a16="http://schemas.microsoft.com/office/drawing/2014/main" id="{BCE185CB-D1C7-7421-059A-2AD93A45D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1" t="12421" r="12421" b="12421"/>
          <a:stretch/>
        </p:blipFill>
        <p:spPr bwMode="auto">
          <a:xfrm>
            <a:off x="6013486" y="2139702"/>
            <a:ext cx="2705676" cy="270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105BC47-A9B6-D863-E056-9DA0D790BF83}"/>
              </a:ext>
            </a:extLst>
          </p:cNvPr>
          <p:cNvSpPr txBox="1"/>
          <p:nvPr/>
        </p:nvSpPr>
        <p:spPr>
          <a:xfrm>
            <a:off x="452230" y="1563638"/>
            <a:ext cx="712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4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Návrh asistenčního robota pro následování osob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D19AF94-CF92-E493-255D-1DE5D5C74BDD}"/>
              </a:ext>
            </a:extLst>
          </p:cNvPr>
          <p:cNvSpPr txBox="1"/>
          <p:nvPr/>
        </p:nvSpPr>
        <p:spPr>
          <a:xfrm>
            <a:off x="452230" y="2202418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Cíle: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Rozpoznání osoby v obraze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Přiřazení identity skrz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Detekce gest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Implementace programu na robota</a:t>
            </a:r>
          </a:p>
        </p:txBody>
      </p:sp>
    </p:spTree>
    <p:extLst>
      <p:ext uri="{BB962C8B-B14F-4D97-AF65-F5344CB8AC3E}">
        <p14:creationId xmlns:p14="http://schemas.microsoft.com/office/powerpoint/2010/main" val="254305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Rozpoznání Člověka v obraze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000" y="879762"/>
            <a:ext cx="8388000" cy="3383976"/>
          </a:xfrm>
        </p:spPr>
        <p:txBody>
          <a:bodyPr>
            <a:normAutofit/>
          </a:bodyPr>
          <a:lstStyle/>
          <a:p>
            <a:r>
              <a:rPr lang="cs-CZ" sz="1800" dirty="0"/>
              <a:t>Neuronová síť: yolov5s</a:t>
            </a:r>
          </a:p>
          <a:p>
            <a:r>
              <a:rPr lang="cs-CZ" sz="1800" dirty="0"/>
              <a:t>Rozlišuje mezi až 80 třídami objektů</a:t>
            </a:r>
          </a:p>
          <a:p>
            <a:pPr marL="0" indent="0">
              <a:buNone/>
            </a:pPr>
            <a:r>
              <a:rPr lang="cs-CZ" sz="1800" dirty="0"/>
              <a:t>	=&gt; filtruji pro člověka</a:t>
            </a:r>
          </a:p>
          <a:p>
            <a:r>
              <a:rPr lang="cs-CZ" sz="1800" dirty="0"/>
              <a:t>Rozpozná člověka a vrátí polohu „</a:t>
            </a:r>
            <a:r>
              <a:rPr lang="cs-CZ" sz="1800" dirty="0" err="1"/>
              <a:t>bounding</a:t>
            </a:r>
            <a:r>
              <a:rPr lang="cs-CZ" sz="1800" dirty="0"/>
              <a:t> boxu“</a:t>
            </a:r>
          </a:p>
          <a:p>
            <a:r>
              <a:rPr lang="cs-CZ" sz="1800" dirty="0"/>
              <a:t>Cíle do budoucna: natrénovat na rozpoznání pouze člověka</a:t>
            </a:r>
          </a:p>
          <a:p>
            <a:pPr marL="0" indent="0">
              <a:buNone/>
            </a:pPr>
            <a:r>
              <a:rPr lang="cs-CZ" sz="1800" dirty="0"/>
              <a:t>	=&gt; zpřesnění, zrychlení</a:t>
            </a:r>
          </a:p>
        </p:txBody>
      </p:sp>
      <p:pic>
        <p:nvPicPr>
          <p:cNvPr id="2052" name="Picture 4" descr="gagan3012/yolov5">
            <a:extLst>
              <a:ext uri="{FF2B5EF4-FFF2-40B4-BE49-F238E27FC236}">
                <a16:creationId xmlns:a16="http://schemas.microsoft.com/office/drawing/2014/main" id="{02C592A0-A21F-0984-3BC6-F576FD1BA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52082"/>
            <a:ext cx="2888321" cy="1624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5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Přiřazení identity skrz video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000" y="792052"/>
            <a:ext cx="8388000" cy="3383976"/>
          </a:xfrm>
        </p:spPr>
        <p:txBody>
          <a:bodyPr>
            <a:normAutofit/>
          </a:bodyPr>
          <a:lstStyle/>
          <a:p>
            <a:r>
              <a:rPr lang="cs-CZ" sz="1800" dirty="0"/>
              <a:t>Metoda středů s </a:t>
            </a:r>
            <a:r>
              <a:rPr lang="cs-CZ" sz="1800" dirty="0" err="1"/>
              <a:t>Kalmanovým</a:t>
            </a:r>
            <a:r>
              <a:rPr lang="cs-CZ" sz="1800" dirty="0"/>
              <a:t> filtrem</a:t>
            </a:r>
          </a:p>
          <a:p>
            <a:pPr marL="0" indent="0">
              <a:buNone/>
            </a:pPr>
            <a:r>
              <a:rPr lang="cs-CZ" sz="1800" dirty="0"/>
              <a:t>	=&gt; každá detekovaná osoba se zaregistruje (dostane přiřazený střed a ID)</a:t>
            </a:r>
          </a:p>
          <a:p>
            <a:pPr marL="0" indent="0">
              <a:buNone/>
            </a:pPr>
            <a:r>
              <a:rPr lang="cs-CZ" sz="1800" dirty="0"/>
              <a:t>	=&gt; nový obraz – detekce boxů – výpočet středu – přiřazení nového středu (na základě vzdálenosti od polohy středu predikovaného </a:t>
            </a:r>
            <a:r>
              <a:rPr lang="cs-CZ" sz="1800" dirty="0" err="1"/>
              <a:t>Kalmanovým</a:t>
            </a:r>
            <a:r>
              <a:rPr lang="cs-CZ" sz="1800" dirty="0"/>
              <a:t> filtrem)</a:t>
            </a:r>
          </a:p>
          <a:p>
            <a:pPr marL="0" indent="0">
              <a:buNone/>
            </a:pPr>
            <a:endParaRPr lang="cs-CZ" sz="1800" dirty="0"/>
          </a:p>
          <a:p>
            <a:r>
              <a:rPr lang="cs-CZ" sz="1800" dirty="0"/>
              <a:t>Role </a:t>
            </a:r>
            <a:r>
              <a:rPr lang="cs-CZ" sz="1800" dirty="0" err="1"/>
              <a:t>Kalmanova</a:t>
            </a:r>
            <a:r>
              <a:rPr lang="cs-CZ" sz="1800" dirty="0"/>
              <a:t> filtru</a:t>
            </a:r>
          </a:p>
          <a:p>
            <a:pPr marL="0" indent="0">
              <a:buNone/>
            </a:pPr>
            <a:r>
              <a:rPr lang="cs-CZ" sz="1800" dirty="0"/>
              <a:t>	=&gt; filtrace středu boxu</a:t>
            </a:r>
          </a:p>
          <a:p>
            <a:pPr marL="0" indent="0">
              <a:buNone/>
            </a:pPr>
            <a:r>
              <a:rPr lang="cs-CZ" sz="1800" dirty="0"/>
              <a:t>	=&gt; predikce středu</a:t>
            </a:r>
          </a:p>
          <a:p>
            <a:pPr marL="0" indent="0">
              <a:buNone/>
            </a:pPr>
            <a:r>
              <a:rPr lang="cs-CZ" sz="1800" dirty="0"/>
              <a:t>	=&gt; predikce středu při ztrátě 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6E91402-92AD-456C-681A-65C50009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190567"/>
            <a:ext cx="2638455" cy="19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7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Rozpoznání Gest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3323" y="792052"/>
            <a:ext cx="8388000" cy="3383976"/>
          </a:xfrm>
        </p:spPr>
        <p:txBody>
          <a:bodyPr>
            <a:normAutofit/>
          </a:bodyPr>
          <a:lstStyle/>
          <a:p>
            <a:r>
              <a:rPr lang="cs-CZ" sz="1800" dirty="0"/>
              <a:t>Knihovna </a:t>
            </a:r>
            <a:r>
              <a:rPr lang="cs-CZ" sz="1800" dirty="0" err="1"/>
              <a:t>mediapipe</a:t>
            </a:r>
            <a:endParaRPr lang="cs-CZ" sz="1800" dirty="0"/>
          </a:p>
          <a:p>
            <a:pPr marL="0" indent="0">
              <a:buNone/>
            </a:pPr>
            <a:r>
              <a:rPr lang="cs-CZ" sz="1800" dirty="0"/>
              <a:t>	=&gt; detekuje osobu v obraze a vrací polohu záchytných bodů</a:t>
            </a:r>
          </a:p>
          <a:p>
            <a:r>
              <a:rPr lang="cs-CZ" sz="1800" dirty="0"/>
              <a:t>Realizace gest: staticky</a:t>
            </a:r>
          </a:p>
          <a:p>
            <a:pPr marL="0" indent="0">
              <a:buNone/>
            </a:pPr>
            <a:r>
              <a:rPr lang="cs-CZ" sz="1800" dirty="0"/>
              <a:t>	</a:t>
            </a:r>
            <a:r>
              <a:rPr lang="cs-CZ" sz="1800"/>
              <a:t>=&gt; např</a:t>
            </a:r>
            <a:r>
              <a:rPr lang="cs-CZ" sz="1800" dirty="0"/>
              <a:t>. Pokud e pravá ruka výš jak hlava </a:t>
            </a:r>
          </a:p>
        </p:txBody>
      </p:sp>
      <p:pic>
        <p:nvPicPr>
          <p:cNvPr id="4098" name="Picture 2" descr="MediaPipe">
            <a:extLst>
              <a:ext uri="{FF2B5EF4-FFF2-40B4-BE49-F238E27FC236}">
                <a16:creationId xmlns:a16="http://schemas.microsoft.com/office/drawing/2014/main" id="{3AA662E6-5009-E559-4436-BAF881D8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179207"/>
            <a:ext cx="3960440" cy="2640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programu na robota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3323" y="792052"/>
            <a:ext cx="8388000" cy="1635682"/>
          </a:xfrm>
        </p:spPr>
        <p:txBody>
          <a:bodyPr>
            <a:normAutofit/>
          </a:bodyPr>
          <a:lstStyle/>
          <a:p>
            <a:r>
              <a:rPr lang="cs-CZ" sz="1800" dirty="0"/>
              <a:t>Posílání obrazu z robota na počítač – </a:t>
            </a:r>
            <a:r>
              <a:rPr lang="cs-CZ" sz="1800" dirty="0" err="1"/>
              <a:t>gstreamer</a:t>
            </a:r>
            <a:endParaRPr lang="cs-CZ" sz="1800" dirty="0"/>
          </a:p>
          <a:p>
            <a:r>
              <a:rPr lang="cs-CZ" sz="1800" dirty="0"/>
              <a:t>Zpracování obrazu počítačem</a:t>
            </a:r>
          </a:p>
          <a:p>
            <a:r>
              <a:rPr lang="cs-CZ" sz="1800" dirty="0"/>
              <a:t>Předání informací robotovi</a:t>
            </a:r>
          </a:p>
          <a:p>
            <a:r>
              <a:rPr lang="cs-CZ" sz="1800" dirty="0"/>
              <a:t>Implementace gest</a:t>
            </a:r>
          </a:p>
          <a:p>
            <a:r>
              <a:rPr lang="cs-CZ" sz="1800" dirty="0"/>
              <a:t>Řízení robota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A053E64-508C-459C-6DBB-51A8E8AC40ED}"/>
              </a:ext>
            </a:extLst>
          </p:cNvPr>
          <p:cNvSpPr txBox="1">
            <a:spLocks/>
          </p:cNvSpPr>
          <p:nvPr/>
        </p:nvSpPr>
        <p:spPr>
          <a:xfrm>
            <a:off x="343323" y="2571750"/>
            <a:ext cx="7380352" cy="936104"/>
          </a:xfrm>
          <a:prstGeom prst="rect">
            <a:avLst/>
          </a:prstGeom>
          <a:noFill/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cap="all">
                <a:solidFill>
                  <a:srgbClr val="004F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Co zbývá?</a:t>
            </a:r>
            <a:endParaRPr lang="en-GB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4D5E69D-3F1C-0027-660B-1979AA4DB07E}"/>
              </a:ext>
            </a:extLst>
          </p:cNvPr>
          <p:cNvSpPr txBox="1">
            <a:spLocks/>
          </p:cNvSpPr>
          <p:nvPr/>
        </p:nvSpPr>
        <p:spPr>
          <a:xfrm>
            <a:off x="343323" y="3039802"/>
            <a:ext cx="8388000" cy="1635682"/>
          </a:xfrm>
          <a:prstGeom prst="rect">
            <a:avLst/>
          </a:prstGeom>
          <a:noFill/>
        </p:spPr>
        <p:txBody>
          <a:bodyPr vert="horz" lIns="0" tIns="0" rIns="91440" bIns="0" rtlCol="0">
            <a:normAutofit/>
          </a:bodyPr>
          <a:lstStyle>
            <a:lvl1pPr marL="216000" indent="-2160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rgbClr val="004F71"/>
                </a:solidFill>
                <a:latin typeface="+mn-lt"/>
                <a:ea typeface="+mn-ea"/>
                <a:cs typeface="+mn-cs"/>
              </a:defRPr>
            </a:lvl1pPr>
            <a:lvl2pPr marL="597600" indent="-1764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rgbClr val="004F71"/>
                </a:solidFill>
                <a:latin typeface="+mn-lt"/>
                <a:ea typeface="+mn-ea"/>
                <a:cs typeface="+mn-cs"/>
              </a:defRPr>
            </a:lvl2pPr>
            <a:lvl3pPr marL="1000800" indent="-1224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100" kern="1200">
                <a:solidFill>
                  <a:srgbClr val="004F71"/>
                </a:solidFill>
                <a:latin typeface="+mn-lt"/>
                <a:ea typeface="+mn-ea"/>
                <a:cs typeface="+mn-cs"/>
              </a:defRPr>
            </a:lvl3pPr>
            <a:lvl4pPr marL="1600200" indent="-1584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50" kern="1200">
                <a:solidFill>
                  <a:srgbClr val="004F71"/>
                </a:solidFill>
                <a:latin typeface="+mn-lt"/>
                <a:ea typeface="+mn-ea"/>
                <a:cs typeface="+mn-cs"/>
              </a:defRPr>
            </a:lvl4pPr>
            <a:lvl5pPr marL="2057400" indent="-1584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50" kern="1200">
                <a:solidFill>
                  <a:srgbClr val="004F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/>
              <a:t>Implementace na robota</a:t>
            </a:r>
          </a:p>
          <a:p>
            <a:r>
              <a:rPr lang="cs-CZ" sz="1800" dirty="0"/>
              <a:t>Implementace gest</a:t>
            </a:r>
          </a:p>
          <a:p>
            <a:r>
              <a:rPr lang="cs-CZ" sz="1800" dirty="0"/>
              <a:t>Spojení sledování a rozpoznávání gest</a:t>
            </a:r>
          </a:p>
          <a:p>
            <a:r>
              <a:rPr lang="cs-CZ" sz="1800" dirty="0"/>
              <a:t>Re-identifikace člověka</a:t>
            </a:r>
          </a:p>
        </p:txBody>
      </p:sp>
      <p:pic>
        <p:nvPicPr>
          <p:cNvPr id="1030" name="Picture 6" descr="dumb and dumber time GIF">
            <a:extLst>
              <a:ext uri="{FF2B5EF4-FFF2-40B4-BE49-F238E27FC236}">
                <a16:creationId xmlns:a16="http://schemas.microsoft.com/office/drawing/2014/main" id="{F5811DED-5ECA-573C-8A20-FF3F0D91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19493"/>
            <a:ext cx="3439243" cy="17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91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</a:t>
            </a:r>
            <a:br>
              <a:rPr lang="cs-CZ" dirty="0"/>
            </a:br>
            <a:r>
              <a:rPr lang="cs-CZ" dirty="0"/>
              <a:t>za pozornost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/>
              <a:t>Fakulta strojního inženýrství</a:t>
            </a:r>
          </a:p>
          <a:p>
            <a:r>
              <a:rPr lang="cs-CZ" dirty="0"/>
              <a:t>Vysoké učení technické v Brně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www.fme.vutbr.cz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cs-CZ" spc="50" dirty="0"/>
              <a:t>Technická 2896/2, 616 69 Brno</a:t>
            </a:r>
          </a:p>
          <a:p>
            <a:r>
              <a:rPr lang="cs-CZ" spc="50" dirty="0"/>
              <a:t>228743@vutbr.cz</a:t>
            </a:r>
          </a:p>
        </p:txBody>
      </p:sp>
    </p:spTree>
    <p:extLst>
      <p:ext uri="{BB962C8B-B14F-4D97-AF65-F5344CB8AC3E}">
        <p14:creationId xmlns:p14="http://schemas.microsoft.com/office/powerpoint/2010/main" val="559839949"/>
      </p:ext>
    </p:extLst>
  </p:cSld>
  <p:clrMapOvr>
    <a:masterClrMapping/>
  </p:clrMapOvr>
</p:sld>
</file>

<file path=ppt/theme/theme1.xml><?xml version="1.0" encoding="utf-8"?>
<a:theme xmlns:a="http://schemas.openxmlformats.org/drawingml/2006/main" name="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FSI_CS-EN_Fakulta</Template>
  <TotalTime>175</TotalTime>
  <Words>266</Words>
  <Application>Microsoft Office PowerPoint</Application>
  <PresentationFormat>Předvádění na obrazovce (16:9)</PresentationFormat>
  <Paragraphs>50</Paragraphs>
  <Slides>7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7</vt:i4>
      </vt:variant>
    </vt:vector>
  </HeadingPairs>
  <TitlesOfParts>
    <vt:vector size="15" baseType="lpstr">
      <vt:lpstr>Arial</vt:lpstr>
      <vt:lpstr>Calibri</vt:lpstr>
      <vt:lpstr>roboto</vt:lpstr>
      <vt:lpstr>Wingdings</vt:lpstr>
      <vt:lpstr>CS</vt:lpstr>
      <vt:lpstr>EN</vt:lpstr>
      <vt:lpstr>Blue</vt:lpstr>
      <vt:lpstr>Cover</vt:lpstr>
      <vt:lpstr>Prezentace aplikace PowerPoint</vt:lpstr>
      <vt:lpstr>Prezentace aplikace PowerPoint</vt:lpstr>
      <vt:lpstr>Rozpoznání Člověka v obraze</vt:lpstr>
      <vt:lpstr>Přiřazení identity skrz video</vt:lpstr>
      <vt:lpstr>Rozpoznání Gest</vt:lpstr>
      <vt:lpstr>Implementace programu na robota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David Šamánek</dc:creator>
  <cp:lastModifiedBy>Jan David Šamánek</cp:lastModifiedBy>
  <cp:revision>3</cp:revision>
  <dcterms:created xsi:type="dcterms:W3CDTF">2023-02-16T09:42:04Z</dcterms:created>
  <dcterms:modified xsi:type="dcterms:W3CDTF">2023-02-16T17:34:47Z</dcterms:modified>
</cp:coreProperties>
</file>