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povezovalni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povezovalni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povezovalni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povezovalni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povezovalni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povezovalni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povezovalni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11. 12. 2020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Širjenje virusa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Projekt pri predmetu Finančni praktikum</a:t>
            </a:r>
          </a:p>
          <a:p>
            <a:r>
              <a:rPr lang="sl-SI" dirty="0" smtClean="0"/>
              <a:t>Skupina 6: Maks </a:t>
            </a:r>
            <a:r>
              <a:rPr lang="sl-SI" dirty="0" err="1" smtClean="0"/>
              <a:t>Perbil</a:t>
            </a:r>
            <a:r>
              <a:rPr lang="sl-SI" dirty="0" smtClean="0"/>
              <a:t> in Jan Šifrer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028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Namen projekta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/>
              <a:t>ugotoviti kako verjetnost prenosa okužbe in razdalja do soseda vplivata na širjenje okužbe med omejenim številom točk na omejenem prostoru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43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Kvadrat z višino in širino 1</a:t>
            </a:r>
          </a:p>
          <a:p>
            <a:r>
              <a:rPr lang="sl-SI" dirty="0" smtClean="0"/>
              <a:t>2000 točk</a:t>
            </a:r>
          </a:p>
          <a:p>
            <a:r>
              <a:rPr lang="sl-SI" dirty="0"/>
              <a:t>Točke, ki bodo predstavljale sosede te točke, so tiste točke, ki so od nje oddaljene z razdaljo, ki je manjša od </a:t>
            </a:r>
            <a:r>
              <a:rPr lang="sl-SI" dirty="0" smtClean="0"/>
              <a:t>r</a:t>
            </a:r>
          </a:p>
          <a:p>
            <a:r>
              <a:rPr lang="sl-SI" dirty="0"/>
              <a:t>V vsakem koraku okužena točka lahko okuži svoje sosede, vsaka od teh sosed pa se okuži z neko verjetnostjo p</a:t>
            </a:r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09120"/>
            <a:ext cx="307199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6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/>
              <a:t>Vsaka okužena točka po določenem času okreva in ni več okužena, to pa se zgodi po nekem določenem številu korakov, kar bomo označili s </a:t>
            </a:r>
            <a:r>
              <a:rPr lang="sl-SI" dirty="0" smtClean="0"/>
              <a:t>T</a:t>
            </a:r>
          </a:p>
          <a:p>
            <a:r>
              <a:rPr lang="sl-SI" dirty="0" smtClean="0"/>
              <a:t>T = 14 korakov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3438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širjenja virusa pri parametrih 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sl-SI" dirty="0"/>
              <a:t>Verjetnost prenosa okužbe = 0.06</a:t>
            </a:r>
          </a:p>
          <a:p>
            <a:pPr lvl="0"/>
            <a:r>
              <a:rPr lang="sl-SI" dirty="0"/>
              <a:t>Razdalja do soseda = 0.04</a:t>
            </a:r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5" name="Predm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25832"/>
              </p:ext>
            </p:extLst>
          </p:nvPr>
        </p:nvGraphicFramePr>
        <p:xfrm>
          <a:off x="899592" y="2492896"/>
          <a:ext cx="2664296" cy="201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Bitna slika" r:id="rId3" imgW="5994708" imgH="4534133" progId="Paint.Picture">
                  <p:embed/>
                </p:oleObj>
              </mc:Choice>
              <mc:Fallback>
                <p:oleObj name="Bitna slika" r:id="rId3" imgW="5994708" imgH="453413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2664296" cy="2019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7" name="Predm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22520"/>
              </p:ext>
            </p:extLst>
          </p:nvPr>
        </p:nvGraphicFramePr>
        <p:xfrm>
          <a:off x="3635896" y="2530512"/>
          <a:ext cx="2592288" cy="197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Bitna slika" r:id="rId5" imgW="5975657" imgH="4540483" progId="Paint.Picture">
                  <p:embed/>
                </p:oleObj>
              </mc:Choice>
              <mc:Fallback>
                <p:oleObj name="Bitna slika" r:id="rId5" imgW="5975657" imgH="454048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530512"/>
                        <a:ext cx="2592288" cy="1973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9" name="Predm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75890"/>
              </p:ext>
            </p:extLst>
          </p:nvPr>
        </p:nvGraphicFramePr>
        <p:xfrm>
          <a:off x="899592" y="4581128"/>
          <a:ext cx="272509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Bitna slika" r:id="rId7" imgW="5994708" imgH="4445228" progId="Paint.Picture">
                  <p:embed/>
                </p:oleObj>
              </mc:Choice>
              <mc:Fallback>
                <p:oleObj name="Bitna slika" r:id="rId7" imgW="5994708" imgH="444522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2725098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11" name="Predm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75167"/>
              </p:ext>
            </p:extLst>
          </p:nvPr>
        </p:nvGraphicFramePr>
        <p:xfrm>
          <a:off x="3635896" y="4581128"/>
          <a:ext cx="2664296" cy="198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na slika" r:id="rId9" imgW="5924854" imgH="4426177" progId="Paint.Picture">
                  <p:embed/>
                </p:oleObj>
              </mc:Choice>
              <mc:Fallback>
                <p:oleObj name="Bitna slika" r:id="rId9" imgW="5924854" imgH="442617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581128"/>
                        <a:ext cx="2664296" cy="1985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4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Poskuse sva naredila za vse </a:t>
            </a:r>
            <a:r>
              <a:rPr lang="sl-SI" dirty="0"/>
              <a:t>kombinacije radija </a:t>
            </a:r>
            <a:r>
              <a:rPr lang="sl-SI" dirty="0"/>
              <a:t>0.02, 0.04 in 0.06</a:t>
            </a:r>
            <a:r>
              <a:rPr lang="sl-SI" dirty="0"/>
              <a:t> ter verjetnosti </a:t>
            </a:r>
            <a:r>
              <a:rPr lang="sl-SI" dirty="0"/>
              <a:t>0.02, 0.04, 0.06, 0.08 in </a:t>
            </a:r>
            <a:r>
              <a:rPr lang="sl-SI" dirty="0" smtClean="0"/>
              <a:t>0.1</a:t>
            </a:r>
          </a:p>
          <a:p>
            <a:r>
              <a:rPr lang="sl-SI" dirty="0"/>
              <a:t>Za vsako od možnosti je eksperiment potekal do zaustavitve programa, to je do stanja kjer nobena od točk ni bila več aktivno </a:t>
            </a:r>
            <a:r>
              <a:rPr lang="sl-SI" dirty="0" smtClean="0"/>
              <a:t>okužena</a:t>
            </a:r>
          </a:p>
          <a:p>
            <a:r>
              <a:rPr lang="sl-SI" dirty="0" smtClean="0"/>
              <a:t>Kar pa sva iskala je </a:t>
            </a:r>
            <a:r>
              <a:rPr lang="sl-SI" dirty="0"/>
              <a:t>število korakov potrebnih do tega stanja ter število točk ki so bile med poskusom </a:t>
            </a:r>
            <a:r>
              <a:rPr lang="sl-SI" dirty="0" smtClean="0"/>
              <a:t>okužene</a:t>
            </a:r>
          </a:p>
          <a:p>
            <a:r>
              <a:rPr lang="sl-SI" dirty="0"/>
              <a:t>Za vsako kombinacijo radija in verjetnosti je program naredil 100 poskusov in podatke vpisoval v </a:t>
            </a:r>
            <a:r>
              <a:rPr lang="sl-SI" dirty="0" smtClean="0"/>
              <a:t>datoteko</a:t>
            </a:r>
          </a:p>
          <a:p>
            <a:r>
              <a:rPr lang="sl-SI" dirty="0" smtClean="0"/>
              <a:t>Glede </a:t>
            </a:r>
            <a:r>
              <a:rPr lang="sl-SI" dirty="0"/>
              <a:t>na vse poskuse </a:t>
            </a:r>
            <a:r>
              <a:rPr lang="sl-SI" dirty="0" smtClean="0"/>
              <a:t>sva za </a:t>
            </a:r>
            <a:r>
              <a:rPr lang="sl-SI" dirty="0"/>
              <a:t>posamezno kombinacijo izračunala povprečno število korakov do zaustavitve ter koliko točk se bo v povprečju okužilo do izginotja virusa</a:t>
            </a:r>
          </a:p>
        </p:txBody>
      </p:sp>
    </p:spTree>
    <p:extLst>
      <p:ext uri="{BB962C8B-B14F-4D97-AF65-F5344CB8AC3E}">
        <p14:creationId xmlns:p14="http://schemas.microsoft.com/office/powerpoint/2010/main" val="312250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Podatki pri določenem radiju v odvisnosti od verjetnosti</a:t>
            </a:r>
            <a:endParaRPr lang="sl-SI" dirty="0"/>
          </a:p>
        </p:txBody>
      </p:sp>
      <p:sp>
        <p:nvSpPr>
          <p:cNvPr id="7" name="Ograda vsebine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37" y="1484784"/>
            <a:ext cx="617066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0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Podatki pri </a:t>
            </a:r>
            <a:r>
              <a:rPr lang="sl-SI" dirty="0" smtClean="0"/>
              <a:t>določeni verjetnosti v </a:t>
            </a:r>
            <a:r>
              <a:rPr lang="sl-SI" dirty="0"/>
              <a:t>odvisnosti </a:t>
            </a:r>
            <a:r>
              <a:rPr lang="sl-SI" dirty="0" smtClean="0"/>
              <a:t>od radija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7"/>
            <a:ext cx="4176464" cy="353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7"/>
            <a:ext cx="4546825" cy="278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86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/>
              <a:t>S pomočjo eksperimentov sva torej ugotovila kako različne kombinacije verjetnosti prenosa okužbe in razdalje znotraj katere se okužba prenaša vplivajo na širjenje nekega </a:t>
            </a:r>
            <a:r>
              <a:rPr lang="sl-SI" dirty="0" smtClean="0"/>
              <a:t>virusa</a:t>
            </a:r>
          </a:p>
          <a:p>
            <a:r>
              <a:rPr lang="sl-SI" dirty="0" smtClean="0"/>
              <a:t>V realnosti radij zmanjšamo tako, da čim bolj omejimo število stikov</a:t>
            </a:r>
          </a:p>
          <a:p>
            <a:r>
              <a:rPr lang="sl-SI" dirty="0" smtClean="0"/>
              <a:t>Verjetnost pa z nošenjem mask in razkuževanjem rok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099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306</Words>
  <Application>Microsoft Office PowerPoint</Application>
  <PresentationFormat>Diaprojekcija na zaslonu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1" baseType="lpstr">
      <vt:lpstr>Altana</vt:lpstr>
      <vt:lpstr>Slika programa Paintbrush</vt:lpstr>
      <vt:lpstr>Širjenje virusa</vt:lpstr>
      <vt:lpstr>Namen projekta</vt:lpstr>
      <vt:lpstr>PowerPointova predstavitev</vt:lpstr>
      <vt:lpstr>PowerPointova predstavitev</vt:lpstr>
      <vt:lpstr>Primer širjenja virusa pri parametrih </vt:lpstr>
      <vt:lpstr>PowerPointova predstavitev</vt:lpstr>
      <vt:lpstr>Podatki pri določenem radiju v odvisnosti od verjetnosti</vt:lpstr>
      <vt:lpstr>Podatki pri določeni verjetnosti v odvisnosti od radija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Širjenje virusa</dc:title>
  <dc:creator>uporabnik</dc:creator>
  <cp:lastModifiedBy>uporabnik</cp:lastModifiedBy>
  <cp:revision>7</cp:revision>
  <dcterms:created xsi:type="dcterms:W3CDTF">2020-12-11T09:36:58Z</dcterms:created>
  <dcterms:modified xsi:type="dcterms:W3CDTF">2020-12-11T10:35:35Z</dcterms:modified>
</cp:coreProperties>
</file>