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Christina Clausen" userId="S::sara557b@easv365.dk::b7ae9035-408c-430e-bfed-462e293f3bec" providerId="AD" clId="Web-{BB303003-6248-7AFB-4CCF-893C576C099D}"/>
    <pc:docChg chg="modSld">
      <pc:chgData name="Sarah Christina Clausen" userId="S::sara557b@easv365.dk::b7ae9035-408c-430e-bfed-462e293f3bec" providerId="AD" clId="Web-{BB303003-6248-7AFB-4CCF-893C576C099D}" dt="2018-09-11T22:18:38.690" v="1" actId="1076"/>
      <pc:docMkLst>
        <pc:docMk/>
      </pc:docMkLst>
      <pc:sldChg chg="modSp">
        <pc:chgData name="Sarah Christina Clausen" userId="S::sara557b@easv365.dk::b7ae9035-408c-430e-bfed-462e293f3bec" providerId="AD" clId="Web-{BB303003-6248-7AFB-4CCF-893C576C099D}" dt="2018-09-11T22:18:38.690" v="1" actId="1076"/>
        <pc:sldMkLst>
          <pc:docMk/>
          <pc:sldMk cId="3775830761" sldId="256"/>
        </pc:sldMkLst>
        <pc:spChg chg="mod">
          <ac:chgData name="Sarah Christina Clausen" userId="S::sara557b@easv365.dk::b7ae9035-408c-430e-bfed-462e293f3bec" providerId="AD" clId="Web-{BB303003-6248-7AFB-4CCF-893C576C099D}" dt="2018-09-11T22:18:38.690" v="1" actId="1076"/>
          <ac:spMkLst>
            <pc:docMk/>
            <pc:sldMk cId="3775830761" sldId="256"/>
            <ac:spMk id="12" creationId="{24AB2178-64F4-486F-AC38-0F59F784F2CA}"/>
          </ac:spMkLst>
        </pc:spChg>
        <pc:picChg chg="mod">
          <ac:chgData name="Sarah Christina Clausen" userId="S::sara557b@easv365.dk::b7ae9035-408c-430e-bfed-462e293f3bec" providerId="AD" clId="Web-{BB303003-6248-7AFB-4CCF-893C576C099D}" dt="2018-09-11T22:18:14.485" v="0" actId="14100"/>
          <ac:picMkLst>
            <pc:docMk/>
            <pc:sldMk cId="3775830761" sldId="256"/>
            <ac:picMk id="14" creationId="{E799D771-FF3D-4574-9FC1-45C9ECEABA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CD855-10A1-4B86-8F92-CF367AA70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8F681C7-8567-4679-B1C8-AF651D08D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C6190D5-F7A5-4F01-BD7D-420AE8F3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9E93-B334-40CA-AAE3-EAB39BFCFECF}" type="datetimeFigureOut">
              <a:rPr lang="da-DK" smtClean="0"/>
              <a:t>11-09-2018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6D3C44-FE35-470A-B6A7-C43A52ED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33E5511-277A-43C7-A5F3-22220C59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11A0-4F05-4ABE-86F6-5AC91F940C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770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F1B20-C29A-464E-87CA-E6B5051E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DDDA1B3-8C4E-4DFD-9BCB-5D6028DDA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B9AACDA-921F-4E61-8EC5-3D5F657F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9E93-B334-40CA-AAE3-EAB39BFCFECF}" type="datetimeFigureOut">
              <a:rPr lang="da-DK" smtClean="0"/>
              <a:t>11-09-2018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2709F76-E932-4808-9881-C3451EDC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8074EB-600D-4F74-823B-889EE41D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11A0-4F05-4ABE-86F6-5AC91F940C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591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7821305-4E32-40AE-9CD4-C85253F5B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2C75B62-798D-4AE4-9493-CB169885B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91AE372-7A1D-4ED1-BC3A-83D7A742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9E93-B334-40CA-AAE3-EAB39BFCFECF}" type="datetimeFigureOut">
              <a:rPr lang="da-DK" smtClean="0"/>
              <a:t>11-09-2018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70FDD49-2408-46D2-A906-91B52F0C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BB9A81-41F7-4590-B923-9D180046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11A0-4F05-4ABE-86F6-5AC91F940C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261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8577F-7273-4940-BB8B-3B5846EA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8606BC-D432-49BC-8439-6849419D8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7CB0B2-3B65-4503-9992-9835DAF6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9E93-B334-40CA-AAE3-EAB39BFCFECF}" type="datetimeFigureOut">
              <a:rPr lang="da-DK" smtClean="0"/>
              <a:t>11-09-2018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51D13D9-2C21-4120-802E-C3E8F290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05E7C89-6C87-40E3-90F5-35E6781B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11A0-4F05-4ABE-86F6-5AC91F940C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489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E61C4-904F-4B58-A39F-34787E7D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341725F-FA2F-4FCF-93EC-B8F4A0455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F99EB81-C3F8-47A0-9862-25788B2C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9E93-B334-40CA-AAE3-EAB39BFCFECF}" type="datetimeFigureOut">
              <a:rPr lang="da-DK" smtClean="0"/>
              <a:t>11-09-2018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A94DC7B-DC5E-4416-88B5-B50DD8E9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4635A56-662E-4EE0-93ED-C1C6ABFA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11A0-4F05-4ABE-86F6-5AC91F940C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790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A6FDE-4181-4B61-BABA-742B3B5D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87CB8B-D920-40DE-A7A8-2DFE5FBEC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083C777-F572-4097-8F54-731FE969D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FABC091-8594-4203-96AB-72287ADC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9E93-B334-40CA-AAE3-EAB39BFCFECF}" type="datetimeFigureOut">
              <a:rPr lang="da-DK" smtClean="0"/>
              <a:t>11-09-2018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89D00E5-091F-4CA2-AB31-A05C9455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79F3A0E-6B31-47DE-9F0E-AF22D6DD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11A0-4F05-4ABE-86F6-5AC91F940C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23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123D6-BC00-4331-A0C6-CC00E759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BD75824-ED07-4250-96E2-DA16F1566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D6D1041-2083-45B8-BC30-B4AEC0DAE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A1EC087-FE52-4362-B901-9C72F4E14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68AE296-53B7-4559-B803-FD391D0FB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0BAFA3D-EE31-410E-9766-A115BCC9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9E93-B334-40CA-AAE3-EAB39BFCFECF}" type="datetimeFigureOut">
              <a:rPr lang="da-DK" smtClean="0"/>
              <a:t>11-09-2018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71B7A27-3BDB-4BDC-8E3E-41B6540D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E6BE52A-FCCD-4ACA-96B7-78F58E5A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11A0-4F05-4ABE-86F6-5AC91F940C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01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907E4-535A-4478-B194-9C41CC76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78CEB99-E1E8-4964-8226-5E4C3A45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9E93-B334-40CA-AAE3-EAB39BFCFECF}" type="datetimeFigureOut">
              <a:rPr lang="da-DK" smtClean="0"/>
              <a:t>11-09-2018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909AB31-4FA5-4AFE-914A-1E0B2846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E071A9C-4BBB-4AA9-A8AB-C58FE559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11A0-4F05-4ABE-86F6-5AC91F940C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480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90D839A-6E8C-42DE-B00E-C11B77C1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9E93-B334-40CA-AAE3-EAB39BFCFECF}" type="datetimeFigureOut">
              <a:rPr lang="da-DK" smtClean="0"/>
              <a:t>11-09-2018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6BD14FC-F0E0-4D47-8DB8-5074A574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9D38400-8DD6-4BC0-8AEC-11F78D03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11A0-4F05-4ABE-86F6-5AC91F940C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330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A53AB-4AF7-44ED-900B-375F2180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003776F-797A-4E26-8895-B19ECA6CD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0EA2598-04EA-4EF9-9C81-3CEE0D57D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4993AE1-CA54-4210-A0EA-96304AA9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9E93-B334-40CA-AAE3-EAB39BFCFECF}" type="datetimeFigureOut">
              <a:rPr lang="da-DK" smtClean="0"/>
              <a:t>11-09-2018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57C063F-3841-49F7-AC19-1873A8F2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C664173-EEE5-4BEA-A9AB-E0499C4A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11A0-4F05-4ABE-86F6-5AC91F940C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204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A00E4-2294-4E6B-ABE8-C090C6CC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48C20B1-5FBB-4E5E-B1E3-A09114A5C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787F6DD-D034-45AD-8868-69B220CDE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9D9F2D6-476C-426C-8AE2-DFEC56AB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9E93-B334-40CA-AAE3-EAB39BFCFECF}" type="datetimeFigureOut">
              <a:rPr lang="da-DK" smtClean="0"/>
              <a:t>11-09-2018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C686A0C-4D47-4DBB-ADA8-B75C8630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4586625-C687-4C33-9BE7-177DB5DF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11A0-4F05-4ABE-86F6-5AC91F940C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098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78A6784-C78A-49F3-A076-0F204F3C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C99524B-6A11-4510-BB16-5C3744FA5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7E2E303-5DFD-41FF-A10E-16950FE30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E9E93-B334-40CA-AAE3-EAB39BFCFECF}" type="datetimeFigureOut">
              <a:rPr lang="da-DK" smtClean="0"/>
              <a:t>11-09-2018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E3611D3-3268-4366-A478-F9160837F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7AD81D-4482-4090-888E-5A38B6777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D11A0-4F05-4ABE-86F6-5AC91F940C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576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>
            <a:extLst>
              <a:ext uri="{FF2B5EF4-FFF2-40B4-BE49-F238E27FC236}">
                <a16:creationId xmlns:a16="http://schemas.microsoft.com/office/drawing/2014/main" id="{791E594F-A641-4DF1-A8ED-78D93709B1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85700" y="3454346"/>
            <a:ext cx="5620600" cy="148784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a-DK" sz="1600" dirty="0">
                <a:solidFill>
                  <a:srgbClr val="FFFFFF"/>
                </a:solidFill>
              </a:rPr>
              <a:t>Få 10% på dit første køb</a:t>
            </a:r>
          </a:p>
          <a:p>
            <a:pPr marL="0" indent="0" algn="ctr">
              <a:buNone/>
            </a:pPr>
            <a:r>
              <a:rPr lang="da-DK" sz="3800" b="1" dirty="0">
                <a:solidFill>
                  <a:schemeClr val="accent1">
                    <a:lumMod val="75000"/>
                  </a:schemeClr>
                </a:solidFill>
              </a:rPr>
              <a:t>Få 10 % på dit første køb </a:t>
            </a:r>
          </a:p>
          <a:p>
            <a:pPr marL="0" indent="0">
              <a:buNone/>
            </a:pPr>
            <a:r>
              <a:rPr lang="da-DK" sz="4000" b="1" dirty="0">
                <a:solidFill>
                  <a:schemeClr val="accent1">
                    <a:lumMod val="75000"/>
                  </a:schemeClr>
                </a:solidFill>
              </a:rPr>
              <a:t>Tilbud                                                                                 Trends     </a:t>
            </a:r>
          </a:p>
          <a:p>
            <a:pPr marL="0" indent="0">
              <a:buNone/>
            </a:pPr>
            <a:r>
              <a:rPr lang="da-DK" sz="4000" b="1" dirty="0">
                <a:solidFill>
                  <a:schemeClr val="accent1">
                    <a:lumMod val="75000"/>
                  </a:schemeClr>
                </a:solidFill>
              </a:rPr>
              <a:t> få en besked på sms eller på mail - når der sker noget i butikken </a:t>
            </a:r>
          </a:p>
          <a:p>
            <a:pPr algn="l"/>
            <a:r>
              <a:rPr lang="da-DK" sz="1600" dirty="0">
                <a:solidFill>
                  <a:srgbClr val="FFFFFF"/>
                </a:solidFill>
              </a:rPr>
              <a:t>tilbud                                                         De nye trends             </a:t>
            </a:r>
          </a:p>
          <a:p>
            <a:r>
              <a:rPr lang="da-DK" sz="1600" dirty="0">
                <a:solidFill>
                  <a:srgbClr val="FFFFFF"/>
                </a:solidFill>
              </a:rPr>
              <a:t> </a:t>
            </a:r>
          </a:p>
          <a:p>
            <a:endParaRPr lang="da-DK" sz="1600" dirty="0">
              <a:solidFill>
                <a:srgbClr val="FFFFFF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C0E7A7A-5E51-45F4-A037-D99DB34E7D4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11365" y="2560620"/>
            <a:ext cx="5759249" cy="865580"/>
          </a:xfrm>
        </p:spPr>
        <p:txBody>
          <a:bodyPr>
            <a:normAutofit/>
          </a:bodyPr>
          <a:lstStyle/>
          <a:p>
            <a:r>
              <a:rPr lang="da-DK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Tilmed dig nyhedsbrev </a:t>
            </a:r>
          </a:p>
        </p:txBody>
      </p:sp>
      <p:pic>
        <p:nvPicPr>
          <p:cNvPr id="1026" name="Picture 2" descr="Billedresultat for Bruhns mode logo">
            <a:extLst>
              <a:ext uri="{FF2B5EF4-FFF2-40B4-BE49-F238E27FC236}">
                <a16:creationId xmlns:a16="http://schemas.microsoft.com/office/drawing/2014/main" id="{7493E3F1-FF7C-40FB-9C81-B4149CED3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853" y="1109969"/>
            <a:ext cx="5321062" cy="127705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6F3952A6-B80B-4DE1-8C54-D619CAE93AA2}"/>
              </a:ext>
            </a:extLst>
          </p:cNvPr>
          <p:cNvSpPr txBox="1"/>
          <p:nvPr/>
        </p:nvSpPr>
        <p:spPr>
          <a:xfrm>
            <a:off x="3285700" y="4712243"/>
            <a:ext cx="287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Indtast mobil nr. eller e- mail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AAA1399E-0E34-411B-BC2B-970957B53F0A}"/>
              </a:ext>
            </a:extLst>
          </p:cNvPr>
          <p:cNvSpPr txBox="1"/>
          <p:nvPr/>
        </p:nvSpPr>
        <p:spPr>
          <a:xfrm>
            <a:off x="3311365" y="5253734"/>
            <a:ext cx="490879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da-DK" b="1" dirty="0"/>
              <a:t>Indtast e-mail adresse:</a:t>
            </a:r>
            <a:endParaRPr lang="da-DK" dirty="0"/>
          </a:p>
        </p:txBody>
      </p:sp>
      <p:sp>
        <p:nvSpPr>
          <p:cNvPr id="70" name="Tekstfelt 69">
            <a:extLst>
              <a:ext uri="{FF2B5EF4-FFF2-40B4-BE49-F238E27FC236}">
                <a16:creationId xmlns:a16="http://schemas.microsoft.com/office/drawing/2014/main" id="{2A28EBA1-20DB-4CBA-9C97-F7B3E50225CE}"/>
              </a:ext>
            </a:extLst>
          </p:cNvPr>
          <p:cNvSpPr txBox="1"/>
          <p:nvPr/>
        </p:nvSpPr>
        <p:spPr>
          <a:xfrm>
            <a:off x="3285700" y="5871201"/>
            <a:ext cx="490879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da-DK" b="1" dirty="0"/>
              <a:t>Indtast mobil.nr :</a:t>
            </a:r>
            <a:endParaRPr lang="da-DK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24AB2178-64F4-486F-AC38-0F59F784F2CA}"/>
              </a:ext>
            </a:extLst>
          </p:cNvPr>
          <p:cNvSpPr/>
          <p:nvPr/>
        </p:nvSpPr>
        <p:spPr>
          <a:xfrm>
            <a:off x="2985115" y="546716"/>
            <a:ext cx="6208803" cy="6109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4" name="Grafik 13" descr="Luk">
            <a:extLst>
              <a:ext uri="{FF2B5EF4-FFF2-40B4-BE49-F238E27FC236}">
                <a16:creationId xmlns:a16="http://schemas.microsoft.com/office/drawing/2014/main" id="{E799D771-FF3D-4574-9FC1-45C9ECEAB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3167" y="549437"/>
            <a:ext cx="296695" cy="32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3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2" baseType="lpstr">
      <vt:lpstr>Office-tema</vt:lpstr>
      <vt:lpstr>Tilmed dig nyhedsbrev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Tilmed dig nyhedsbrev</dc:title>
  <dc:creator>Sarah Christina Clausen</dc:creator>
  <cp:lastModifiedBy>Sarah Christina Clausen</cp:lastModifiedBy>
  <cp:revision>6</cp:revision>
  <dcterms:created xsi:type="dcterms:W3CDTF">2018-09-11T17:15:12Z</dcterms:created>
  <dcterms:modified xsi:type="dcterms:W3CDTF">2018-09-11T22:18:47Z</dcterms:modified>
</cp:coreProperties>
</file>