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1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757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4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89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21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1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0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77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4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873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90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EEEE-2A3E-4529-A28E-32FADBA42D01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86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CNN/LSTM P01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Lizeth</a:t>
            </a:r>
            <a:r>
              <a:rPr lang="fr-CH" dirty="0" smtClean="0"/>
              <a:t> Gonzalez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148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fr-CH" dirty="0" smtClean="0"/>
              <a:t>Back up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4008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Onset_info</a:t>
            </a:r>
            <a:r>
              <a:rPr lang="fr-CH" dirty="0" smtClean="0"/>
              <a:t> script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467544" y="1150223"/>
            <a:ext cx="63367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file for the COMPLETE DATA SET (=7)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#This file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generates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automatically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input files and sizes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translating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EDF files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(full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for patient = 1)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pyedflib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pyplot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plt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os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#import pandas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defining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parameters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output = 1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#X=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sigbufs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40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target_gen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(output,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file):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output))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filepath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file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open(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filepath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open("onset_info.txt", 'w') as file1: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line in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enumerate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line.startswith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('File Name:'):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d+',line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[1]) +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+1:   #Finish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data set size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achieved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break                                  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line.startswith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Seizures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in File: 1'):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(r'\d+',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fp.readline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(r'\d+',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fp.readline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batch_pos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(abs((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[0]))*256/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 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file1.write('Start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 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file1.write('End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)+'\n')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round(((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[0])*256)/100000)-0.5)*100000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file1.write('Initial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)+'\n')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('INITIAL_TIME',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('END_TIME',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np.savetxt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(file1, [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="," 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np.savetxt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(file1,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="," 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file1.close()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('File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file = 'chb01-summary.txt'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target_gen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(output,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file )</a:t>
            </a:r>
            <a:endParaRPr lang="fr-CH" sz="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0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+ LSTM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79512" y="1628800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400" dirty="0">
                <a:latin typeface="Courier New" pitchFamily="49" charset="0"/>
                <a:cs typeface="Courier New" pitchFamily="49" charset="0"/>
              </a:rPr>
              <a:t>model = 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Sequential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model.add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TimeDistributed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(Conv2D(3,(2,2), activation = 'relu'), 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input_shape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=(None,input_size_new,batch_size_new,1)))</a:t>
            </a:r>
          </a:p>
          <a:p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model.add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TimeDistributed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(MaxPooling2D(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pool_size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=(2,2))))</a:t>
            </a:r>
          </a:p>
          <a:p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model.add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TimeDistributed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(Conv2D(2,(2,2), activation = 'relu')))</a:t>
            </a:r>
          </a:p>
          <a:p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model.add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TimeDistributed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(MaxPooling2D(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pool_size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=(2,2))))</a:t>
            </a:r>
          </a:p>
          <a:p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model.add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TimeDistributed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Flatten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model.add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(LSTM(50))</a:t>
            </a:r>
          </a:p>
          <a:p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model.add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(Dense(output, activation='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softmax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model.compile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loss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categorical_crossentropy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optimizer</a:t>
            </a:r>
            <a:r>
              <a:rPr lang="fr-CH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fr-CH" sz="1400" dirty="0" err="1">
                <a:latin typeface="Courier New" pitchFamily="49" charset="0"/>
                <a:cs typeface="Courier New" pitchFamily="49" charset="0"/>
              </a:rPr>
              <a:t>adam</a:t>
            </a:r>
            <a:r>
              <a:rPr lang="fr-CH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fr-CH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1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classify datasets </a:t>
            </a:r>
            <a:r>
              <a:rPr lang="fr-CH" dirty="0" smtClean="0"/>
              <a:t>:</a:t>
            </a:r>
            <a:r>
              <a:rPr lang="en-US" dirty="0" smtClean="0"/>
              <a:t> 34</a:t>
            </a:r>
            <a:endParaRPr lang="fr-CH" dirty="0"/>
          </a:p>
        </p:txBody>
      </p:sp>
      <p:pic>
        <p:nvPicPr>
          <p:cNvPr id="1026" name="Picture 2" descr="C:\Users\lgonzale\Desktop\dataset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1"/>
            <a:ext cx="7992888" cy="51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1484784"/>
            <a:ext cx="129614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2411760" y="1484784"/>
            <a:ext cx="95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Pre-ictal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230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35</a:t>
            </a:r>
            <a:endParaRPr lang="fr-CH" dirty="0"/>
          </a:p>
        </p:txBody>
      </p:sp>
      <p:pic>
        <p:nvPicPr>
          <p:cNvPr id="2050" name="Picture 2" descr="C:\Users\lgonzale\Desktop\dataset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13436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1412776"/>
            <a:ext cx="129614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extBox 5"/>
          <p:cNvSpPr txBox="1"/>
          <p:nvPr/>
        </p:nvSpPr>
        <p:spPr>
          <a:xfrm>
            <a:off x="1763688" y="1300118"/>
            <a:ext cx="95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Pre-ictal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6462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Dataset</a:t>
            </a:r>
            <a:r>
              <a:rPr lang="fr-CH" dirty="0" smtClean="0"/>
              <a:t> 17 (training - </a:t>
            </a:r>
            <a:r>
              <a:rPr lang="fr-CH" dirty="0" err="1" smtClean="0"/>
              <a:t>solved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3074" name="Picture 2" descr="C:\Users\lgonzale\Desktop\dataset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064896" cy="547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1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467544" y="1268760"/>
            <a:ext cx="5814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200" dirty="0"/>
              <a:t>_</a:t>
            </a:r>
            <a:r>
              <a:rPr lang="fr-CH" sz="1200" dirty="0" err="1">
                <a:latin typeface="Courier New" pitchFamily="49" charset="0"/>
                <a:cs typeface="Courier New" pitchFamily="49" charset="0"/>
              </a:rPr>
              <a:t>seq_NO_FILTER_epochs_EXTENDED_DATASET_TESTS</a:t>
            </a:r>
            <a:endParaRPr lang="fr-CH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fr-CH" sz="1200" dirty="0" err="1">
                <a:latin typeface="Courier New" pitchFamily="49" charset="0"/>
                <a:cs typeface="Courier New" pitchFamily="49" charset="0"/>
              </a:rPr>
              <a:t>data_set</a:t>
            </a:r>
            <a:r>
              <a:rPr lang="fr-CH" sz="1200" dirty="0">
                <a:latin typeface="Courier New" pitchFamily="49" charset="0"/>
                <a:cs typeface="Courier New" pitchFamily="49" charset="0"/>
              </a:rPr>
              <a:t> inter-</a:t>
            </a:r>
            <a:r>
              <a:rPr lang="fr-CH" sz="1200" dirty="0" err="1">
                <a:latin typeface="Courier New" pitchFamily="49" charset="0"/>
                <a:cs typeface="Courier New" pitchFamily="49" charset="0"/>
              </a:rPr>
              <a:t>ictal</a:t>
            </a:r>
            <a:r>
              <a:rPr lang="fr-CH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1200" dirty="0" err="1">
                <a:latin typeface="Courier New" pitchFamily="49" charset="0"/>
                <a:cs typeface="Courier New" pitchFamily="49" charset="0"/>
              </a:rPr>
              <a:t>pre-ictal</a:t>
            </a:r>
            <a:r>
              <a:rPr lang="fr-CH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1200" dirty="0" err="1">
                <a:latin typeface="Courier New" pitchFamily="49" charset="0"/>
                <a:cs typeface="Courier New" pitchFamily="49" charset="0"/>
              </a:rPr>
              <a:t>ictal</a:t>
            </a:r>
            <a:r>
              <a:rPr lang="fr-CH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0      50      0       0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1      18      31       1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2      50      0       0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3      47      3       0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4      44      6       0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5      50      0       0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6      17      27       2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7      47      3       0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8      26      0       24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9      50      0       0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10      48      2       0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11      49      1       0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12      50      0       0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13      50      0       0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14      23      27       0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15      8      42       0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16      50      0       0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17      50      0       0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18      50      0       0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     19      49      1       0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TOTAL FALSE ICTAL    24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TOTAL FALSE PRE ICTAL 85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TOTAL DATASET WITH FALSE ICTAL    8</a:t>
            </a:r>
          </a:p>
          <a:p>
            <a:r>
              <a:rPr lang="fr-CH" sz="1200" dirty="0">
                <a:latin typeface="Courier New" pitchFamily="49" charset="0"/>
                <a:cs typeface="Courier New" pitchFamily="49" charset="0"/>
              </a:rPr>
              <a:t>TOTAL DATASET WITH FALSE PRE ICTAL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4221088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971600" y="3157152"/>
            <a:ext cx="266429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4355976" y="3530917"/>
            <a:ext cx="14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Positive falses</a:t>
            </a:r>
            <a:endParaRPr lang="fr-CH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707904" y="3229160"/>
            <a:ext cx="648072" cy="486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07904" y="3900249"/>
            <a:ext cx="648072" cy="50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8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Onset</a:t>
            </a:r>
            <a:r>
              <a:rPr lang="fr-CH" dirty="0" smtClean="0"/>
              <a:t> info</a:t>
            </a:r>
            <a:endParaRPr lang="fr-CH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619268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dataset 3 Start time ['2996'] End time ['3036']</a:t>
            </a:r>
          </a:p>
          <a:p>
            <a:r>
              <a:rPr lang="en-US" dirty="0" smtClean="0"/>
              <a:t>Initial time 700000</a:t>
            </a:r>
          </a:p>
          <a:p>
            <a:r>
              <a:rPr lang="en-US" dirty="0" smtClean="0"/>
              <a:t>dataset 4 Start time ['1467'] End time ['1494']</a:t>
            </a:r>
          </a:p>
          <a:p>
            <a:r>
              <a:rPr lang="en-US" dirty="0" smtClean="0"/>
              <a:t>Initial time 300000</a:t>
            </a:r>
          </a:p>
          <a:p>
            <a:r>
              <a:rPr lang="en-US" dirty="0" smtClean="0"/>
              <a:t>dataset 15 Start time ['1732'] End time ['1772']</a:t>
            </a:r>
          </a:p>
          <a:p>
            <a:r>
              <a:rPr lang="en-US" dirty="0" smtClean="0"/>
              <a:t>Initial time 400000</a:t>
            </a:r>
          </a:p>
          <a:p>
            <a:r>
              <a:rPr lang="en-US" dirty="0" smtClean="0"/>
              <a:t>dataset 16 Start time ['1015'] End time ['1066']</a:t>
            </a:r>
          </a:p>
          <a:p>
            <a:r>
              <a:rPr lang="en-US" dirty="0" smtClean="0"/>
              <a:t>Initial time 200000</a:t>
            </a:r>
          </a:p>
          <a:p>
            <a:r>
              <a:rPr lang="en-US" dirty="0" smtClean="0"/>
              <a:t>dataset 18 Start time ['1720'] End time ['1810']</a:t>
            </a:r>
          </a:p>
          <a:p>
            <a:r>
              <a:rPr lang="en-US" dirty="0" smtClean="0"/>
              <a:t>Initial time 400000</a:t>
            </a:r>
          </a:p>
          <a:p>
            <a:r>
              <a:rPr lang="en-US" dirty="0" smtClean="0"/>
              <a:t>dataset 21 Start time ['327'] End time ['420']</a:t>
            </a:r>
          </a:p>
          <a:p>
            <a:r>
              <a:rPr lang="en-US" dirty="0" smtClean="0"/>
              <a:t>Initial time 0</a:t>
            </a:r>
          </a:p>
          <a:p>
            <a:r>
              <a:rPr lang="en-US" dirty="0" smtClean="0"/>
              <a:t>dataset 26 Start time ['1862'] End time ['1963']</a:t>
            </a:r>
          </a:p>
          <a:p>
            <a:r>
              <a:rPr lang="en-US" dirty="0" smtClean="0"/>
              <a:t>Initial time 400000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11560" y="1772816"/>
            <a:ext cx="4752528" cy="2808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extBox 5"/>
          <p:cNvSpPr txBox="1"/>
          <p:nvPr/>
        </p:nvSpPr>
        <p:spPr>
          <a:xfrm>
            <a:off x="5436096" y="4211796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Training data set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634448" y="4620100"/>
            <a:ext cx="4752528" cy="11230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extBox 7"/>
          <p:cNvSpPr txBox="1"/>
          <p:nvPr/>
        </p:nvSpPr>
        <p:spPr>
          <a:xfrm>
            <a:off x="5386976" y="537380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Test data set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209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Onset</a:t>
            </a:r>
            <a:r>
              <a:rPr lang="fr-CH" dirty="0" smtClean="0"/>
              <a:t> graphs 03 </a:t>
            </a:r>
            <a:endParaRPr lang="fr-CH" dirty="0"/>
          </a:p>
        </p:txBody>
      </p:sp>
      <p:pic>
        <p:nvPicPr>
          <p:cNvPr id="1026" name="Picture 2" descr="C:\Users\lgonzale\Desktop\EDF_DATSETS\30042018_CNN_LSTM\P01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0741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04</a:t>
            </a:r>
            <a:endParaRPr lang="fr-CH" dirty="0"/>
          </a:p>
        </p:txBody>
      </p:sp>
      <p:pic>
        <p:nvPicPr>
          <p:cNvPr id="2050" name="Picture 2" descr="C:\Users\lgonzale\Desktop\EDF_DATSETS\30042018_CNN_LSTM\P01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855604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5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15</a:t>
            </a:r>
            <a:endParaRPr lang="fr-CH" dirty="0"/>
          </a:p>
        </p:txBody>
      </p:sp>
      <p:pic>
        <p:nvPicPr>
          <p:cNvPr id="3074" name="Picture 2" descr="C:\Users\lgonzale\Desktop\EDF_DATSETS\30042018_CNN_LSTM\P01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" y="1196752"/>
            <a:ext cx="897027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16</a:t>
            </a:r>
            <a:endParaRPr lang="fr-CH" dirty="0"/>
          </a:p>
        </p:txBody>
      </p:sp>
      <p:pic>
        <p:nvPicPr>
          <p:cNvPr id="4098" name="Picture 2" descr="C:\Users\lgonzale\Desktop\EDF_DATSETS\30042018_CNN_LSTM\P01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61326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4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18</a:t>
            </a:r>
            <a:endParaRPr lang="fr-CH" dirty="0"/>
          </a:p>
        </p:txBody>
      </p:sp>
      <p:pic>
        <p:nvPicPr>
          <p:cNvPr id="5122" name="Picture 2" descr="C:\Users\lgonzale\Desktop\EDF_DATSETS\30042018_CNN_LSTM\P01\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915006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7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38" y="116632"/>
            <a:ext cx="8229600" cy="1143000"/>
          </a:xfrm>
        </p:spPr>
        <p:txBody>
          <a:bodyPr/>
          <a:lstStyle/>
          <a:p>
            <a:r>
              <a:rPr lang="fr-CH" dirty="0" smtClean="0"/>
              <a:t>21</a:t>
            </a:r>
            <a:endParaRPr lang="fr-CH" dirty="0"/>
          </a:p>
        </p:txBody>
      </p:sp>
      <p:pic>
        <p:nvPicPr>
          <p:cNvPr id="6146" name="Picture 2" descr="C:\Users\lgonzale\Desktop\EDF_DATSETS\30042018_CNN_LSTM\P01\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848157" cy="59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36" y="188640"/>
            <a:ext cx="8229600" cy="1143000"/>
          </a:xfrm>
        </p:spPr>
        <p:txBody>
          <a:bodyPr/>
          <a:lstStyle/>
          <a:p>
            <a:r>
              <a:rPr lang="fr-CH" dirty="0" smtClean="0"/>
              <a:t>26</a:t>
            </a:r>
            <a:endParaRPr lang="fr-CH" dirty="0"/>
          </a:p>
        </p:txBody>
      </p:sp>
      <p:pic>
        <p:nvPicPr>
          <p:cNvPr id="7170" name="Picture 2" descr="C:\Users\lgonzale\Desktop\EDF_DATSETS\30042018_CNN_LSTM\P01\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" y="1020982"/>
            <a:ext cx="8726438" cy="583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1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644</Words>
  <Application>Microsoft Office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CNN/LSTM P01</vt:lpstr>
      <vt:lpstr>Onset info</vt:lpstr>
      <vt:lpstr>Onset graphs 03 </vt:lpstr>
      <vt:lpstr>04</vt:lpstr>
      <vt:lpstr>15</vt:lpstr>
      <vt:lpstr>16</vt:lpstr>
      <vt:lpstr>18</vt:lpstr>
      <vt:lpstr>21</vt:lpstr>
      <vt:lpstr>26</vt:lpstr>
      <vt:lpstr>Back up</vt:lpstr>
      <vt:lpstr>Onset_info script</vt:lpstr>
      <vt:lpstr>CNN + LSTM</vt:lpstr>
      <vt:lpstr>Wrong classify datasets : 34</vt:lpstr>
      <vt:lpstr>Dataset 35</vt:lpstr>
      <vt:lpstr>Dataset 17 (training - solved)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CNN/LSTM P01</dc:title>
  <dc:creator>Gonzalez Carabarin Lizeth</dc:creator>
  <cp:lastModifiedBy>Gonzalez Carabarin Lizeth</cp:lastModifiedBy>
  <cp:revision>6</cp:revision>
  <dcterms:created xsi:type="dcterms:W3CDTF">2018-05-09T16:21:09Z</dcterms:created>
  <dcterms:modified xsi:type="dcterms:W3CDTF">2018-05-28T17:16:49Z</dcterms:modified>
</cp:coreProperties>
</file>