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5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09.05.2018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819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09.05.2018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757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09.05.2018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947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09.05.2018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289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09.05.2018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218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09.05.2018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182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09.05.2018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804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09.05.2018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077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09.05.2018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49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09.05.2018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873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09.05.2018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390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3EEEE-2A3E-4529-A28E-32FADBA42D01}" type="datetimeFigureOut">
              <a:rPr lang="fr-CH" smtClean="0"/>
              <a:t>09.05.2018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86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CNN/LSTM P01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 smtClean="0"/>
              <a:t>Lizeth</a:t>
            </a:r>
            <a:r>
              <a:rPr lang="fr-CH" dirty="0" smtClean="0"/>
              <a:t> Gonzalez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91483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fr-CH" dirty="0" smtClean="0"/>
              <a:t>Back up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40087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Onset_info</a:t>
            </a:r>
            <a:r>
              <a:rPr lang="fr-CH" dirty="0" smtClean="0"/>
              <a:t> script</a:t>
            </a:r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467544" y="1150223"/>
            <a:ext cx="633670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Generating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file for the COMPLETE DATA SET (=7)</a:t>
            </a:r>
          </a:p>
          <a:p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#This file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generates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automatically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input files and sizes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translating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EDF files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database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(full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for patient = 1)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pyedflib</a:t>
            </a:r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pyplot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plt</a:t>
            </a:r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import os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#import pandas as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pd</a:t>
            </a:r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defining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parameters</a:t>
            </a:r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output = 1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#X=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sigbufs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dataset_size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40</a:t>
            </a:r>
          </a:p>
          <a:p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initial_file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target_gen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(output,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dataset_size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, file):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#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dataset_size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batch_num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, output))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filepath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file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open(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filepath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open("onset_info.txt", 'w') as file1: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, line in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enumerate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line.startswith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('File Name:'):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file_num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(r'\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d+',line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file_num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[1]) +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initial_file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dataset_size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initial_file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+1:   #Finish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data set size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achieved</a:t>
            </a:r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break                                   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line.startswith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of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Seizures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in File: 1'):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start_time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(r'\d+',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fp.readline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end_time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(r'\d+',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fp.readline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#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batch_pos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(abs((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start_time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[0]))*256/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batch_size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file1.write('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'+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)+' ')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file1.write('Start time '+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start_time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)+' ')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file1.write('End time '+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end_time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)+'\n')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initial_time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round(((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start_time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[0])*256)/100000)-0.5)*100000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file1.write('Initial time '+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initial_time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)+'\n')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('INITIAL_TIME',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start_time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('END_TIME',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end_time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#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np.savetxt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(file1, [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start_time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end_time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],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delimiter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="," 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#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np.savetxt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(file1,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end_time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delimiter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="," 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file1.close()</a:t>
            </a:r>
          </a:p>
          <a:p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('File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generated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file = 'chb01-summary.txt'</a:t>
            </a:r>
          </a:p>
          <a:p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target_gen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(output,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dataset_size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, file )</a:t>
            </a:r>
            <a:endParaRPr lang="fr-CH" sz="7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0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Onset</a:t>
            </a:r>
            <a:r>
              <a:rPr lang="fr-CH" dirty="0" smtClean="0"/>
              <a:t> info</a:t>
            </a:r>
            <a:endParaRPr lang="fr-CH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6192688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dataset 3 Start time ['2996'] End time ['3036']</a:t>
            </a:r>
          </a:p>
          <a:p>
            <a:r>
              <a:rPr lang="en-US" dirty="0" smtClean="0"/>
              <a:t>Initial time 700000</a:t>
            </a:r>
          </a:p>
          <a:p>
            <a:r>
              <a:rPr lang="en-US" dirty="0" smtClean="0"/>
              <a:t>dataset 4 Start time ['1467'] End time ['1494']</a:t>
            </a:r>
          </a:p>
          <a:p>
            <a:r>
              <a:rPr lang="en-US" dirty="0" smtClean="0"/>
              <a:t>Initial time 300000</a:t>
            </a:r>
          </a:p>
          <a:p>
            <a:r>
              <a:rPr lang="en-US" dirty="0" smtClean="0"/>
              <a:t>dataset 15 Start time ['1732'] End time ['1772']</a:t>
            </a:r>
          </a:p>
          <a:p>
            <a:r>
              <a:rPr lang="en-US" dirty="0" smtClean="0"/>
              <a:t>Initial time 400000</a:t>
            </a:r>
          </a:p>
          <a:p>
            <a:r>
              <a:rPr lang="en-US" dirty="0" smtClean="0"/>
              <a:t>dataset 16 Start time ['1015'] End time ['1066']</a:t>
            </a:r>
          </a:p>
          <a:p>
            <a:r>
              <a:rPr lang="en-US" dirty="0" smtClean="0"/>
              <a:t>Initial time 200000</a:t>
            </a:r>
          </a:p>
          <a:p>
            <a:r>
              <a:rPr lang="en-US" dirty="0" smtClean="0"/>
              <a:t>dataset 18 Start time ['1720'] End time ['1810']</a:t>
            </a:r>
          </a:p>
          <a:p>
            <a:r>
              <a:rPr lang="en-US" dirty="0" smtClean="0"/>
              <a:t>Initial time 400000</a:t>
            </a:r>
          </a:p>
          <a:p>
            <a:r>
              <a:rPr lang="en-US" dirty="0" smtClean="0"/>
              <a:t>dataset 21 Start time ['327'] End time ['420']</a:t>
            </a:r>
          </a:p>
          <a:p>
            <a:r>
              <a:rPr lang="en-US" dirty="0" smtClean="0"/>
              <a:t>Initial time 0</a:t>
            </a:r>
          </a:p>
          <a:p>
            <a:r>
              <a:rPr lang="en-US" dirty="0" smtClean="0"/>
              <a:t>dataset 26 Start time ['1862'] End time ['1963']</a:t>
            </a:r>
          </a:p>
          <a:p>
            <a:r>
              <a:rPr lang="en-US" dirty="0" smtClean="0"/>
              <a:t>Initial time 400000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611560" y="1772816"/>
            <a:ext cx="4752528" cy="28083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TextBox 5"/>
          <p:cNvSpPr txBox="1"/>
          <p:nvPr/>
        </p:nvSpPr>
        <p:spPr>
          <a:xfrm>
            <a:off x="5436096" y="4211796"/>
            <a:ext cx="172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Training data set</a:t>
            </a:r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>
            <a:off x="634448" y="4620100"/>
            <a:ext cx="4752528" cy="112303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TextBox 7"/>
          <p:cNvSpPr txBox="1"/>
          <p:nvPr/>
        </p:nvSpPr>
        <p:spPr>
          <a:xfrm>
            <a:off x="5386976" y="5373802"/>
            <a:ext cx="13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Test data set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2092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Onset</a:t>
            </a:r>
            <a:r>
              <a:rPr lang="fr-CH" dirty="0" smtClean="0"/>
              <a:t> graphs 03 </a:t>
            </a:r>
            <a:endParaRPr lang="fr-CH" dirty="0"/>
          </a:p>
        </p:txBody>
      </p:sp>
      <p:pic>
        <p:nvPicPr>
          <p:cNvPr id="1026" name="Picture 2" descr="C:\Users\lgonzale\Desktop\EDF_DATSETS\30042018_CNN_LSTM\P01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90741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51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04</a:t>
            </a:r>
            <a:endParaRPr lang="fr-CH" dirty="0"/>
          </a:p>
        </p:txBody>
      </p:sp>
      <p:pic>
        <p:nvPicPr>
          <p:cNvPr id="2050" name="Picture 2" descr="C:\Users\lgonzale\Desktop\EDF_DATSETS\30042018_CNN_LSTM\P01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268760"/>
            <a:ext cx="8556049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45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15</a:t>
            </a:r>
            <a:endParaRPr lang="fr-CH" dirty="0"/>
          </a:p>
        </p:txBody>
      </p:sp>
      <p:pic>
        <p:nvPicPr>
          <p:cNvPr id="3074" name="Picture 2" descr="C:\Users\lgonzale\Desktop\EDF_DATSETS\30042018_CNN_LSTM\P01\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7" y="1196752"/>
            <a:ext cx="897027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1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16</a:t>
            </a:r>
            <a:endParaRPr lang="fr-CH" dirty="0"/>
          </a:p>
        </p:txBody>
      </p:sp>
      <p:pic>
        <p:nvPicPr>
          <p:cNvPr id="4098" name="Picture 2" descr="C:\Users\lgonzale\Desktop\EDF_DATSETS\30042018_CNN_LSTM\P01\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8613264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74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18</a:t>
            </a:r>
            <a:endParaRPr lang="fr-CH" dirty="0"/>
          </a:p>
        </p:txBody>
      </p:sp>
      <p:pic>
        <p:nvPicPr>
          <p:cNvPr id="5122" name="Picture 2" descr="C:\Users\lgonzale\Desktop\EDF_DATSETS\30042018_CNN_LSTM\P01\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9150062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77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838" y="116632"/>
            <a:ext cx="8229600" cy="1143000"/>
          </a:xfrm>
        </p:spPr>
        <p:txBody>
          <a:bodyPr/>
          <a:lstStyle/>
          <a:p>
            <a:r>
              <a:rPr lang="fr-CH" dirty="0" smtClean="0"/>
              <a:t>21</a:t>
            </a:r>
            <a:endParaRPr lang="fr-CH" dirty="0"/>
          </a:p>
        </p:txBody>
      </p:sp>
      <p:pic>
        <p:nvPicPr>
          <p:cNvPr id="6146" name="Picture 2" descr="C:\Users\lgonzale\Desktop\EDF_DATSETS\30042018_CNN_LSTM\P01\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7848157" cy="596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18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36" y="188640"/>
            <a:ext cx="8229600" cy="1143000"/>
          </a:xfrm>
        </p:spPr>
        <p:txBody>
          <a:bodyPr/>
          <a:lstStyle/>
          <a:p>
            <a:r>
              <a:rPr lang="fr-CH" dirty="0" smtClean="0"/>
              <a:t>26</a:t>
            </a:r>
            <a:endParaRPr lang="fr-CH" dirty="0"/>
          </a:p>
        </p:txBody>
      </p:sp>
      <p:pic>
        <p:nvPicPr>
          <p:cNvPr id="7170" name="Picture 2" descr="C:\Users\lgonzale\Desktop\EDF_DATSETS\30042018_CNN_LSTM\P01\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" y="1020982"/>
            <a:ext cx="8726438" cy="583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21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444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CNN/LSTM P01</vt:lpstr>
      <vt:lpstr>Onset info</vt:lpstr>
      <vt:lpstr>Onset graphs 03 </vt:lpstr>
      <vt:lpstr>04</vt:lpstr>
      <vt:lpstr>15</vt:lpstr>
      <vt:lpstr>16</vt:lpstr>
      <vt:lpstr>18</vt:lpstr>
      <vt:lpstr>21</vt:lpstr>
      <vt:lpstr>26</vt:lpstr>
      <vt:lpstr>Back up</vt:lpstr>
      <vt:lpstr>Onset_info 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CNN/LSTM P01</dc:title>
  <dc:creator>Gonzalez Carabarin Lizeth</dc:creator>
  <cp:lastModifiedBy>Gonzalez Carabarin Lizeth</cp:lastModifiedBy>
  <cp:revision>3</cp:revision>
  <dcterms:created xsi:type="dcterms:W3CDTF">2018-05-09T16:21:09Z</dcterms:created>
  <dcterms:modified xsi:type="dcterms:W3CDTF">2018-05-09T16:36:58Z</dcterms:modified>
</cp:coreProperties>
</file>