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19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757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94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289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218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1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804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077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49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873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EEE-2A3E-4529-A28E-32FADBA42D01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390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EEEE-2A3E-4529-A28E-32FADBA42D01}" type="datetimeFigureOut">
              <a:rPr lang="fr-CH" smtClean="0"/>
              <a:t>11.05.2018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EC40-08AA-4F27-9F14-732E7DE4EC5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86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CNN/LSTM </a:t>
            </a:r>
            <a:r>
              <a:rPr lang="fr-CH" dirty="0" smtClean="0"/>
              <a:t>P03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Lizeth</a:t>
            </a:r>
            <a:r>
              <a:rPr lang="fr-CH" dirty="0" smtClean="0"/>
              <a:t> Gonzalez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9148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Onset_info</a:t>
            </a:r>
            <a:r>
              <a:rPr lang="fr-CH" dirty="0" smtClean="0"/>
              <a:t> script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467544" y="1150223"/>
            <a:ext cx="63367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Generating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file for the COMPLETE DATA SET (=7)</a:t>
            </a: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#This file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generates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automatically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input files and sizes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translating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EDF files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(full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for patient = 1)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pyedflib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pyplot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plt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import os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#import pandas as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defining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parameters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output = 1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#X=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sigbufs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40</a:t>
            </a: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initial_file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target_gen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(output,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file):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batch_num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output))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filepath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file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open(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filepath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open("onset_info.txt", 'w') as file1: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line in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enumerate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line.startswith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('File Name:'):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file_num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(r'\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d+',line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file_num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[1]) +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initial_file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initial_file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+1:   #Finish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data set size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achieved</a:t>
            </a:r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break                                   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line.startswith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Seizures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in File: 1'):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(r'\d+',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fp.readline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(r'\d+',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fp.readline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batch_pos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(abs((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[0]))*256/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batch_size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file1.write('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'+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)+' 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file1.write('Start time '+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)+' 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file1.write('End time '+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)+'\n')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= round(((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[0])*256)/100000)-0.5)*100000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file1.write('Initial time '+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initial_time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)+'\n')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('INITIAL_TIME',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('END_TIME',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np.savetxt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(file1, [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delimiter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="," 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          #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np.savetxt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(file1,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end_time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delimiter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="," 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  file1.close()</a:t>
            </a: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endParaRPr lang="fr-CH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('File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file = 'chb01-summary.txt'</a:t>
            </a:r>
          </a:p>
          <a:p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target_gen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(output, </a:t>
            </a:r>
            <a:r>
              <a:rPr lang="fr-CH" sz="700" dirty="0" err="1" smtClean="0">
                <a:latin typeface="Courier New" pitchFamily="49" charset="0"/>
                <a:cs typeface="Courier New" pitchFamily="49" charset="0"/>
              </a:rPr>
              <a:t>dataset_size</a:t>
            </a:r>
            <a:r>
              <a:rPr lang="fr-CH" sz="700" dirty="0" smtClean="0">
                <a:latin typeface="Courier New" pitchFamily="49" charset="0"/>
                <a:cs typeface="Courier New" pitchFamily="49" charset="0"/>
              </a:rPr>
              <a:t>, file )</a:t>
            </a:r>
            <a:endParaRPr lang="fr-CH" sz="7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0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03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Onset</a:t>
            </a:r>
            <a:r>
              <a:rPr lang="fr-CH" dirty="0" smtClean="0"/>
              <a:t> info</a:t>
            </a:r>
            <a:endParaRPr lang="fr-CH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6192688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dataset 1 Start time ['362'] End time ['414']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Initial time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dataset 2 Start time ['731'] End time ['796']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Initial time 100000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dataset 3 Start time ['432'] End time ['501']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Initial time 100000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dataset 4 Start time ['2162'] End time ['2214']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Initial time 500000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dataset 34 Start time ['1982'] End time ['2029']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Initial time 500000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dataset 35 Start time ['2592'] End time ['2656']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Initial time 600000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dataset 36 Start time ['1725'] End time ['1778']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Initial time 400000</a:t>
            </a: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11560" y="1772816"/>
            <a:ext cx="5904656" cy="24531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TextBox 5"/>
          <p:cNvSpPr txBox="1"/>
          <p:nvPr/>
        </p:nvSpPr>
        <p:spPr>
          <a:xfrm>
            <a:off x="6660232" y="3856660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Training data set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587000" y="4293095"/>
            <a:ext cx="5953776" cy="8885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TextBox 7"/>
          <p:cNvSpPr txBox="1"/>
          <p:nvPr/>
        </p:nvSpPr>
        <p:spPr>
          <a:xfrm>
            <a:off x="6739784" y="4812284"/>
            <a:ext cx="13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Test data set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2092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01</a:t>
            </a:r>
            <a:endParaRPr lang="fr-CH" dirty="0"/>
          </a:p>
        </p:txBody>
      </p:sp>
      <p:pic>
        <p:nvPicPr>
          <p:cNvPr id="3" name="Picture 2" descr="C:\Users\lgonzale\Desktop\EDF_DATSETS\30042018_CNN_LSTM\P03\images\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07108"/>
            <a:ext cx="8784976" cy="555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5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02</a:t>
            </a:r>
            <a:endParaRPr lang="fr-CH" dirty="0"/>
          </a:p>
        </p:txBody>
      </p:sp>
      <p:pic>
        <p:nvPicPr>
          <p:cNvPr id="3" name="Picture 2" descr="C:\Users\lgonzale\Desktop\EDF_DATSETS\30042018_CNN_LSTM\P03\images\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524951" cy="530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1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03</a:t>
            </a:r>
            <a:endParaRPr lang="fr-CH" dirty="0"/>
          </a:p>
        </p:txBody>
      </p:sp>
      <p:pic>
        <p:nvPicPr>
          <p:cNvPr id="3" name="Picture 2" descr="C:\Users\lgonzale\Desktop\EDF_DATSETS\30042018_CNN_LSTM\P03\images\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912840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74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04</a:t>
            </a:r>
            <a:endParaRPr lang="fr-CH" dirty="0"/>
          </a:p>
        </p:txBody>
      </p:sp>
      <p:pic>
        <p:nvPicPr>
          <p:cNvPr id="3" name="Picture 2" descr="C:\Users\lgonzale\Desktop\EDF_DATSETS\30042018_CNN_LSTM\P03\images\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779397" cy="564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7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38" y="116632"/>
            <a:ext cx="8229600" cy="1143000"/>
          </a:xfrm>
        </p:spPr>
        <p:txBody>
          <a:bodyPr/>
          <a:lstStyle/>
          <a:p>
            <a:r>
              <a:rPr lang="fr-CH" dirty="0" smtClean="0"/>
              <a:t>35</a:t>
            </a:r>
            <a:endParaRPr lang="fr-CH" dirty="0"/>
          </a:p>
        </p:txBody>
      </p:sp>
      <p:pic>
        <p:nvPicPr>
          <p:cNvPr id="3" name="Picture 2" descr="C:\Users\lgonzale\Desktop\EDF_DATSETS\30042018_CNN_LSTM\P03\images\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34" y="1124744"/>
            <a:ext cx="8660980" cy="510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36" y="188640"/>
            <a:ext cx="8229600" cy="1143000"/>
          </a:xfrm>
        </p:spPr>
        <p:txBody>
          <a:bodyPr/>
          <a:lstStyle/>
          <a:p>
            <a:r>
              <a:rPr lang="fr-CH" dirty="0"/>
              <a:t>3</a:t>
            </a:r>
            <a:r>
              <a:rPr lang="fr-CH" dirty="0" smtClean="0"/>
              <a:t>6</a:t>
            </a:r>
            <a:endParaRPr lang="fr-CH" dirty="0"/>
          </a:p>
        </p:txBody>
      </p:sp>
      <p:pic>
        <p:nvPicPr>
          <p:cNvPr id="1027" name="Picture 3" descr="C:\Users\lgonzale\Desktop\EDF_DATSETS\30042018_CNN_LSTM\P03\images\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703281" cy="540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1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fr-CH" dirty="0" smtClean="0"/>
              <a:t>Back up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4008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442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CNN/LSTM P03</vt:lpstr>
      <vt:lpstr>Onset info</vt:lpstr>
      <vt:lpstr>01</vt:lpstr>
      <vt:lpstr>02</vt:lpstr>
      <vt:lpstr>03</vt:lpstr>
      <vt:lpstr>04</vt:lpstr>
      <vt:lpstr>35</vt:lpstr>
      <vt:lpstr>36</vt:lpstr>
      <vt:lpstr>Back up</vt:lpstr>
      <vt:lpstr>Onset_info script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CNN/LSTM P01</dc:title>
  <dc:creator>Gonzalez Carabarin Lizeth</dc:creator>
  <cp:lastModifiedBy>Gonzalez Carabarin Lizeth</cp:lastModifiedBy>
  <cp:revision>8</cp:revision>
  <dcterms:created xsi:type="dcterms:W3CDTF">2018-05-09T16:21:09Z</dcterms:created>
  <dcterms:modified xsi:type="dcterms:W3CDTF">2018-05-11T15:30:08Z</dcterms:modified>
</cp:coreProperties>
</file>