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Malware Attack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Detecting without relying on 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4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3205" y="2515488"/>
            <a:ext cx="632810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 smtClean="0">
                <a:ln w="0"/>
                <a:gradFill>
                  <a:gsLst>
                    <a:gs pos="21000">
                      <a:schemeClr val="bg1"/>
                    </a:gs>
                    <a:gs pos="94000">
                      <a:schemeClr val="bg2"/>
                    </a:gs>
                  </a:gsLst>
                  <a:lin ang="5400000"/>
                </a:gradFill>
              </a:rPr>
              <a:t>Community</a:t>
            </a:r>
            <a:endParaRPr lang="en-US" sz="8800" b="0" cap="none" spc="0" dirty="0">
              <a:ln w="0"/>
              <a:gradFill>
                <a:gsLst>
                  <a:gs pos="21000">
                    <a:schemeClr val="bg1"/>
                  </a:gs>
                  <a:gs pos="94000">
                    <a:schemeClr val="bg2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 rot="5400000">
            <a:off x="6801938" y="3008266"/>
            <a:ext cx="5061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Working together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12526" y="2096529"/>
            <a:ext cx="37908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Participation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19881" y="1097384"/>
            <a:ext cx="4949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Gauging Interest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57063" y="3626819"/>
            <a:ext cx="36952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Something to Sell</a:t>
            </a:r>
            <a:endParaRPr lang="en-US" sz="4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3833" y="4037853"/>
            <a:ext cx="576151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Stopping the </a:t>
            </a:r>
            <a:r>
              <a:rPr lang="en-US" sz="48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Badguys</a:t>
            </a:r>
            <a:endParaRPr lang="en-U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1990031" y="2767674"/>
            <a:ext cx="26108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tx1">
                        <a:lumMod val="50000"/>
                      </a:schemeClr>
                    </a:gs>
                  </a:gsLst>
                  <a:lin ang="5400000"/>
                </a:gradFill>
              </a:rPr>
              <a:t>Interesting Events</a:t>
            </a:r>
            <a:endParaRPr lang="en-US" sz="2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chemeClr val="tx1">
                      <a:lumMod val="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40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868" y="5465256"/>
            <a:ext cx="9912355" cy="819355"/>
          </a:xfrm>
        </p:spPr>
        <p:txBody>
          <a:bodyPr/>
          <a:lstStyle/>
          <a:p>
            <a:r>
              <a:rPr lang="en-US" dirty="0" smtClean="0"/>
              <a:t>Our Initial Brainstorming Map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" t="31496" r="444" b="21425"/>
          <a:stretch/>
        </p:blipFill>
        <p:spPr>
          <a:xfrm>
            <a:off x="1097280" y="551005"/>
            <a:ext cx="9912354" cy="512935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That was way too</a:t>
            </a:r>
            <a:br>
              <a:rPr lang="en-US" dirty="0" smtClean="0"/>
            </a:br>
            <a:r>
              <a:rPr lang="en-US" sz="4800" dirty="0" smtClean="0"/>
              <a:t>BIG!!</a:t>
            </a:r>
            <a:endParaRPr lang="en-U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2" t="28596" b="26847"/>
          <a:stretch/>
        </p:blipFill>
        <p:spPr>
          <a:xfrm>
            <a:off x="5167746" y="919213"/>
            <a:ext cx="5879668" cy="48719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But, by </a:t>
            </a:r>
            <a:r>
              <a:rPr lang="en-US" dirty="0" err="1" smtClean="0"/>
              <a:t>focussing</a:t>
            </a:r>
            <a:r>
              <a:rPr lang="en-US" dirty="0" smtClean="0"/>
              <a:t> our efforts we knew that we could accomplish something of value that could be brought back as a complete.</a:t>
            </a:r>
          </a:p>
          <a:p>
            <a:r>
              <a:rPr lang="en-US" dirty="0" smtClean="0"/>
              <a:t>Keeping our scope small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Let us spend more time on the development process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Identify more steps as we focused on the issues and how the traffic works.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Set realistic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8600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Script &amp; Design</a:t>
            </a:r>
            <a:endParaRPr lang="en-US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0" t="31038" r="18527" b="11405"/>
          <a:stretch/>
        </p:blipFill>
        <p:spPr>
          <a:xfrm rot="5400000">
            <a:off x="616891" y="2925834"/>
            <a:ext cx="4723672" cy="218901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Picking apart our Stories and Use Cases from the top down.</a:t>
            </a:r>
          </a:p>
          <a:p>
            <a:r>
              <a:rPr lang="en-US" dirty="0" smtClean="0"/>
              <a:t>We identified each step our interesting events took and mapped them out.</a:t>
            </a:r>
          </a:p>
          <a:p>
            <a:r>
              <a:rPr lang="en-US" dirty="0" smtClean="0"/>
              <a:t>Then picked those steps apart for expected items of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3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! ! !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71" y="1607127"/>
            <a:ext cx="8222865" cy="41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Take the current package and test in a real environment</a:t>
            </a:r>
          </a:p>
          <a:p>
            <a:r>
              <a:rPr lang="en-US" dirty="0" smtClean="0"/>
              <a:t>Use the backlog from our current Use Cases and Stories for the next round of content and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Integrate as needed with other packages for enhancements/completion with current Use Cases</a:t>
            </a:r>
          </a:p>
          <a:p>
            <a:r>
              <a:rPr lang="en-US" dirty="0" smtClean="0"/>
              <a:t>Finish the map with the rest of our Stories and Use Cases.</a:t>
            </a:r>
          </a:p>
          <a:p>
            <a:r>
              <a:rPr lang="en-US" dirty="0" smtClean="0"/>
              <a:t>PROFIT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5631" y="2318544"/>
            <a:ext cx="5093133" cy="3541714"/>
          </a:xfrm>
        </p:spPr>
        <p:txBody>
          <a:bodyPr/>
          <a:lstStyle/>
          <a:p>
            <a:r>
              <a:rPr lang="en-US" b="1" dirty="0" err="1"/>
              <a:t>Rabobank</a:t>
            </a:r>
            <a:endParaRPr lang="en-US" dirty="0" smtClean="0"/>
          </a:p>
          <a:p>
            <a:pPr lvl="1"/>
            <a:r>
              <a:rPr lang="en-US" dirty="0" smtClean="0"/>
              <a:t>Eddy </a:t>
            </a:r>
            <a:r>
              <a:rPr lang="en-US" dirty="0" err="1"/>
              <a:t>E</a:t>
            </a:r>
            <a:r>
              <a:rPr lang="en-US" dirty="0" err="1" smtClean="0"/>
              <a:t>lbers</a:t>
            </a:r>
            <a:endParaRPr lang="en-US" dirty="0" smtClean="0"/>
          </a:p>
          <a:p>
            <a:pPr lvl="1"/>
            <a:r>
              <a:rPr lang="en-US" dirty="0" err="1"/>
              <a:t>Henk</a:t>
            </a:r>
            <a:r>
              <a:rPr lang="en-US" dirty="0"/>
              <a:t>-Jan van </a:t>
            </a:r>
            <a:r>
              <a:rPr lang="en-US" dirty="0" err="1" smtClean="0"/>
              <a:t>Esterik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Knight Security / Sony Interactive</a:t>
            </a:r>
          </a:p>
          <a:p>
            <a:pPr lvl="1"/>
            <a:r>
              <a:rPr lang="en-US" dirty="0" smtClean="0"/>
              <a:t>Mike Stephens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318544"/>
            <a:ext cx="1701800" cy="170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64" y="4701526"/>
            <a:ext cx="17018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261</TotalTime>
  <Words>196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Trebuchet MS</vt:lpstr>
      <vt:lpstr>Tw Cen MT</vt:lpstr>
      <vt:lpstr>Arial</vt:lpstr>
      <vt:lpstr>Circuit</vt:lpstr>
      <vt:lpstr>Malware Attack Monitoring</vt:lpstr>
      <vt:lpstr>PowerPoint Presentation</vt:lpstr>
      <vt:lpstr>Our Initial Brainstorming Map</vt:lpstr>
      <vt:lpstr>That was way too BIG!!</vt:lpstr>
      <vt:lpstr>Script &amp; Design</vt:lpstr>
      <vt:lpstr>Success ! ! !</vt:lpstr>
      <vt:lpstr>What’s NExt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Attack Monitoring</dc:title>
  <dc:creator>Microsoft Office User</dc:creator>
  <cp:lastModifiedBy>Microsoft Office User</cp:lastModifiedBy>
  <cp:revision>12</cp:revision>
  <dcterms:created xsi:type="dcterms:W3CDTF">2016-03-17T17:43:24Z</dcterms:created>
  <dcterms:modified xsi:type="dcterms:W3CDTF">2016-03-17T22:04:27Z</dcterms:modified>
</cp:coreProperties>
</file>