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4B63-36A4-487B-860C-EFD2A3DED2E1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3426-C753-4FFB-9B7A-F6279DFC73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4B63-36A4-487B-860C-EFD2A3DED2E1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3426-C753-4FFB-9B7A-F6279DFC73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4B63-36A4-487B-860C-EFD2A3DED2E1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3426-C753-4FFB-9B7A-F6279DFC73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4B63-36A4-487B-860C-EFD2A3DED2E1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3426-C753-4FFB-9B7A-F6279DFC73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4B63-36A4-487B-860C-EFD2A3DED2E1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3426-C753-4FFB-9B7A-F6279DFC73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4B63-36A4-487B-860C-EFD2A3DED2E1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3426-C753-4FFB-9B7A-F6279DFC73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4B63-36A4-487B-860C-EFD2A3DED2E1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3426-C753-4FFB-9B7A-F6279DFC73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4B63-36A4-487B-860C-EFD2A3DED2E1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3426-C753-4FFB-9B7A-F6279DFC73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4B63-36A4-487B-860C-EFD2A3DED2E1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3426-C753-4FFB-9B7A-F6279DFC73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4B63-36A4-487B-860C-EFD2A3DED2E1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3426-C753-4FFB-9B7A-F6279DFC73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4B63-36A4-487B-860C-EFD2A3DED2E1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3426-C753-4FFB-9B7A-F6279DFC73A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4B63-36A4-487B-860C-EFD2A3DED2E1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3426-C753-4FFB-9B7A-F6279DFC73A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43808" y="5157192"/>
            <a:ext cx="2483768" cy="1015663"/>
          </a:xfrm>
          <a:prstGeom prst="rect">
            <a:avLst/>
          </a:prstGeom>
          <a:solidFill>
            <a:srgbClr val="2228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struct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Grid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{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bbox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BoundingBox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bin_count_lat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usize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bin_count_lon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usize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bins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Vec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&lt;Bin&gt;,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}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660232" y="5733256"/>
            <a:ext cx="2088232" cy="1015663"/>
          </a:xfrm>
          <a:prstGeom prst="rect">
            <a:avLst/>
          </a:prstGeom>
          <a:solidFill>
            <a:srgbClr val="2228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struct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BoundingBox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{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min_lat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f64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min_lon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f64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max_lat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f64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max_lon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f64</a:t>
            </a:r>
            <a:b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}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228184" y="4653136"/>
            <a:ext cx="1979712" cy="553998"/>
          </a:xfrm>
          <a:prstGeom prst="rect">
            <a:avLst/>
          </a:prstGeom>
          <a:solidFill>
            <a:srgbClr val="2228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struct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Bin {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nodes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Vec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&lt;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i64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&gt;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}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07504" y="3789040"/>
            <a:ext cx="2843808" cy="707886"/>
          </a:xfrm>
          <a:prstGeom prst="rect">
            <a:avLst/>
          </a:prstGeom>
          <a:solidFill>
            <a:srgbClr val="2228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struct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State {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data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RoutingData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grid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Grid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}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Gerade Verbindung mit Pfeil 11"/>
          <p:cNvCxnSpPr>
            <a:stCxn id="1028" idx="2"/>
            <a:endCxn id="1025" idx="0"/>
          </p:cNvCxnSpPr>
          <p:nvPr/>
        </p:nvCxnSpPr>
        <p:spPr>
          <a:xfrm>
            <a:off x="1529408" y="4496926"/>
            <a:ext cx="2556284" cy="660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25" idx="3"/>
            <a:endCxn id="1026" idx="1"/>
          </p:cNvCxnSpPr>
          <p:nvPr/>
        </p:nvCxnSpPr>
        <p:spPr>
          <a:xfrm>
            <a:off x="5327576" y="5665024"/>
            <a:ext cx="1332656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25" idx="3"/>
            <a:endCxn id="1027" idx="1"/>
          </p:cNvCxnSpPr>
          <p:nvPr/>
        </p:nvCxnSpPr>
        <p:spPr>
          <a:xfrm flipV="1">
            <a:off x="5327576" y="4930135"/>
            <a:ext cx="900608" cy="734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95536" y="1052736"/>
            <a:ext cx="4355976" cy="2246769"/>
          </a:xfrm>
          <a:prstGeom prst="rect">
            <a:avLst/>
          </a:prstGeom>
          <a:solidFill>
            <a:srgbClr val="2228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struct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RoutingData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{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// relevant 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nodes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and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their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position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/>
            </a:r>
            <a:b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osm_nodes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HashMap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&lt;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i64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OsmNode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&gt;,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//[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n_id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] -&gt; 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osm_n_id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/>
            </a:r>
            <a:b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internal_nodes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Vec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&lt;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i64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&gt;,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// [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e_id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] -&gt; 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target_n_id|length|constraints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/>
            </a:r>
            <a:b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internal_edges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Vec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&lt;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RoutingEdge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&gt;,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// [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n_id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] -&gt; 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e_id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/>
            </a:r>
            <a:b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internal_offset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Vec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&lt;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usize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&gt;,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// 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tmc_loc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 -&gt; 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set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&lt;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internal_edge_id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&gt;</a:t>
            </a:r>
            <a:b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tmc_mapping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HashMap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&lt;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u32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HashSet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&lt;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usize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&gt;&gt;,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// 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tmc_loc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 -&gt; </a:t>
            </a:r>
            <a:r>
              <a:rPr kumimoji="0" lang="de-DE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tmc_loc</a:t>
            </a: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/>
            </a:r>
            <a:b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tmc_next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HashMap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&lt;(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u32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bool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),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u32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&gt;,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}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Gerade Verbindung mit Pfeil 18"/>
          <p:cNvCxnSpPr>
            <a:stCxn id="1028" idx="0"/>
            <a:endCxn id="1029" idx="2"/>
          </p:cNvCxnSpPr>
          <p:nvPr/>
        </p:nvCxnSpPr>
        <p:spPr>
          <a:xfrm flipV="1">
            <a:off x="1529408" y="3299505"/>
            <a:ext cx="1044116" cy="489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220072" y="1268760"/>
            <a:ext cx="2267744" cy="707886"/>
          </a:xfrm>
          <a:prstGeom prst="rect">
            <a:avLst/>
          </a:prstGeom>
          <a:solidFill>
            <a:srgbClr val="2228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struct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OsmNode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{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position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Position,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internal_id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usize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/>
            </a:r>
            <a:b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}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804248" y="260648"/>
            <a:ext cx="2051720" cy="707886"/>
          </a:xfrm>
          <a:prstGeom prst="rect">
            <a:avLst/>
          </a:prstGeom>
          <a:solidFill>
            <a:srgbClr val="2228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struct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Position {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lat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f64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lon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f64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}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Gerade Verbindung mit Pfeil 24"/>
          <p:cNvCxnSpPr>
            <a:stCxn id="1029" idx="3"/>
            <a:endCxn id="1030" idx="1"/>
          </p:cNvCxnSpPr>
          <p:nvPr/>
        </p:nvCxnSpPr>
        <p:spPr>
          <a:xfrm flipV="1">
            <a:off x="4751512" y="1622703"/>
            <a:ext cx="468560" cy="553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30" idx="3"/>
            <a:endCxn id="1031" idx="2"/>
          </p:cNvCxnSpPr>
          <p:nvPr/>
        </p:nvCxnSpPr>
        <p:spPr>
          <a:xfrm flipV="1">
            <a:off x="7487816" y="968534"/>
            <a:ext cx="342292" cy="654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6228184" y="2564904"/>
            <a:ext cx="2699792" cy="1169551"/>
          </a:xfrm>
          <a:prstGeom prst="rect">
            <a:avLst/>
          </a:prstGeom>
          <a:solidFill>
            <a:srgbClr val="2228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 struct 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RoutingEdge {</a:t>
            </a:r>
            <a:b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source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usize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target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usize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length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f64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speed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f64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constraints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u8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}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mit Pfeil 42"/>
          <p:cNvCxnSpPr>
            <a:stCxn id="1029" idx="3"/>
            <a:endCxn id="1032" idx="1"/>
          </p:cNvCxnSpPr>
          <p:nvPr/>
        </p:nvCxnSpPr>
        <p:spPr>
          <a:xfrm>
            <a:off x="4751512" y="2176121"/>
            <a:ext cx="1476672" cy="973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79512" y="553616"/>
            <a:ext cx="3600400" cy="707886"/>
          </a:xfrm>
          <a:prstGeom prst="rect">
            <a:avLst/>
          </a:prstGeom>
          <a:solidFill>
            <a:srgbClr val="2228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struct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TMCState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{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edge_events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HashMap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&lt;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usize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f64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&gt;,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tmc_events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HashMap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&lt;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TMCKey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TMCEvent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&gt;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}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283968" y="1700808"/>
            <a:ext cx="2376264" cy="1169551"/>
          </a:xfrm>
          <a:prstGeom prst="rect">
            <a:avLst/>
          </a:prstGeom>
          <a:solidFill>
            <a:srgbClr val="2228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struct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TMCEvent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{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desc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String,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slowdown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f64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ext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u32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timeout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u32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edges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HashSet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&lt;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usize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&gt;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}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187624" y="1844824"/>
            <a:ext cx="1872208" cy="861774"/>
          </a:xfrm>
          <a:prstGeom prst="rect">
            <a:avLst/>
          </a:prstGeom>
          <a:solidFill>
            <a:srgbClr val="2228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struct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TMCKey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{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loc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u32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dir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bool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event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u32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}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572000" y="404664"/>
            <a:ext cx="2160240" cy="1015663"/>
          </a:xfrm>
          <a:prstGeom prst="rect">
            <a:avLst/>
          </a:prstGeom>
          <a:solidFill>
            <a:srgbClr val="2228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struct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TMCRawEvent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{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loc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u32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dir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bool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event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u32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,</a:t>
            </a:r>
            <a:b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   </a:t>
            </a:r>
            <a:r>
              <a:rPr kumimoji="0" lang="de-DE" sz="1000" b="1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pub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649ACF"/>
                </a:solidFill>
                <a:effectLst/>
                <a:latin typeface="DejaVu Sans Mono" pitchFamily="49" charset="0"/>
                <a:cs typeface="DejaVu Sans Mono" pitchFamily="49" charset="0"/>
              </a:rPr>
              <a:t>ext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: </a:t>
            </a:r>
            <a: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  <a:t>u32</a:t>
            </a:r>
            <a:br>
              <a:rPr kumimoji="0" lang="de-DE" sz="1000" b="1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DejaVu Sans Mono" pitchFamily="49" charset="0"/>
                <a:cs typeface="DejaVu Sans Mono" pitchFamily="49" charset="0"/>
              </a:rPr>
            </a:b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DejaVu Sans Mono" pitchFamily="49" charset="0"/>
                <a:cs typeface="DejaVu Sans Mono" pitchFamily="49" charset="0"/>
              </a:rPr>
              <a:t>}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Gerade Verbindung mit Pfeil 8"/>
          <p:cNvCxnSpPr>
            <a:stCxn id="6145" idx="2"/>
            <a:endCxn id="6147" idx="0"/>
          </p:cNvCxnSpPr>
          <p:nvPr/>
        </p:nvCxnSpPr>
        <p:spPr>
          <a:xfrm>
            <a:off x="1979712" y="1261502"/>
            <a:ext cx="144016" cy="583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6145" idx="2"/>
            <a:endCxn id="6146" idx="1"/>
          </p:cNvCxnSpPr>
          <p:nvPr/>
        </p:nvCxnSpPr>
        <p:spPr>
          <a:xfrm>
            <a:off x="1979712" y="1261502"/>
            <a:ext cx="2304256" cy="1024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Bildschirmpräsentation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</dc:creator>
  <cp:lastModifiedBy>Jan</cp:lastModifiedBy>
  <cp:revision>2</cp:revision>
  <dcterms:created xsi:type="dcterms:W3CDTF">2016-09-29T05:56:29Z</dcterms:created>
  <dcterms:modified xsi:type="dcterms:W3CDTF">2016-09-29T06:08:37Z</dcterms:modified>
</cp:coreProperties>
</file>