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rofant.eu" TargetMode="External"/><Relationship Id="rId4" Type="http://schemas.openxmlformats.org/officeDocument/2006/relationships/hyperlink" Target="http://www.otevrenamesta.cz/" TargetMode="External"/><Relationship Id="rId5" Type="http://schemas.openxmlformats.org/officeDocument/2006/relationships/hyperlink" Target="http://iure.cz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heguardian.com/lifeandstyle/2009/jul/30/heart-surgery-death-rates-fall" TargetMode="External"/><Relationship Id="rId4" Type="http://schemas.openxmlformats.org/officeDocument/2006/relationships/hyperlink" Target="https://www.theguardian.com/cities/2016/jul/26/open-data-blogger-parking-tickets-new-york-nypd" TargetMode="External"/><Relationship Id="rId5" Type="http://schemas.openxmlformats.org/officeDocument/2006/relationships/hyperlink" Target="http://mapaexekuci.cz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data.gov.cz/dokumenty:ochrana-osobn%C3%ADch-%C3%BAdaj%C5%AF-a-gdp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data.gov.cz/" TargetMode="External"/><Relationship Id="rId4" Type="http://schemas.openxmlformats.org/officeDocument/2006/relationships/hyperlink" Target="https://gov.cz/otevrena-data/" TargetMode="External"/><Relationship Id="rId5" Type="http://schemas.openxmlformats.org/officeDocument/2006/relationships/hyperlink" Target="http://www.fdv.cz" TargetMode="External"/><Relationship Id="rId6" Type="http://schemas.openxmlformats.org/officeDocument/2006/relationships/hyperlink" Target="http://5stardata.info/c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Opendata a GDPR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Ondřej Profant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Záznam a materiály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Videozáznam i materiály (analýza, prezentace) budou volně k dispozici pod svobodnou licencí CC-BY.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https://www.profant.eu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http://www.otevrenamesta.cz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Poděkování: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http://iure.cz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Nejsem obec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Malí podnikatelé: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Hospodářský výbor ukládá ministerstvu průmyslu a obchodu vypracovat modelové příklady dopadu aplikace GDPR na malé a střední podniky v segmentu digitální i v segmentu tradiční ekonomiky. Modelové příklady budou součástí dokumentace k implementační legislativě a zároveň budou podkladem pro jednání s EK na změnách směrnice.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Usnesení navrhl Martin Jiránek (Piráti), 14. 2. 2018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Děkuji za pozornost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3620250"/>
            <a:ext cx="8520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Přestávka: 20 minut, následuje workshop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801"/>
            <a:ext cx="9143999" cy="184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Opendata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Daná </a:t>
            </a:r>
            <a:r>
              <a:rPr b="1" lang="en-GB"/>
              <a:t>data</a:t>
            </a:r>
            <a:r>
              <a:rPr lang="en-GB"/>
              <a:t> musí být: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Dostupná na Internetu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 nejmenší právní a technické překážky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Dohledatelné</a:t>
            </a:r>
            <a:r>
              <a:rPr lang="en-GB"/>
              <a:t> (katalog, NKOD)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Strojově čitelné</a:t>
            </a:r>
            <a:r>
              <a:rPr lang="en-GB"/>
              <a:t> (otevřený formát)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hvězdičkový model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733425"/>
            <a:ext cx="64770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Příklady úspěšných využití opendat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Britští kardiochirurgové: 21% snížení umrtnosti, to znamená o 1000 pacientů ročně méně!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https://www.theguardian.com/lifeandstyle/2009/jul/30/heart-surgery-death-rates-fall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Parkování v New York: změna metodiky NYPD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https://www.theguardian.com/cities/2016/jul/26/open-data-blogger-parking-tickets-new-york-nypd</a:t>
            </a:r>
            <a:r>
              <a:rPr lang="en-GB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Mapa exekucí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http://mapaexekuci.cz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Různé typy dat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můžeme rozdělit na: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Bez osobních údajů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Mapy, seznam majetku, umístění kamer, návštěvnost webových stránek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Agregovaná z dat s osobními údaji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Průměrné platy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 osobními údaji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Kandidátní listiny, seznam členů zastupitelstva apod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GDPR nepřináší žádné zásadní novinky.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Zásady ochrany osobních údajů by se proto neměly vztahovat na anonymní informace.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Opendata.gov.cz: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https://opendata.gov.cz/dokumenty:ochrana-osobn%C3%ADch-%C3%BAdaj%C5%AF-a-gdpr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Materiál Fond dalšího vzdělávání.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Legislativa v oblasti databází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Zákon 365/2000 § 9e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https://www.zakonyprolidi.cz/cs/2000-365#p9e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Odkazy k opendata a ochraně os. údajů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 k opendata: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https://opendata.gov.cz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NKOD: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https://gov.cz/otevrena-data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Analýza Fondu dalšího vzdělávání: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http://www.fdv.cz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 hvězdičkový model: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http://5stardata.info/cs/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Závěr 1. části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Ondřej Profant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