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9" r:id="rId4"/>
    <p:sldId id="266" r:id="rId5"/>
    <p:sldId id="260" r:id="rId6"/>
    <p:sldId id="267" r:id="rId7"/>
    <p:sldId id="257" r:id="rId8"/>
    <p:sldId id="262" r:id="rId9"/>
    <p:sldId id="258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84" autoAdjust="0"/>
  </p:normalViewPr>
  <p:slideViewPr>
    <p:cSldViewPr>
      <p:cViewPr varScale="1">
        <p:scale>
          <a:sx n="98" d="100"/>
          <a:sy n="98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5E6C2-FC2E-4B18-88D2-411054B79F0D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534D0-8014-4A70-92DB-4D5725FDDC8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9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</a:t>
            </a:r>
            <a:r>
              <a:rPr lang="de-DE" baseline="0" dirty="0" smtClean="0"/>
              <a:t> vorgegebene Ablauf macht es leichter einen Ablaufplan zu erstellen.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Durch die erzeugten Prototypen kann anhand dieser eine Bewertung und Weiterentwicklung der bereits implementierten Anforderungen vorgenommen werden.</a:t>
            </a:r>
          </a:p>
          <a:p>
            <a:r>
              <a:rPr lang="de-DE" baseline="0" dirty="0" smtClean="0"/>
              <a:t>Auch kann so flexibler auf Änderungen der Spezifikationen (Schnittstelle usw.) eingegangen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Durch die regelmäßige Überprüfung und Anpassung der Anforderungen können Risiken wie Zeitverzug oder fehlerhafte Vorgaben minimiert werden.</a:t>
            </a:r>
          </a:p>
          <a:p>
            <a:r>
              <a:rPr lang="de-DE" baseline="0" dirty="0" smtClean="0"/>
              <a:t>Auch gibt es so ein regelmäßiges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an alle Projektteilnehmer.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Dadurch wird auch die Dokumentation durchgehend angepasst und verfeinert so dass diese vollständig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9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95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Überprüfung und Anpassung der Anforderungen:</a:t>
            </a:r>
          </a:p>
          <a:p>
            <a:pPr lvl="1"/>
            <a:r>
              <a:rPr lang="de-DE" dirty="0" smtClean="0"/>
              <a:t>	Test durch das ganze Team durchführen.</a:t>
            </a:r>
            <a:br>
              <a:rPr lang="de-DE" dirty="0" smtClean="0"/>
            </a:br>
            <a:r>
              <a:rPr lang="de-DE" dirty="0" smtClean="0"/>
              <a:t>	Anpassend</a:t>
            </a:r>
            <a:r>
              <a:rPr lang="de-DE" baseline="0" dirty="0" smtClean="0"/>
              <a:t> der Dokumentation (UML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) an den aktuellen stand des Prototypen</a:t>
            </a:r>
          </a:p>
          <a:p>
            <a:pPr lvl="1"/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Festlegen der Spezifikationen für den nächsten Prototypen: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festlegen der Anforderungen für den nächsten Prototypen.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Fehlerbehebung anhand der Testprotokolle.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Durchgehende Dokumentation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Nach jedem Prototypen werden die Anforderungen geprüft und angepasst das fließt in die komplette Dokumentation mit ein.	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95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3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kann Georg bestimmt besser etwas</a:t>
            </a:r>
            <a:r>
              <a:rPr lang="de-DE" baseline="0" dirty="0" smtClean="0"/>
              <a:t> zu sagen wie er das Programm umgesetzt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3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Abfrage auf Versionskonflikte bei Änderungen: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Bearbeiten</a:t>
            </a:r>
            <a:r>
              <a:rPr lang="de-DE" baseline="0" dirty="0" smtClean="0"/>
              <a:t> zwei Mitarbeiter unabhängig von einander eine Datei und wollen diese in die Hauptversion überführen wird überprüft ob es dabei zu Konflikten kommt die zu </a:t>
            </a:r>
            <a:r>
              <a:rPr lang="de-DE" baseline="0" dirty="0" err="1" smtClean="0"/>
              <a:t>fehlern</a:t>
            </a:r>
            <a:r>
              <a:rPr lang="de-DE" baseline="0" dirty="0" smtClean="0"/>
              <a:t> führen könnten.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68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Ablage der Dokumente im</a:t>
            </a:r>
            <a:r>
              <a:rPr lang="de-DE" baseline="0" dirty="0" smtClean="0"/>
              <a:t> Repository damit jeder zugriff darauf hat über Änderungen selbiger informiert wird.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Meilenstein </a:t>
            </a:r>
            <a:r>
              <a:rPr lang="de-DE" baseline="0" dirty="0" err="1" smtClean="0"/>
              <a:t>festlegung</a:t>
            </a:r>
            <a:r>
              <a:rPr lang="de-DE" baseline="0" dirty="0" smtClean="0"/>
              <a:t> damit die Arbeiten rechtzeitig </a:t>
            </a:r>
            <a:r>
              <a:rPr lang="de-DE" baseline="0" dirty="0" err="1" smtClean="0"/>
              <a:t>abgeschloßen</a:t>
            </a:r>
            <a:r>
              <a:rPr lang="de-DE" baseline="0" dirty="0" smtClean="0"/>
              <a:t> werden und es nicht zu </a:t>
            </a:r>
            <a:r>
              <a:rPr lang="de-DE" baseline="0" dirty="0" err="1" smtClean="0"/>
              <a:t>verzögerungen</a:t>
            </a:r>
            <a:r>
              <a:rPr lang="de-DE" baseline="0" dirty="0" smtClean="0"/>
              <a:t> kommt.</a:t>
            </a:r>
          </a:p>
          <a:p>
            <a:r>
              <a:rPr lang="de-DE" baseline="0" dirty="0" smtClean="0"/>
              <a:t>Auch damit die Dokumentation durchgehend </a:t>
            </a:r>
            <a:r>
              <a:rPr lang="de-DE" baseline="0" dirty="0" err="1" smtClean="0"/>
              <a:t>geplegt</a:t>
            </a:r>
            <a:r>
              <a:rPr lang="de-DE" baseline="0" dirty="0" smtClean="0"/>
              <a:t> ist.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Änderungen mit einem Kommentar versehen damit man nachvollziehen kann was geändert wurde und warum.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Release erstellen damit der Prototyp dokumentiert ist und so auch auf eine älter </a:t>
            </a:r>
            <a:r>
              <a:rPr lang="de-DE" baseline="0" dirty="0" err="1" smtClean="0"/>
              <a:t>Verion</a:t>
            </a:r>
            <a:r>
              <a:rPr lang="de-DE" baseline="0" dirty="0" smtClean="0"/>
              <a:t> wenn nötig zurückgegriffen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34D0-8014-4A70-92DB-4D5725FDDC8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5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2BE6-3735-4DC9-A616-97D9161CABBC}" type="datetimeFigureOut">
              <a:rPr lang="de-DE" smtClean="0"/>
              <a:pPr/>
              <a:t>16.08.2015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ECBE-D57D-41F6-AFA9-31D83C6738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HfTL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Repository </a:t>
            </a:r>
            <a:r>
              <a:rPr lang="de-DE" dirty="0" err="1" smtClean="0"/>
              <a:t>HfTL</a:t>
            </a:r>
            <a:r>
              <a:rPr lang="de-DE" dirty="0" smtClean="0"/>
              <a:t>-APP</a:t>
            </a:r>
          </a:p>
          <a:p>
            <a:r>
              <a:rPr lang="de-DE" dirty="0" smtClean="0"/>
              <a:t>Ablage aller Projektrelevanten Dokumente im Repository</a:t>
            </a:r>
          </a:p>
          <a:p>
            <a:r>
              <a:rPr lang="de-DE" dirty="0" smtClean="0"/>
              <a:t>Festlegen von Meilensteinen und den zuständigen Mitarbeitern</a:t>
            </a:r>
          </a:p>
          <a:p>
            <a:r>
              <a:rPr lang="de-DE" dirty="0" smtClean="0"/>
              <a:t>Überführen von Änderungen mit einem erklärenden Kommentar</a:t>
            </a:r>
          </a:p>
          <a:p>
            <a:r>
              <a:rPr lang="de-DE" dirty="0" smtClean="0"/>
              <a:t>Erstellen eines Releases bei erreichen eines neuen Prototypen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der </a:t>
            </a:r>
            <a:r>
              <a:rPr lang="de-DE" dirty="0" err="1" smtClean="0"/>
              <a:t>HfTL-App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Nachrichten</a:t>
            </a:r>
          </a:p>
          <a:p>
            <a:pPr lvl="1"/>
            <a:r>
              <a:rPr lang="de-DE" dirty="0" smtClean="0"/>
              <a:t>Anzeige aktueller Nachrichten der </a:t>
            </a:r>
            <a:r>
              <a:rPr lang="de-DE" dirty="0" err="1" smtClean="0"/>
              <a:t>HfTL</a:t>
            </a:r>
            <a:endParaRPr lang="de-DE" dirty="0" smtClean="0"/>
          </a:p>
          <a:p>
            <a:r>
              <a:rPr lang="de-DE" dirty="0" smtClean="0"/>
              <a:t>Noten</a:t>
            </a:r>
          </a:p>
          <a:p>
            <a:pPr lvl="1"/>
            <a:r>
              <a:rPr lang="de-DE" dirty="0" smtClean="0"/>
              <a:t>Anzeige der Noten</a:t>
            </a:r>
          </a:p>
          <a:p>
            <a:pPr lvl="1"/>
            <a:r>
              <a:rPr lang="de-DE" dirty="0" smtClean="0"/>
              <a:t>Benachrichtigung bei Änderungen</a:t>
            </a:r>
          </a:p>
          <a:p>
            <a:r>
              <a:rPr lang="de-DE" dirty="0" smtClean="0"/>
              <a:t>Stundenplan</a:t>
            </a:r>
          </a:p>
          <a:p>
            <a:pPr lvl="1"/>
            <a:r>
              <a:rPr lang="de-DE" dirty="0" smtClean="0"/>
              <a:t>Anzeige des Stundenplanes</a:t>
            </a:r>
          </a:p>
          <a:p>
            <a:pPr lvl="1"/>
            <a:r>
              <a:rPr lang="de-DE" dirty="0" smtClean="0"/>
              <a:t>Benachrichtigung bei Änderungen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sz="2400" dirty="0" smtClean="0"/>
          </a:p>
          <a:p>
            <a:pPr lvl="1"/>
            <a:r>
              <a:rPr lang="de-DE" sz="2400" dirty="0" smtClean="0"/>
              <a:t>Geeignet für verteilte Teams</a:t>
            </a:r>
          </a:p>
          <a:p>
            <a:pPr lvl="1"/>
            <a:r>
              <a:rPr lang="de-DE" sz="2400" dirty="0" smtClean="0"/>
              <a:t>Spezifizierter Ablauf der 4 Phasen</a:t>
            </a:r>
          </a:p>
          <a:p>
            <a:pPr lvl="1"/>
            <a:r>
              <a:rPr lang="de-DE" sz="2400" dirty="0" smtClean="0"/>
              <a:t>Regelmäßige Prototypen</a:t>
            </a:r>
          </a:p>
          <a:p>
            <a:pPr lvl="2"/>
            <a:r>
              <a:rPr lang="de-DE" sz="2000" dirty="0" smtClean="0"/>
              <a:t>Durchgehende Überprüfung und Verbesserung</a:t>
            </a:r>
          </a:p>
          <a:p>
            <a:pPr lvl="1"/>
            <a:r>
              <a:rPr lang="de-DE" sz="2400" dirty="0" smtClean="0"/>
              <a:t>Minimierung der Risiken</a:t>
            </a:r>
          </a:p>
          <a:p>
            <a:pPr lvl="2"/>
            <a:r>
              <a:rPr lang="de-DE" dirty="0" smtClean="0"/>
              <a:t>Frühes einfließen von Änderung der Spezifikationen und zusätzlichen Anforderungen</a:t>
            </a:r>
          </a:p>
          <a:p>
            <a:pPr lvl="1"/>
            <a:r>
              <a:rPr lang="de-DE" sz="2400" dirty="0" smtClean="0"/>
              <a:t>Dokumentation durchgehend geprüft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63" y="1600200"/>
            <a:ext cx="54926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Festlegung der Organisation</a:t>
            </a:r>
          </a:p>
          <a:p>
            <a:pPr lvl="1"/>
            <a:r>
              <a:rPr lang="de-DE" dirty="0" smtClean="0"/>
              <a:t>Einteilung der Mitarbeiter auf die Teilbereiche</a:t>
            </a:r>
          </a:p>
          <a:p>
            <a:r>
              <a:rPr lang="de-DE" dirty="0" smtClean="0"/>
              <a:t>Anforderungen und Spezifikationen festlegen</a:t>
            </a:r>
          </a:p>
          <a:p>
            <a:pPr lvl="1"/>
            <a:r>
              <a:rPr lang="de-DE" dirty="0" smtClean="0"/>
              <a:t>Lastenheft u. Pflichtenheft</a:t>
            </a:r>
            <a:endParaRPr lang="de-DE" dirty="0"/>
          </a:p>
          <a:p>
            <a:r>
              <a:rPr lang="de-DE" dirty="0" smtClean="0"/>
              <a:t>Ablauf der Zyklen</a:t>
            </a:r>
          </a:p>
          <a:p>
            <a:pPr lvl="1"/>
            <a:r>
              <a:rPr lang="de-DE" dirty="0" smtClean="0"/>
              <a:t>Prototyp erstellen</a:t>
            </a:r>
          </a:p>
          <a:p>
            <a:pPr lvl="1"/>
            <a:r>
              <a:rPr lang="de-DE" dirty="0" smtClean="0"/>
              <a:t>Testen des Prototypen</a:t>
            </a:r>
          </a:p>
          <a:p>
            <a:pPr lvl="1"/>
            <a:r>
              <a:rPr lang="de-DE" dirty="0" smtClean="0"/>
              <a:t>Überprüfung und </a:t>
            </a:r>
            <a:r>
              <a:rPr lang="de-DE" dirty="0"/>
              <a:t>A</a:t>
            </a:r>
            <a:r>
              <a:rPr lang="de-DE" dirty="0" smtClean="0"/>
              <a:t>npassung der Anforderungen</a:t>
            </a:r>
          </a:p>
          <a:p>
            <a:pPr lvl="1"/>
            <a:r>
              <a:rPr lang="de-DE" dirty="0" smtClean="0"/>
              <a:t>Festlegen der Spezifikationen für den nächsten Prototypen</a:t>
            </a:r>
          </a:p>
          <a:p>
            <a:r>
              <a:rPr lang="de-DE" dirty="0" smtClean="0"/>
              <a:t>Durchgehende Dokumentation 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4025"/>
            <a:ext cx="5112568" cy="591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</a:t>
            </a:r>
          </a:p>
          <a:p>
            <a:pPr lvl="1"/>
            <a:r>
              <a:rPr lang="de-DE" dirty="0" smtClean="0"/>
              <a:t>derzeit keine</a:t>
            </a:r>
            <a:r>
              <a:rPr lang="de-DE" dirty="0" smtClean="0"/>
              <a:t> </a:t>
            </a:r>
            <a:r>
              <a:rPr lang="de-DE" dirty="0" smtClean="0"/>
              <a:t>App für </a:t>
            </a:r>
            <a:r>
              <a:rPr lang="de-DE" dirty="0" smtClean="0"/>
              <a:t>Android vorhanden</a:t>
            </a:r>
            <a:endParaRPr lang="de-DE" dirty="0" smtClean="0"/>
          </a:p>
          <a:p>
            <a:pPr lvl="1"/>
            <a:r>
              <a:rPr lang="de-DE" dirty="0" smtClean="0"/>
              <a:t>Erreichen einer möglichst großen Abdeckung bei den Studenten</a:t>
            </a:r>
          </a:p>
          <a:p>
            <a:pPr lvl="1"/>
            <a:r>
              <a:rPr lang="de-DE" dirty="0" smtClean="0"/>
              <a:t>Objektorientiert für einfache Wartung und Erweiterbarkeit.</a:t>
            </a:r>
          </a:p>
          <a:p>
            <a:pPr lvl="1"/>
            <a:r>
              <a:rPr lang="de-DE" dirty="0" smtClean="0"/>
              <a:t>Standardisierungen vorhanden.</a:t>
            </a:r>
            <a:endParaRPr lang="de-DE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App</a:t>
            </a:r>
            <a:r>
              <a:rPr lang="de-DE" dirty="0" smtClean="0"/>
              <a:t> „Grades“ für IOS bereits verfügbar</a:t>
            </a:r>
          </a:p>
          <a:p>
            <a:r>
              <a:rPr lang="de-DE" sz="2800" dirty="0" smtClean="0"/>
              <a:t>Andere OS sind nicht so verbreitet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 Studio 1.1</a:t>
            </a:r>
          </a:p>
          <a:p>
            <a:pPr lvl="1"/>
            <a:r>
              <a:rPr lang="de-DE" dirty="0" smtClean="0"/>
              <a:t>Java Standards einhalten</a:t>
            </a:r>
          </a:p>
          <a:p>
            <a:pPr lvl="1"/>
            <a:r>
              <a:rPr lang="de-DE" dirty="0" smtClean="0"/>
              <a:t>Design nach Telekom vorgaben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Eine Hauptversion im zentralen Repository</a:t>
            </a:r>
          </a:p>
          <a:p>
            <a:pPr lvl="1"/>
            <a:r>
              <a:rPr lang="de-DE" dirty="0" smtClean="0"/>
              <a:t>Lokal sind nur </a:t>
            </a:r>
            <a:r>
              <a:rPr lang="de-DE" dirty="0" smtClean="0"/>
              <a:t>Arbeitskopien </a:t>
            </a:r>
            <a:r>
              <a:rPr lang="de-DE" dirty="0" smtClean="0"/>
              <a:t>davon gespeichert</a:t>
            </a:r>
          </a:p>
          <a:p>
            <a:pPr lvl="1"/>
            <a:r>
              <a:rPr lang="de-DE" dirty="0" smtClean="0"/>
              <a:t>Abfrage auf Versionskonflikte bei Änderungen.</a:t>
            </a:r>
          </a:p>
          <a:p>
            <a:pPr lvl="2"/>
            <a:r>
              <a:rPr lang="de-DE" dirty="0" smtClean="0"/>
              <a:t>Schutz vor ungewolltem verändern</a:t>
            </a:r>
          </a:p>
          <a:p>
            <a:pPr lvl="1"/>
            <a:r>
              <a:rPr lang="de-DE" dirty="0" smtClean="0"/>
              <a:t>Planbarkeit durch setzen von Meilensteinen</a:t>
            </a:r>
          </a:p>
          <a:p>
            <a:pPr lvl="1"/>
            <a:r>
              <a:rPr lang="de-DE" dirty="0" smtClean="0"/>
              <a:t>Zuweisung von Aufgaben an bestimmte Mitarbeiter</a:t>
            </a:r>
          </a:p>
          <a:p>
            <a:pPr lvl="1"/>
            <a:r>
              <a:rPr lang="de-DE" dirty="0" smtClean="0"/>
              <a:t>Protokollierung der Arbeiten</a:t>
            </a:r>
          </a:p>
          <a:p>
            <a:pPr lvl="2"/>
            <a:r>
              <a:rPr lang="de-DE" dirty="0" smtClean="0"/>
              <a:t>Was wurde wann von wem geändert.</a:t>
            </a:r>
          </a:p>
          <a:p>
            <a:pPr lvl="1"/>
            <a:r>
              <a:rPr lang="de-DE" dirty="0" smtClean="0"/>
              <a:t>Rückfalloption auf eine frühere Versionen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Bildschirmpräsentation (4:3)</PresentationFormat>
  <Paragraphs>96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Larissa-Design</vt:lpstr>
      <vt:lpstr>HfTL App</vt:lpstr>
      <vt:lpstr>Inhalt der HfTL-App</vt:lpstr>
      <vt:lpstr>Vorgehensmodell</vt:lpstr>
      <vt:lpstr>Spiralmodell</vt:lpstr>
      <vt:lpstr>Umsetzung</vt:lpstr>
      <vt:lpstr>PowerPoint-Präsentation</vt:lpstr>
      <vt:lpstr>Architektur</vt:lpstr>
      <vt:lpstr>Umsetzung</vt:lpstr>
      <vt:lpstr>Versionsverwaltung</vt:lpstr>
      <vt:lpstr>Umsetzung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</dc:creator>
  <cp:lastModifiedBy>Jan Sutmöller</cp:lastModifiedBy>
  <cp:revision>42</cp:revision>
  <dcterms:created xsi:type="dcterms:W3CDTF">2015-08-12T12:45:51Z</dcterms:created>
  <dcterms:modified xsi:type="dcterms:W3CDTF">2015-08-16T19:23:14Z</dcterms:modified>
</cp:coreProperties>
</file>