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b3785a0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b3785a0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3785a0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b3785a0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b3785a0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b3785a0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3785a0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b3785a0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b3785a0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b3785a0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oelOtter/termloop" TargetMode="External"/><Relationship Id="rId4" Type="http://schemas.openxmlformats.org/officeDocument/2006/relationships/hyperlink" Target="http://github.com/JanWojtowski/warships-gu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WBZ5hNPwzmXtA6PmNUDRr3vZgzNv2jw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" y="0"/>
            <a:ext cx="91044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558825" y="-8389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6200"/>
              <a:t>Gra w statki</a:t>
            </a:r>
            <a:endParaRPr sz="6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58825" y="11911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Szydłowski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Zastosowane technologie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 została napisana w pełni w </a:t>
            </a:r>
            <a:r>
              <a:rPr lang="pl"/>
              <a:t>języku</a:t>
            </a:r>
            <a:r>
              <a:rPr lang="pl"/>
              <a:t> GoLang.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Użyte biblioteki: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Główny silnik gry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https://github.com/JoelOtter/termloop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Zmodyfikowana </a:t>
            </a:r>
            <a:r>
              <a:rPr lang="pl"/>
              <a:t>przeze mnie</a:t>
            </a:r>
            <a:r>
              <a:rPr lang="pl"/>
              <a:t> </a:t>
            </a:r>
            <a:r>
              <a:rPr lang="pl"/>
              <a:t>biblioteka</a:t>
            </a:r>
            <a:r>
              <a:rPr lang="pl"/>
              <a:t> przygotowana przez Grupę WP: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u="sng">
                <a:solidFill>
                  <a:schemeClr val="hlink"/>
                </a:solidFill>
                <a:hlinkClick r:id="rId4"/>
              </a:rPr>
              <a:t>github.com/JanWojtowski/warships-gui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Serwer multiplayer oraz przygotowanie bota została przygotowana przez Grupę WP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Zaimplementowane funkcjonalnosc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SzPts val="1000"/>
              <a:buFont typeface="Noto Sans Symbols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Obsługa myszki (kliknięcia, przeciąganie, celowanie)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Tryb multiplayer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000"/>
              <a:buFont typeface="Noto Sans Symbols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Wybór postaci lub pojazdu przed grą - </a:t>
            </a:r>
            <a:r>
              <a:rPr lang="pl" sz="1200" u="sng">
                <a:latin typeface="Calibri"/>
                <a:ea typeface="Calibri"/>
                <a:cs typeface="Calibri"/>
                <a:sym typeface="Calibri"/>
              </a:rPr>
              <a:t>wybór losowej lub stworzenie własnej planszy</a:t>
            </a: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System punktacji - </a:t>
            </a:r>
            <a:r>
              <a:rPr lang="pl" sz="1200" u="sng">
                <a:latin typeface="Calibri"/>
                <a:ea typeface="Calibri"/>
                <a:cs typeface="Calibri"/>
                <a:sym typeface="Calibri"/>
              </a:rPr>
              <a:t>pozostałe i trafione statki</a:t>
            </a:r>
            <a:endParaRPr sz="1200" u="sng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Ograniczenie czasowe (odliczanie, czas na wykonanie zadania)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Interfejs użytkownika (UI): licznik punktów, pasek życia itp. - procent trafień w statki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Ekran powitalny z tytułem gry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Menu główne (start, instrukcja, wyjście)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Ekran wygranej i przegranej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SzPts val="1200"/>
              <a:buFont typeface="Calibri"/>
              <a:buChar char="●"/>
            </a:pPr>
            <a:r>
              <a:rPr lang="pl" sz="1200">
                <a:latin typeface="Calibri"/>
                <a:ea typeface="Calibri"/>
                <a:cs typeface="Calibri"/>
                <a:sym typeface="Calibri"/>
              </a:rPr>
              <a:t>Możliwość restartu gry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Statk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425" y="526063"/>
            <a:ext cx="5455150" cy="40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Napotkane problemy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Logika tworzenia własnej planszy i blokowanie możliwość tworzenia nielegalnych statków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Tworzenie starterów do każdego trybu gry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Obsługa sieciowego multiplayera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</a:t>
            </a:r>
            <a:r>
              <a:rPr lang="pl"/>
              <a:t> za uwagę!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