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8" r:id="rId3"/>
    <p:sldId id="266" r:id="rId4"/>
    <p:sldId id="261" r:id="rId5"/>
    <p:sldId id="267" r:id="rId6"/>
    <p:sldId id="269" r:id="rId7"/>
    <p:sldId id="270" r:id="rId8"/>
    <p:sldId id="271" r:id="rId9"/>
    <p:sldId id="258" r:id="rId10"/>
    <p:sldId id="273" r:id="rId11"/>
    <p:sldId id="275" r:id="rId12"/>
    <p:sldId id="272" r:id="rId13"/>
    <p:sldId id="278" r:id="rId14"/>
    <p:sldId id="276" r:id="rId15"/>
    <p:sldId id="277" r:id="rId16"/>
    <p:sldId id="262" r:id="rId17"/>
    <p:sldId id="263" r:id="rId18"/>
    <p:sldId id="259" r:id="rId19"/>
    <p:sldId id="260" r:id="rId20"/>
    <p:sldId id="264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B67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6031DF-DBD8-464F-9B81-F51B05416FB2}" v="221" dt="2025-06-27T07:08:02.6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>
        <p:scale>
          <a:sx n="70" d="100"/>
          <a:sy n="70" d="100"/>
        </p:scale>
        <p:origin x="1094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D - Doreen Steven Mlote" userId="6156f9e9-dd50-4438-ba5c-633575dfc794" providerId="ADAL" clId="{7B6031DF-DBD8-464F-9B81-F51B05416FB2}"/>
    <pc:docChg chg="undo redo custSel addSld delSld modSld sldOrd">
      <pc:chgData name="PhD - Doreen Steven Mlote" userId="6156f9e9-dd50-4438-ba5c-633575dfc794" providerId="ADAL" clId="{7B6031DF-DBD8-464F-9B81-F51B05416FB2}" dt="2025-06-27T07:08:09.774" v="3135" actId="20577"/>
      <pc:docMkLst>
        <pc:docMk/>
      </pc:docMkLst>
      <pc:sldChg chg="modSp mod">
        <pc:chgData name="PhD - Doreen Steven Mlote" userId="6156f9e9-dd50-4438-ba5c-633575dfc794" providerId="ADAL" clId="{7B6031DF-DBD8-464F-9B81-F51B05416FB2}" dt="2025-06-24T12:04:40.423" v="907" actId="20577"/>
        <pc:sldMkLst>
          <pc:docMk/>
          <pc:sldMk cId="3724556768" sldId="256"/>
        </pc:sldMkLst>
        <pc:spChg chg="mod">
          <ac:chgData name="PhD - Doreen Steven Mlote" userId="6156f9e9-dd50-4438-ba5c-633575dfc794" providerId="ADAL" clId="{7B6031DF-DBD8-464F-9B81-F51B05416FB2}" dt="2025-06-24T12:04:40.423" v="907" actId="20577"/>
          <ac:spMkLst>
            <pc:docMk/>
            <pc:sldMk cId="3724556768" sldId="256"/>
            <ac:spMk id="2" creationId="{3E1173F2-0DB2-986E-03B6-3FC7D4854CD2}"/>
          </ac:spMkLst>
        </pc:spChg>
        <pc:spChg chg="mod">
          <ac:chgData name="PhD - Doreen Steven Mlote" userId="6156f9e9-dd50-4438-ba5c-633575dfc794" providerId="ADAL" clId="{7B6031DF-DBD8-464F-9B81-F51B05416FB2}" dt="2025-06-24T11:15:32.596" v="594"/>
          <ac:spMkLst>
            <pc:docMk/>
            <pc:sldMk cId="3724556768" sldId="256"/>
            <ac:spMk id="3" creationId="{59340AD7-F366-88C6-347C-F29A0CEB15F7}"/>
          </ac:spMkLst>
        </pc:spChg>
      </pc:sldChg>
      <pc:sldChg chg="del">
        <pc:chgData name="PhD - Doreen Steven Mlote" userId="6156f9e9-dd50-4438-ba5c-633575dfc794" providerId="ADAL" clId="{7B6031DF-DBD8-464F-9B81-F51B05416FB2}" dt="2025-06-24T10:20:25.113" v="21" actId="47"/>
        <pc:sldMkLst>
          <pc:docMk/>
          <pc:sldMk cId="1533384544" sldId="257"/>
        </pc:sldMkLst>
      </pc:sldChg>
      <pc:sldChg chg="addSp delSp modSp mod delAnim modAnim modShow">
        <pc:chgData name="PhD - Doreen Steven Mlote" userId="6156f9e9-dd50-4438-ba5c-633575dfc794" providerId="ADAL" clId="{7B6031DF-DBD8-464F-9B81-F51B05416FB2}" dt="2025-06-27T06:54:33.915" v="2720" actId="729"/>
        <pc:sldMkLst>
          <pc:docMk/>
          <pc:sldMk cId="914459127" sldId="258"/>
        </pc:sldMkLst>
        <pc:spChg chg="mod">
          <ac:chgData name="PhD - Doreen Steven Mlote" userId="6156f9e9-dd50-4438-ba5c-633575dfc794" providerId="ADAL" clId="{7B6031DF-DBD8-464F-9B81-F51B05416FB2}" dt="2025-06-27T06:35:41.510" v="2650" actId="20577"/>
          <ac:spMkLst>
            <pc:docMk/>
            <pc:sldMk cId="914459127" sldId="258"/>
            <ac:spMk id="2" creationId="{6B197F22-20AF-AA89-CFEF-FBF467704D31}"/>
          </ac:spMkLst>
        </pc:spChg>
        <pc:spChg chg="add mod">
          <ac:chgData name="PhD - Doreen Steven Mlote" userId="6156f9e9-dd50-4438-ba5c-633575dfc794" providerId="ADAL" clId="{7B6031DF-DBD8-464F-9B81-F51B05416FB2}" dt="2025-06-24T12:34:40.544" v="919" actId="20577"/>
          <ac:spMkLst>
            <pc:docMk/>
            <pc:sldMk cId="914459127" sldId="258"/>
            <ac:spMk id="7" creationId="{9F6D314F-071A-0B1F-4E28-EBF29E547C06}"/>
          </ac:spMkLst>
        </pc:spChg>
        <pc:spChg chg="add mod">
          <ac:chgData name="PhD - Doreen Steven Mlote" userId="6156f9e9-dd50-4438-ba5c-633575dfc794" providerId="ADAL" clId="{7B6031DF-DBD8-464F-9B81-F51B05416FB2}" dt="2025-06-24T11:18:27.728" v="610" actId="20577"/>
          <ac:spMkLst>
            <pc:docMk/>
            <pc:sldMk cId="914459127" sldId="258"/>
            <ac:spMk id="11" creationId="{7C2FEA66-57D4-B09A-F55C-C3F14AE81934}"/>
          </ac:spMkLst>
        </pc:spChg>
        <pc:spChg chg="add del mod">
          <ac:chgData name="PhD - Doreen Steven Mlote" userId="6156f9e9-dd50-4438-ba5c-633575dfc794" providerId="ADAL" clId="{7B6031DF-DBD8-464F-9B81-F51B05416FB2}" dt="2025-06-27T05:32:50.589" v="2616" actId="478"/>
          <ac:spMkLst>
            <pc:docMk/>
            <pc:sldMk cId="914459127" sldId="258"/>
            <ac:spMk id="16" creationId="{FF2F2BA6-73EA-4672-DC34-8A2FDCD8B3B9}"/>
          </ac:spMkLst>
        </pc:spChg>
        <pc:spChg chg="add mod">
          <ac:chgData name="PhD - Doreen Steven Mlote" userId="6156f9e9-dd50-4438-ba5c-633575dfc794" providerId="ADAL" clId="{7B6031DF-DBD8-464F-9B81-F51B05416FB2}" dt="2025-06-27T05:32:54.992" v="2617" actId="1076"/>
          <ac:spMkLst>
            <pc:docMk/>
            <pc:sldMk cId="914459127" sldId="258"/>
            <ac:spMk id="17" creationId="{D97154CF-6F8A-178E-F8D7-DD857D10834B}"/>
          </ac:spMkLst>
        </pc:spChg>
      </pc:sldChg>
      <pc:sldChg chg="addSp delSp modSp add mod ord modShow">
        <pc:chgData name="PhD - Doreen Steven Mlote" userId="6156f9e9-dd50-4438-ba5c-633575dfc794" providerId="ADAL" clId="{7B6031DF-DBD8-464F-9B81-F51B05416FB2}" dt="2025-06-27T05:08:28.293" v="2398"/>
        <pc:sldMkLst>
          <pc:docMk/>
          <pc:sldMk cId="1032694268" sldId="259"/>
        </pc:sldMkLst>
        <pc:spChg chg="mod">
          <ac:chgData name="PhD - Doreen Steven Mlote" userId="6156f9e9-dd50-4438-ba5c-633575dfc794" providerId="ADAL" clId="{7B6031DF-DBD8-464F-9B81-F51B05416FB2}" dt="2025-06-27T04:08:34.332" v="1849" actId="1038"/>
          <ac:spMkLst>
            <pc:docMk/>
            <pc:sldMk cId="1032694268" sldId="259"/>
            <ac:spMk id="2" creationId="{19CD60A0-D885-B571-B715-6C781B338096}"/>
          </ac:spMkLst>
        </pc:spChg>
        <pc:spChg chg="mod topLvl">
          <ac:chgData name="PhD - Doreen Steven Mlote" userId="6156f9e9-dd50-4438-ba5c-633575dfc794" providerId="ADAL" clId="{7B6031DF-DBD8-464F-9B81-F51B05416FB2}" dt="2025-06-25T06:55:38.148" v="1323" actId="1037"/>
          <ac:spMkLst>
            <pc:docMk/>
            <pc:sldMk cId="1032694268" sldId="259"/>
            <ac:spMk id="3" creationId="{FCA24ED8-0362-E563-59D0-13D585746E08}"/>
          </ac:spMkLst>
        </pc:spChg>
        <pc:spChg chg="mod topLvl">
          <ac:chgData name="PhD - Doreen Steven Mlote" userId="6156f9e9-dd50-4438-ba5c-633575dfc794" providerId="ADAL" clId="{7B6031DF-DBD8-464F-9B81-F51B05416FB2}" dt="2025-06-27T04:08:09.130" v="1839" actId="1037"/>
          <ac:spMkLst>
            <pc:docMk/>
            <pc:sldMk cId="1032694268" sldId="259"/>
            <ac:spMk id="4" creationId="{F4BD2416-C493-D431-C8CA-56DEAD9BA75A}"/>
          </ac:spMkLst>
        </pc:spChg>
        <pc:spChg chg="mod topLvl">
          <ac:chgData name="PhD - Doreen Steven Mlote" userId="6156f9e9-dd50-4438-ba5c-633575dfc794" providerId="ADAL" clId="{7B6031DF-DBD8-464F-9B81-F51B05416FB2}" dt="2025-06-27T04:08:09.130" v="1839" actId="1037"/>
          <ac:spMkLst>
            <pc:docMk/>
            <pc:sldMk cId="1032694268" sldId="259"/>
            <ac:spMk id="5" creationId="{018ABD10-14F6-C731-17E3-D061CFAF806D}"/>
          </ac:spMkLst>
        </pc:spChg>
        <pc:spChg chg="mod topLvl">
          <ac:chgData name="PhD - Doreen Steven Mlote" userId="6156f9e9-dd50-4438-ba5c-633575dfc794" providerId="ADAL" clId="{7B6031DF-DBD8-464F-9B81-F51B05416FB2}" dt="2025-06-27T04:08:09.130" v="1839" actId="1037"/>
          <ac:spMkLst>
            <pc:docMk/>
            <pc:sldMk cId="1032694268" sldId="259"/>
            <ac:spMk id="6" creationId="{D732EE35-B844-1DB1-9490-57E52FCDEBC5}"/>
          </ac:spMkLst>
        </pc:spChg>
        <pc:spChg chg="mod topLvl">
          <ac:chgData name="PhD - Doreen Steven Mlote" userId="6156f9e9-dd50-4438-ba5c-633575dfc794" providerId="ADAL" clId="{7B6031DF-DBD8-464F-9B81-F51B05416FB2}" dt="2025-06-27T04:08:34.332" v="1849" actId="1038"/>
          <ac:spMkLst>
            <pc:docMk/>
            <pc:sldMk cId="1032694268" sldId="259"/>
            <ac:spMk id="8" creationId="{2269A1D5-1A24-B8DF-C3AE-4F6454B839E9}"/>
          </ac:spMkLst>
        </pc:spChg>
        <pc:spChg chg="mod topLvl">
          <ac:chgData name="PhD - Doreen Steven Mlote" userId="6156f9e9-dd50-4438-ba5c-633575dfc794" providerId="ADAL" clId="{7B6031DF-DBD8-464F-9B81-F51B05416FB2}" dt="2025-06-27T04:08:39.412" v="1859" actId="1037"/>
          <ac:spMkLst>
            <pc:docMk/>
            <pc:sldMk cId="1032694268" sldId="259"/>
            <ac:spMk id="9" creationId="{6454F3B4-D7C0-8ADD-804D-69802DE65C90}"/>
          </ac:spMkLst>
        </pc:spChg>
        <pc:spChg chg="add mod">
          <ac:chgData name="PhD - Doreen Steven Mlote" userId="6156f9e9-dd50-4438-ba5c-633575dfc794" providerId="ADAL" clId="{7B6031DF-DBD8-464F-9B81-F51B05416FB2}" dt="2025-06-25T06:54:15.678" v="1269" actId="1037"/>
          <ac:spMkLst>
            <pc:docMk/>
            <pc:sldMk cId="1032694268" sldId="259"/>
            <ac:spMk id="10" creationId="{58AD31E5-774C-D01B-9AED-FC1895A4AD93}"/>
          </ac:spMkLst>
        </pc:spChg>
        <pc:spChg chg="add mod">
          <ac:chgData name="PhD - Doreen Steven Mlote" userId="6156f9e9-dd50-4438-ba5c-633575dfc794" providerId="ADAL" clId="{7B6031DF-DBD8-464F-9B81-F51B05416FB2}" dt="2025-06-25T06:55:38.148" v="1323" actId="1037"/>
          <ac:spMkLst>
            <pc:docMk/>
            <pc:sldMk cId="1032694268" sldId="259"/>
            <ac:spMk id="16" creationId="{E9F6A93B-498B-1E13-7B6F-D7C6CE2470C9}"/>
          </ac:spMkLst>
        </pc:spChg>
        <pc:spChg chg="add mod">
          <ac:chgData name="PhD - Doreen Steven Mlote" userId="6156f9e9-dd50-4438-ba5c-633575dfc794" providerId="ADAL" clId="{7B6031DF-DBD8-464F-9B81-F51B05416FB2}" dt="2025-06-27T04:08:09.130" v="1839" actId="1037"/>
          <ac:spMkLst>
            <pc:docMk/>
            <pc:sldMk cId="1032694268" sldId="259"/>
            <ac:spMk id="20" creationId="{F6750BCA-15F7-BA28-693F-D530689E5375}"/>
          </ac:spMkLst>
        </pc:spChg>
        <pc:spChg chg="mod topLvl">
          <ac:chgData name="PhD - Doreen Steven Mlote" userId="6156f9e9-dd50-4438-ba5c-633575dfc794" providerId="ADAL" clId="{7B6031DF-DBD8-464F-9B81-F51B05416FB2}" dt="2025-06-25T06:54:48.188" v="1288" actId="1035"/>
          <ac:spMkLst>
            <pc:docMk/>
            <pc:sldMk cId="1032694268" sldId="259"/>
            <ac:spMk id="28" creationId="{C280CC5B-E14D-4EC3-17C9-B74417CF889E}"/>
          </ac:spMkLst>
        </pc:spChg>
        <pc:spChg chg="add mod">
          <ac:chgData name="PhD - Doreen Steven Mlote" userId="6156f9e9-dd50-4438-ba5c-633575dfc794" providerId="ADAL" clId="{7B6031DF-DBD8-464F-9B81-F51B05416FB2}" dt="2025-06-27T04:08:16.290" v="1840" actId="14100"/>
          <ac:spMkLst>
            <pc:docMk/>
            <pc:sldMk cId="1032694268" sldId="259"/>
            <ac:spMk id="30" creationId="{47239D44-4913-2962-F8B8-6FB20E372A6F}"/>
          </ac:spMkLst>
        </pc:spChg>
        <pc:spChg chg="add mod">
          <ac:chgData name="PhD - Doreen Steven Mlote" userId="6156f9e9-dd50-4438-ba5c-633575dfc794" providerId="ADAL" clId="{7B6031DF-DBD8-464F-9B81-F51B05416FB2}" dt="2025-06-27T04:08:50.493" v="1860" actId="1076"/>
          <ac:spMkLst>
            <pc:docMk/>
            <pc:sldMk cId="1032694268" sldId="259"/>
            <ac:spMk id="34" creationId="{024321E8-6F58-B130-8957-717C649DFDD4}"/>
          </ac:spMkLst>
        </pc:spChg>
        <pc:spChg chg="mod topLvl">
          <ac:chgData name="PhD - Doreen Steven Mlote" userId="6156f9e9-dd50-4438-ba5c-633575dfc794" providerId="ADAL" clId="{7B6031DF-DBD8-464F-9B81-F51B05416FB2}" dt="2025-06-27T04:08:09.130" v="1839" actId="1037"/>
          <ac:spMkLst>
            <pc:docMk/>
            <pc:sldMk cId="1032694268" sldId="259"/>
            <ac:spMk id="36" creationId="{57DC7AB8-B524-050B-59BA-A9C40EB84BB9}"/>
          </ac:spMkLst>
        </pc:spChg>
        <pc:spChg chg="add mod">
          <ac:chgData name="PhD - Doreen Steven Mlote" userId="6156f9e9-dd50-4438-ba5c-633575dfc794" providerId="ADAL" clId="{7B6031DF-DBD8-464F-9B81-F51B05416FB2}" dt="2025-06-25T06:55:38.148" v="1323" actId="1037"/>
          <ac:spMkLst>
            <pc:docMk/>
            <pc:sldMk cId="1032694268" sldId="259"/>
            <ac:spMk id="39" creationId="{0A4F637D-8ED5-A5B3-38B5-C58CF854840C}"/>
          </ac:spMkLst>
        </pc:spChg>
        <pc:spChg chg="mod topLvl">
          <ac:chgData name="PhD - Doreen Steven Mlote" userId="6156f9e9-dd50-4438-ba5c-633575dfc794" providerId="ADAL" clId="{7B6031DF-DBD8-464F-9B81-F51B05416FB2}" dt="2025-06-27T04:08:09.130" v="1839" actId="1037"/>
          <ac:spMkLst>
            <pc:docMk/>
            <pc:sldMk cId="1032694268" sldId="259"/>
            <ac:spMk id="55" creationId="{43B28FEA-1E9E-2DB6-44CE-FCDE23FA64BE}"/>
          </ac:spMkLst>
        </pc:spChg>
        <pc:picChg chg="add mod">
          <ac:chgData name="PhD - Doreen Steven Mlote" userId="6156f9e9-dd50-4438-ba5c-633575dfc794" providerId="ADAL" clId="{7B6031DF-DBD8-464F-9B81-F51B05416FB2}" dt="2025-06-27T04:08:22.623" v="1841" actId="1076"/>
          <ac:picMkLst>
            <pc:docMk/>
            <pc:sldMk cId="1032694268" sldId="259"/>
            <ac:picMk id="21" creationId="{D2ECDA09-71D3-6B90-8012-C67D07DD19F0}"/>
          </ac:picMkLst>
        </pc:picChg>
        <pc:picChg chg="add mod">
          <ac:chgData name="PhD - Doreen Steven Mlote" userId="6156f9e9-dd50-4438-ba5c-633575dfc794" providerId="ADAL" clId="{7B6031DF-DBD8-464F-9B81-F51B05416FB2}" dt="2025-06-27T04:08:22.623" v="1841" actId="1076"/>
          <ac:picMkLst>
            <pc:docMk/>
            <pc:sldMk cId="1032694268" sldId="259"/>
            <ac:picMk id="24" creationId="{1E495EF0-A872-6C7A-56B0-18E6B08B2F66}"/>
          </ac:picMkLst>
        </pc:picChg>
        <pc:cxnChg chg="add mod">
          <ac:chgData name="PhD - Doreen Steven Mlote" userId="6156f9e9-dd50-4438-ba5c-633575dfc794" providerId="ADAL" clId="{7B6031DF-DBD8-464F-9B81-F51B05416FB2}" dt="2025-06-25T06:48:05.082" v="1133" actId="20577"/>
          <ac:cxnSpMkLst>
            <pc:docMk/>
            <pc:sldMk cId="1032694268" sldId="259"/>
            <ac:cxnSpMk id="7" creationId="{B45B0157-F385-1744-C8FD-955E41FA5E11}"/>
          </ac:cxnSpMkLst>
        </pc:cxnChg>
        <pc:cxnChg chg="mod">
          <ac:chgData name="PhD - Doreen Steven Mlote" userId="6156f9e9-dd50-4438-ba5c-633575dfc794" providerId="ADAL" clId="{7B6031DF-DBD8-464F-9B81-F51B05416FB2}" dt="2025-06-24T11:19:33.197" v="614" actId="692"/>
          <ac:cxnSpMkLst>
            <pc:docMk/>
            <pc:sldMk cId="1032694268" sldId="259"/>
            <ac:cxnSpMk id="14" creationId="{C806CF1B-CC14-C86A-A35C-204D324C355F}"/>
          </ac:cxnSpMkLst>
        </pc:cxnChg>
        <pc:cxnChg chg="add mod">
          <ac:chgData name="PhD - Doreen Steven Mlote" userId="6156f9e9-dd50-4438-ba5c-633575dfc794" providerId="ADAL" clId="{7B6031DF-DBD8-464F-9B81-F51B05416FB2}" dt="2025-06-25T06:53:26.076" v="1211" actId="14100"/>
          <ac:cxnSpMkLst>
            <pc:docMk/>
            <pc:sldMk cId="1032694268" sldId="259"/>
            <ac:cxnSpMk id="15" creationId="{7FBFF560-7A23-487A-B99F-8AD37B474037}"/>
          </ac:cxnSpMkLst>
        </pc:cxnChg>
        <pc:cxnChg chg="mod">
          <ac:chgData name="PhD - Doreen Steven Mlote" userId="6156f9e9-dd50-4438-ba5c-633575dfc794" providerId="ADAL" clId="{7B6031DF-DBD8-464F-9B81-F51B05416FB2}" dt="2025-06-24T11:19:33.197" v="614" actId="692"/>
          <ac:cxnSpMkLst>
            <pc:docMk/>
            <pc:sldMk cId="1032694268" sldId="259"/>
            <ac:cxnSpMk id="19" creationId="{FEF7EF62-AD52-0C66-3F98-88FE9BD382D4}"/>
          </ac:cxnSpMkLst>
        </pc:cxnChg>
        <pc:cxnChg chg="mod">
          <ac:chgData name="PhD - Doreen Steven Mlote" userId="6156f9e9-dd50-4438-ba5c-633575dfc794" providerId="ADAL" clId="{7B6031DF-DBD8-464F-9B81-F51B05416FB2}" dt="2025-06-24T11:01:18.757" v="414" actId="692"/>
          <ac:cxnSpMkLst>
            <pc:docMk/>
            <pc:sldMk cId="1032694268" sldId="259"/>
            <ac:cxnSpMk id="23" creationId="{CD375045-0ECA-3294-BD6B-B6F734E276D7}"/>
          </ac:cxnSpMkLst>
        </pc:cxnChg>
        <pc:cxnChg chg="mod">
          <ac:chgData name="PhD - Doreen Steven Mlote" userId="6156f9e9-dd50-4438-ba5c-633575dfc794" providerId="ADAL" clId="{7B6031DF-DBD8-464F-9B81-F51B05416FB2}" dt="2025-06-27T04:08:09.130" v="1839" actId="1037"/>
          <ac:cxnSpMkLst>
            <pc:docMk/>
            <pc:sldMk cId="1032694268" sldId="259"/>
            <ac:cxnSpMk id="26" creationId="{0C161AC8-4D7C-F02A-BD53-26DA4F9D2FCB}"/>
          </ac:cxnSpMkLst>
        </pc:cxnChg>
        <pc:cxnChg chg="mod">
          <ac:chgData name="PhD - Doreen Steven Mlote" userId="6156f9e9-dd50-4438-ba5c-633575dfc794" providerId="ADAL" clId="{7B6031DF-DBD8-464F-9B81-F51B05416FB2}" dt="2025-06-25T06:54:48.188" v="1288" actId="1035"/>
          <ac:cxnSpMkLst>
            <pc:docMk/>
            <pc:sldMk cId="1032694268" sldId="259"/>
            <ac:cxnSpMk id="31" creationId="{6196E883-84E2-F16A-BCA3-D09B80155C3C}"/>
          </ac:cxnSpMkLst>
        </pc:cxnChg>
        <pc:cxnChg chg="mod">
          <ac:chgData name="PhD - Doreen Steven Mlote" userId="6156f9e9-dd50-4438-ba5c-633575dfc794" providerId="ADAL" clId="{7B6031DF-DBD8-464F-9B81-F51B05416FB2}" dt="2025-06-24T14:43:10.590" v="922" actId="692"/>
          <ac:cxnSpMkLst>
            <pc:docMk/>
            <pc:sldMk cId="1032694268" sldId="259"/>
            <ac:cxnSpMk id="38" creationId="{6A7C52C4-5263-DD18-4E74-D6C5A858326F}"/>
          </ac:cxnSpMkLst>
        </pc:cxnChg>
        <pc:cxnChg chg="add mod">
          <ac:chgData name="PhD - Doreen Steven Mlote" userId="6156f9e9-dd50-4438-ba5c-633575dfc794" providerId="ADAL" clId="{7B6031DF-DBD8-464F-9B81-F51B05416FB2}" dt="2025-06-25T06:54:58.051" v="1291" actId="1076"/>
          <ac:cxnSpMkLst>
            <pc:docMk/>
            <pc:sldMk cId="1032694268" sldId="259"/>
            <ac:cxnSpMk id="41" creationId="{4AD57135-7A2E-B7B1-9662-28E0A5AADC47}"/>
          </ac:cxnSpMkLst>
        </pc:cxnChg>
        <pc:cxnChg chg="add mod">
          <ac:chgData name="PhD - Doreen Steven Mlote" userId="6156f9e9-dd50-4438-ba5c-633575dfc794" providerId="ADAL" clId="{7B6031DF-DBD8-464F-9B81-F51B05416FB2}" dt="2025-06-25T06:55:25.302" v="1311" actId="1038"/>
          <ac:cxnSpMkLst>
            <pc:docMk/>
            <pc:sldMk cId="1032694268" sldId="259"/>
            <ac:cxnSpMk id="43" creationId="{FDC215D3-1441-2D9B-CE52-05DC9EF665DD}"/>
          </ac:cxnSpMkLst>
        </pc:cxnChg>
      </pc:sldChg>
      <pc:sldChg chg="addSp modSp add ord">
        <pc:chgData name="PhD - Doreen Steven Mlote" userId="6156f9e9-dd50-4438-ba5c-633575dfc794" providerId="ADAL" clId="{7B6031DF-DBD8-464F-9B81-F51B05416FB2}" dt="2025-06-27T04:15:20.194" v="1913"/>
        <pc:sldMkLst>
          <pc:docMk/>
          <pc:sldMk cId="628222029" sldId="260"/>
        </pc:sldMkLst>
        <pc:spChg chg="add mod">
          <ac:chgData name="PhD - Doreen Steven Mlote" userId="6156f9e9-dd50-4438-ba5c-633575dfc794" providerId="ADAL" clId="{7B6031DF-DBD8-464F-9B81-F51B05416FB2}" dt="2025-06-25T06:30:39.030" v="959"/>
          <ac:spMkLst>
            <pc:docMk/>
            <pc:sldMk cId="628222029" sldId="260"/>
            <ac:spMk id="13" creationId="{518C3414-DEF3-533A-2EC8-6E30558C3292}"/>
          </ac:spMkLst>
        </pc:spChg>
      </pc:sldChg>
      <pc:sldChg chg="addSp delSp modSp add mod ord">
        <pc:chgData name="PhD - Doreen Steven Mlote" userId="6156f9e9-dd50-4438-ba5c-633575dfc794" providerId="ADAL" clId="{7B6031DF-DBD8-464F-9B81-F51B05416FB2}" dt="2025-06-27T05:39:20.680" v="2643" actId="14826"/>
        <pc:sldMkLst>
          <pc:docMk/>
          <pc:sldMk cId="2661707144" sldId="261"/>
        </pc:sldMkLst>
        <pc:spChg chg="mod">
          <ac:chgData name="PhD - Doreen Steven Mlote" userId="6156f9e9-dd50-4438-ba5c-633575dfc794" providerId="ADAL" clId="{7B6031DF-DBD8-464F-9B81-F51B05416FB2}" dt="2025-06-24T11:05:21.696" v="533" actId="20577"/>
          <ac:spMkLst>
            <pc:docMk/>
            <pc:sldMk cId="2661707144" sldId="261"/>
            <ac:spMk id="2" creationId="{75553872-4006-81A7-348A-37930EC7C634}"/>
          </ac:spMkLst>
        </pc:spChg>
        <pc:spChg chg="add del mod">
          <ac:chgData name="PhD - Doreen Steven Mlote" userId="6156f9e9-dd50-4438-ba5c-633575dfc794" providerId="ADAL" clId="{7B6031DF-DBD8-464F-9B81-F51B05416FB2}" dt="2025-06-27T05:30:00.747" v="2585" actId="478"/>
          <ac:spMkLst>
            <pc:docMk/>
            <pc:sldMk cId="2661707144" sldId="261"/>
            <ac:spMk id="3" creationId="{37734AD8-F8DF-6E6E-9CDB-22A3CA3C3375}"/>
          </ac:spMkLst>
        </pc:spChg>
        <pc:grpChg chg="add del mod">
          <ac:chgData name="PhD - Doreen Steven Mlote" userId="6156f9e9-dd50-4438-ba5c-633575dfc794" providerId="ADAL" clId="{7B6031DF-DBD8-464F-9B81-F51B05416FB2}" dt="2025-06-27T05:29:57.501" v="2583" actId="478"/>
          <ac:grpSpMkLst>
            <pc:docMk/>
            <pc:sldMk cId="2661707144" sldId="261"/>
            <ac:grpSpMk id="15" creationId="{67711027-B37D-E38C-8087-2BD0C91E8668}"/>
          </ac:grpSpMkLst>
        </pc:grpChg>
        <pc:picChg chg="add mod">
          <ac:chgData name="PhD - Doreen Steven Mlote" userId="6156f9e9-dd50-4438-ba5c-633575dfc794" providerId="ADAL" clId="{7B6031DF-DBD8-464F-9B81-F51B05416FB2}" dt="2025-06-27T05:39:20.680" v="2643" actId="14826"/>
          <ac:picMkLst>
            <pc:docMk/>
            <pc:sldMk cId="2661707144" sldId="261"/>
            <ac:picMk id="5" creationId="{468207B2-B8B1-A723-322E-3EC89361137E}"/>
          </ac:picMkLst>
        </pc:picChg>
        <pc:picChg chg="add del mod">
          <ac:chgData name="PhD - Doreen Steven Mlote" userId="6156f9e9-dd50-4438-ba5c-633575dfc794" providerId="ADAL" clId="{7B6031DF-DBD8-464F-9B81-F51B05416FB2}" dt="2025-06-27T05:29:59.522" v="2584" actId="478"/>
          <ac:picMkLst>
            <pc:docMk/>
            <pc:sldMk cId="2661707144" sldId="261"/>
            <ac:picMk id="6" creationId="{0B394103-F088-19BD-2932-65BD7AC30AC9}"/>
          </ac:picMkLst>
        </pc:picChg>
        <pc:picChg chg="add del mod">
          <ac:chgData name="PhD - Doreen Steven Mlote" userId="6156f9e9-dd50-4438-ba5c-633575dfc794" providerId="ADAL" clId="{7B6031DF-DBD8-464F-9B81-F51B05416FB2}" dt="2025-06-27T05:30:32.541" v="2594" actId="21"/>
          <ac:picMkLst>
            <pc:docMk/>
            <pc:sldMk cId="2661707144" sldId="261"/>
            <ac:picMk id="8" creationId="{E4CC9591-8270-4BA2-44C5-86405CA51533}"/>
          </ac:picMkLst>
        </pc:picChg>
        <pc:picChg chg="add mod">
          <ac:chgData name="PhD - Doreen Steven Mlote" userId="6156f9e9-dd50-4438-ba5c-633575dfc794" providerId="ADAL" clId="{7B6031DF-DBD8-464F-9B81-F51B05416FB2}" dt="2025-06-27T05:32:04.342" v="2613" actId="1076"/>
          <ac:picMkLst>
            <pc:docMk/>
            <pc:sldMk cId="2661707144" sldId="261"/>
            <ac:picMk id="10" creationId="{1DA60259-0318-C79D-D68D-E353AD7D2D4D}"/>
          </ac:picMkLst>
        </pc:picChg>
        <pc:picChg chg="add mod">
          <ac:chgData name="PhD - Doreen Steven Mlote" userId="6156f9e9-dd50-4438-ba5c-633575dfc794" providerId="ADAL" clId="{7B6031DF-DBD8-464F-9B81-F51B05416FB2}" dt="2025-06-27T05:32:10.236" v="2615" actId="1037"/>
          <ac:picMkLst>
            <pc:docMk/>
            <pc:sldMk cId="2661707144" sldId="261"/>
            <ac:picMk id="11" creationId="{D1CE8D85-2F7E-75FD-2F6C-9D8710466D10}"/>
          </ac:picMkLst>
        </pc:picChg>
      </pc:sldChg>
      <pc:sldChg chg="addSp delSp modSp new mod ord modAnim modShow">
        <pc:chgData name="PhD - Doreen Steven Mlote" userId="6156f9e9-dd50-4438-ba5c-633575dfc794" providerId="ADAL" clId="{7B6031DF-DBD8-464F-9B81-F51B05416FB2}" dt="2025-06-27T05:08:14.681" v="2396"/>
        <pc:sldMkLst>
          <pc:docMk/>
          <pc:sldMk cId="3191493130" sldId="262"/>
        </pc:sldMkLst>
        <pc:spChg chg="mod">
          <ac:chgData name="PhD - Doreen Steven Mlote" userId="6156f9e9-dd50-4438-ba5c-633575dfc794" providerId="ADAL" clId="{7B6031DF-DBD8-464F-9B81-F51B05416FB2}" dt="2025-06-25T07:33:50.046" v="1491" actId="2711"/>
          <ac:spMkLst>
            <pc:docMk/>
            <pc:sldMk cId="3191493130" sldId="262"/>
            <ac:spMk id="2" creationId="{BF0817D9-72EB-D140-3638-4375B3A79050}"/>
          </ac:spMkLst>
        </pc:spChg>
        <pc:spChg chg="add mod">
          <ac:chgData name="PhD - Doreen Steven Mlote" userId="6156f9e9-dd50-4438-ba5c-633575dfc794" providerId="ADAL" clId="{7B6031DF-DBD8-464F-9B81-F51B05416FB2}" dt="2025-06-25T07:45:37.996" v="1538" actId="14100"/>
          <ac:spMkLst>
            <pc:docMk/>
            <pc:sldMk cId="3191493130" sldId="262"/>
            <ac:spMk id="7" creationId="{FF9D2882-4D8D-96F5-98D3-149188CC9F71}"/>
          </ac:spMkLst>
        </pc:spChg>
        <pc:spChg chg="add mod">
          <ac:chgData name="PhD - Doreen Steven Mlote" userId="6156f9e9-dd50-4438-ba5c-633575dfc794" providerId="ADAL" clId="{7B6031DF-DBD8-464F-9B81-F51B05416FB2}" dt="2025-06-25T07:33:58.326" v="1492" actId="164"/>
          <ac:spMkLst>
            <pc:docMk/>
            <pc:sldMk cId="3191493130" sldId="262"/>
            <ac:spMk id="8" creationId="{A1546C1B-F428-7131-2FBA-CB7C0AD44F8C}"/>
          </ac:spMkLst>
        </pc:spChg>
        <pc:spChg chg="add mod">
          <ac:chgData name="PhD - Doreen Steven Mlote" userId="6156f9e9-dd50-4438-ba5c-633575dfc794" providerId="ADAL" clId="{7B6031DF-DBD8-464F-9B81-F51B05416FB2}" dt="2025-06-25T07:45:58.632" v="1548" actId="1036"/>
          <ac:spMkLst>
            <pc:docMk/>
            <pc:sldMk cId="3191493130" sldId="262"/>
            <ac:spMk id="10" creationId="{81389139-F0DD-361C-3782-1A41D5EFB1D4}"/>
          </ac:spMkLst>
        </pc:spChg>
        <pc:grpChg chg="add del mod">
          <ac:chgData name="PhD - Doreen Steven Mlote" userId="6156f9e9-dd50-4438-ba5c-633575dfc794" providerId="ADAL" clId="{7B6031DF-DBD8-464F-9B81-F51B05416FB2}" dt="2025-06-25T07:46:23.908" v="1553" actId="1038"/>
          <ac:grpSpMkLst>
            <pc:docMk/>
            <pc:sldMk cId="3191493130" sldId="262"/>
            <ac:grpSpMk id="9" creationId="{61157C48-EFC9-A97D-85F0-3C972AB1E37E}"/>
          </ac:grpSpMkLst>
        </pc:grpChg>
        <pc:picChg chg="add mod ord">
          <ac:chgData name="PhD - Doreen Steven Mlote" userId="6156f9e9-dd50-4438-ba5c-633575dfc794" providerId="ADAL" clId="{7B6031DF-DBD8-464F-9B81-F51B05416FB2}" dt="2025-06-25T07:45:45.727" v="1539" actId="1076"/>
          <ac:picMkLst>
            <pc:docMk/>
            <pc:sldMk cId="3191493130" sldId="262"/>
            <ac:picMk id="12" creationId="{08E7FFA8-DFC0-6AEA-872A-42474A7C8ED1}"/>
          </ac:picMkLst>
        </pc:picChg>
      </pc:sldChg>
      <pc:sldChg chg="addSp delSp modSp add mod modShow">
        <pc:chgData name="PhD - Doreen Steven Mlote" userId="6156f9e9-dd50-4438-ba5c-633575dfc794" providerId="ADAL" clId="{7B6031DF-DBD8-464F-9B81-F51B05416FB2}" dt="2025-06-25T07:51:26.671" v="1564" actId="1076"/>
        <pc:sldMkLst>
          <pc:docMk/>
          <pc:sldMk cId="1317750261" sldId="263"/>
        </pc:sldMkLst>
        <pc:spChg chg="mod">
          <ac:chgData name="PhD - Doreen Steven Mlote" userId="6156f9e9-dd50-4438-ba5c-633575dfc794" providerId="ADAL" clId="{7B6031DF-DBD8-464F-9B81-F51B05416FB2}" dt="2025-06-25T07:24:29.371" v="1354" actId="2711"/>
          <ac:spMkLst>
            <pc:docMk/>
            <pc:sldMk cId="1317750261" sldId="263"/>
            <ac:spMk id="2" creationId="{E326E6E7-A613-94D0-3986-6A2CB76FA538}"/>
          </ac:spMkLst>
        </pc:spChg>
        <pc:picChg chg="add mod">
          <ac:chgData name="PhD - Doreen Steven Mlote" userId="6156f9e9-dd50-4438-ba5c-633575dfc794" providerId="ADAL" clId="{7B6031DF-DBD8-464F-9B81-F51B05416FB2}" dt="2025-06-25T07:51:26.671" v="1564" actId="1076"/>
          <ac:picMkLst>
            <pc:docMk/>
            <pc:sldMk cId="1317750261" sldId="263"/>
            <ac:picMk id="11" creationId="{C3ACB546-B7A8-AFB9-FB2E-46D0AC2AB006}"/>
          </ac:picMkLst>
        </pc:picChg>
      </pc:sldChg>
      <pc:sldChg chg="addSp delSp modSp add mod ord modShow">
        <pc:chgData name="PhD - Doreen Steven Mlote" userId="6156f9e9-dd50-4438-ba5c-633575dfc794" providerId="ADAL" clId="{7B6031DF-DBD8-464F-9B81-F51B05416FB2}" dt="2025-06-27T05:08:08.228" v="2392"/>
        <pc:sldMkLst>
          <pc:docMk/>
          <pc:sldMk cId="1056130360" sldId="264"/>
        </pc:sldMkLst>
        <pc:spChg chg="add mod">
          <ac:chgData name="PhD - Doreen Steven Mlote" userId="6156f9e9-dd50-4438-ba5c-633575dfc794" providerId="ADAL" clId="{7B6031DF-DBD8-464F-9B81-F51B05416FB2}" dt="2025-06-26T07:17:27.487" v="1568" actId="20577"/>
          <ac:spMkLst>
            <pc:docMk/>
            <pc:sldMk cId="1056130360" sldId="264"/>
            <ac:spMk id="11" creationId="{FB3E7608-A282-DF4F-92A5-5376D0EC047F}"/>
          </ac:spMkLst>
        </pc:spChg>
        <pc:spChg chg="add mod">
          <ac:chgData name="PhD - Doreen Steven Mlote" userId="6156f9e9-dd50-4438-ba5c-633575dfc794" providerId="ADAL" clId="{7B6031DF-DBD8-464F-9B81-F51B05416FB2}" dt="2025-06-26T07:17:33.222" v="1571" actId="20577"/>
          <ac:spMkLst>
            <pc:docMk/>
            <pc:sldMk cId="1056130360" sldId="264"/>
            <ac:spMk id="12" creationId="{9722B3EA-1516-4D31-7B47-2294FCCE00AF}"/>
          </ac:spMkLst>
        </pc:spChg>
        <pc:spChg chg="add mod">
          <ac:chgData name="PhD - Doreen Steven Mlote" userId="6156f9e9-dd50-4438-ba5c-633575dfc794" providerId="ADAL" clId="{7B6031DF-DBD8-464F-9B81-F51B05416FB2}" dt="2025-06-26T07:17:38.767" v="1574" actId="20577"/>
          <ac:spMkLst>
            <pc:docMk/>
            <pc:sldMk cId="1056130360" sldId="264"/>
            <ac:spMk id="13" creationId="{938DAF96-CF73-1E04-23D6-141E2C5F7CE8}"/>
          </ac:spMkLst>
        </pc:spChg>
        <pc:spChg chg="add mod">
          <ac:chgData name="PhD - Doreen Steven Mlote" userId="6156f9e9-dd50-4438-ba5c-633575dfc794" providerId="ADAL" clId="{7B6031DF-DBD8-464F-9B81-F51B05416FB2}" dt="2025-06-26T07:23:53.755" v="1591" actId="1076"/>
          <ac:spMkLst>
            <pc:docMk/>
            <pc:sldMk cId="1056130360" sldId="264"/>
            <ac:spMk id="17" creationId="{590C1D98-6BDE-E411-DA13-EC8EB54BD960}"/>
          </ac:spMkLst>
        </pc:spChg>
        <pc:spChg chg="add del mod">
          <ac:chgData name="PhD - Doreen Steven Mlote" userId="6156f9e9-dd50-4438-ba5c-633575dfc794" providerId="ADAL" clId="{7B6031DF-DBD8-464F-9B81-F51B05416FB2}" dt="2025-06-26T07:18:16.504" v="1581" actId="478"/>
          <ac:spMkLst>
            <pc:docMk/>
            <pc:sldMk cId="1056130360" sldId="264"/>
            <ac:spMk id="18" creationId="{F0B9B6A3-CB3A-BFB8-7204-F41618D8538C}"/>
          </ac:spMkLst>
        </pc:spChg>
        <pc:spChg chg="add mod">
          <ac:chgData name="PhD - Doreen Steven Mlote" userId="6156f9e9-dd50-4438-ba5c-633575dfc794" providerId="ADAL" clId="{7B6031DF-DBD8-464F-9B81-F51B05416FB2}" dt="2025-06-26T07:24:36.904" v="1592" actId="1076"/>
          <ac:spMkLst>
            <pc:docMk/>
            <pc:sldMk cId="1056130360" sldId="264"/>
            <ac:spMk id="22" creationId="{CB3E2321-389C-999E-171B-DBCAA17C64B7}"/>
          </ac:spMkLst>
        </pc:spChg>
        <pc:spChg chg="add del mod">
          <ac:chgData name="PhD - Doreen Steven Mlote" userId="6156f9e9-dd50-4438-ba5c-633575dfc794" providerId="ADAL" clId="{7B6031DF-DBD8-464F-9B81-F51B05416FB2}" dt="2025-06-26T07:23:30.147" v="1588" actId="478"/>
          <ac:spMkLst>
            <pc:docMk/>
            <pc:sldMk cId="1056130360" sldId="264"/>
            <ac:spMk id="25" creationId="{4C0660AD-FA74-7DE5-2EB6-4E26C756C336}"/>
          </ac:spMkLst>
        </pc:spChg>
        <pc:spChg chg="del">
          <ac:chgData name="PhD - Doreen Steven Mlote" userId="6156f9e9-dd50-4438-ba5c-633575dfc794" providerId="ADAL" clId="{7B6031DF-DBD8-464F-9B81-F51B05416FB2}" dt="2025-06-26T07:26:52.426" v="1593" actId="478"/>
          <ac:spMkLst>
            <pc:docMk/>
            <pc:sldMk cId="1056130360" sldId="264"/>
            <ac:spMk id="55" creationId="{5AAB7851-82ED-0504-BED7-BB737DD537FF}"/>
          </ac:spMkLst>
        </pc:spChg>
        <pc:cxnChg chg="del mod">
          <ac:chgData name="PhD - Doreen Steven Mlote" userId="6156f9e9-dd50-4438-ba5c-633575dfc794" providerId="ADAL" clId="{7B6031DF-DBD8-464F-9B81-F51B05416FB2}" dt="2025-06-26T07:26:53.467" v="1594" actId="478"/>
          <ac:cxnSpMkLst>
            <pc:docMk/>
            <pc:sldMk cId="1056130360" sldId="264"/>
            <ac:cxnSpMk id="14" creationId="{AE58E7C4-059F-802E-E671-FDDF5DCDF8BA}"/>
          </ac:cxnSpMkLst>
        </pc:cxnChg>
      </pc:sldChg>
      <pc:sldChg chg="addSp delSp modSp add del mod ord setBg modShow">
        <pc:chgData name="PhD - Doreen Steven Mlote" userId="6156f9e9-dd50-4438-ba5c-633575dfc794" providerId="ADAL" clId="{7B6031DF-DBD8-464F-9B81-F51B05416FB2}" dt="2025-06-27T05:01:28.432" v="2319" actId="2696"/>
        <pc:sldMkLst>
          <pc:docMk/>
          <pc:sldMk cId="913388669" sldId="265"/>
        </pc:sldMkLst>
        <pc:spChg chg="mod">
          <ac:chgData name="PhD - Doreen Steven Mlote" userId="6156f9e9-dd50-4438-ba5c-633575dfc794" providerId="ADAL" clId="{7B6031DF-DBD8-464F-9B81-F51B05416FB2}" dt="2025-06-27T03:36:33.686" v="1621" actId="26606"/>
          <ac:spMkLst>
            <pc:docMk/>
            <pc:sldMk cId="913388669" sldId="265"/>
            <ac:spMk id="2" creationId="{B1D02CB6-DEDD-419F-560C-3E8005EF9611}"/>
          </ac:spMkLst>
        </pc:spChg>
        <pc:spChg chg="add del mod">
          <ac:chgData name="PhD - Doreen Steven Mlote" userId="6156f9e9-dd50-4438-ba5c-633575dfc794" providerId="ADAL" clId="{7B6031DF-DBD8-464F-9B81-F51B05416FB2}" dt="2025-06-27T03:38:28.447" v="1633" actId="478"/>
          <ac:spMkLst>
            <pc:docMk/>
            <pc:sldMk cId="913388669" sldId="265"/>
            <ac:spMk id="5" creationId="{E34996D5-6070-2834-BA67-9374FB2251AB}"/>
          </ac:spMkLst>
        </pc:spChg>
        <pc:spChg chg="add del">
          <ac:chgData name="PhD - Doreen Steven Mlote" userId="6156f9e9-dd50-4438-ba5c-633575dfc794" providerId="ADAL" clId="{7B6031DF-DBD8-464F-9B81-F51B05416FB2}" dt="2025-06-27T03:36:33.686" v="1621" actId="26606"/>
          <ac:spMkLst>
            <pc:docMk/>
            <pc:sldMk cId="913388669" sldId="265"/>
            <ac:spMk id="9" creationId="{53F29798-D584-4792-9B62-3F5F5C36D619}"/>
          </ac:spMkLst>
        </pc:spChg>
        <pc:picChg chg="add mod">
          <ac:chgData name="PhD - Doreen Steven Mlote" userId="6156f9e9-dd50-4438-ba5c-633575dfc794" providerId="ADAL" clId="{7B6031DF-DBD8-464F-9B81-F51B05416FB2}" dt="2025-06-27T03:36:45.802" v="1625" actId="1076"/>
          <ac:picMkLst>
            <pc:docMk/>
            <pc:sldMk cId="913388669" sldId="265"/>
            <ac:picMk id="4" creationId="{F5736B69-3556-7010-459C-F9C987C2288D}"/>
          </ac:picMkLst>
        </pc:picChg>
        <pc:picChg chg="del">
          <ac:chgData name="PhD - Doreen Steven Mlote" userId="6156f9e9-dd50-4438-ba5c-633575dfc794" providerId="ADAL" clId="{7B6031DF-DBD8-464F-9B81-F51B05416FB2}" dt="2025-06-27T03:36:03.990" v="1603" actId="478"/>
          <ac:picMkLst>
            <pc:docMk/>
            <pc:sldMk cId="913388669" sldId="265"/>
            <ac:picMk id="11" creationId="{371383C4-534C-0E8C-74B3-D81A4E43A886}"/>
          </ac:picMkLst>
        </pc:picChg>
      </pc:sldChg>
      <pc:sldChg chg="addSp delSp modSp add mod ord setBg">
        <pc:chgData name="PhD - Doreen Steven Mlote" userId="6156f9e9-dd50-4438-ba5c-633575dfc794" providerId="ADAL" clId="{7B6031DF-DBD8-464F-9B81-F51B05416FB2}" dt="2025-06-27T05:33:37.657" v="2619"/>
        <pc:sldMkLst>
          <pc:docMk/>
          <pc:sldMk cId="2264519015" sldId="266"/>
        </pc:sldMkLst>
        <pc:spChg chg="mod">
          <ac:chgData name="PhD - Doreen Steven Mlote" userId="6156f9e9-dd50-4438-ba5c-633575dfc794" providerId="ADAL" clId="{7B6031DF-DBD8-464F-9B81-F51B05416FB2}" dt="2025-06-27T04:28:47.773" v="1964" actId="1038"/>
          <ac:spMkLst>
            <pc:docMk/>
            <pc:sldMk cId="2264519015" sldId="266"/>
            <ac:spMk id="2" creationId="{3C5AD173-D1ED-7E5C-1365-3FA38353E059}"/>
          </ac:spMkLst>
        </pc:spChg>
        <pc:spChg chg="add mod">
          <ac:chgData name="PhD - Doreen Steven Mlote" userId="6156f9e9-dd50-4438-ba5c-633575dfc794" providerId="ADAL" clId="{7B6031DF-DBD8-464F-9B81-F51B05416FB2}" dt="2025-06-27T04:28:47.773" v="1964" actId="1038"/>
          <ac:spMkLst>
            <pc:docMk/>
            <pc:sldMk cId="2264519015" sldId="266"/>
            <ac:spMk id="6" creationId="{D0D06134-A262-3277-D24F-A982FD76E9EF}"/>
          </ac:spMkLst>
        </pc:spChg>
        <pc:spChg chg="add del">
          <ac:chgData name="PhD - Doreen Steven Mlote" userId="6156f9e9-dd50-4438-ba5c-633575dfc794" providerId="ADAL" clId="{7B6031DF-DBD8-464F-9B81-F51B05416FB2}" dt="2025-06-27T03:51:48.995" v="1638" actId="26606"/>
          <ac:spMkLst>
            <pc:docMk/>
            <pc:sldMk cId="2264519015" sldId="266"/>
            <ac:spMk id="9" creationId="{6DA9942F-A18C-9E9D-BF08-9291C54E1CC4}"/>
          </ac:spMkLst>
        </pc:spChg>
        <pc:spChg chg="add del">
          <ac:chgData name="PhD - Doreen Steven Mlote" userId="6156f9e9-dd50-4438-ba5c-633575dfc794" providerId="ADAL" clId="{7B6031DF-DBD8-464F-9B81-F51B05416FB2}" dt="2025-06-27T03:51:51.138" v="1640" actId="26606"/>
          <ac:spMkLst>
            <pc:docMk/>
            <pc:sldMk cId="2264519015" sldId="266"/>
            <ac:spMk id="11" creationId="{6DA9942F-A18C-9E9D-BF08-9291C54E1CC4}"/>
          </ac:spMkLst>
        </pc:spChg>
        <pc:spChg chg="add mod ord">
          <ac:chgData name="PhD - Doreen Steven Mlote" userId="6156f9e9-dd50-4438-ba5c-633575dfc794" providerId="ADAL" clId="{7B6031DF-DBD8-464F-9B81-F51B05416FB2}" dt="2025-06-27T04:00:06.308" v="1712" actId="164"/>
          <ac:spMkLst>
            <pc:docMk/>
            <pc:sldMk cId="2264519015" sldId="266"/>
            <ac:spMk id="14" creationId="{33528B7B-06C0-6197-56AD-42EDD924052B}"/>
          </ac:spMkLst>
        </pc:spChg>
        <pc:spChg chg="add mod ord">
          <ac:chgData name="PhD - Doreen Steven Mlote" userId="6156f9e9-dd50-4438-ba5c-633575dfc794" providerId="ADAL" clId="{7B6031DF-DBD8-464F-9B81-F51B05416FB2}" dt="2025-06-27T04:00:06.308" v="1712" actId="164"/>
          <ac:spMkLst>
            <pc:docMk/>
            <pc:sldMk cId="2264519015" sldId="266"/>
            <ac:spMk id="15" creationId="{E00ACE1E-6231-AB71-7176-E779E868F5E5}"/>
          </ac:spMkLst>
        </pc:spChg>
        <pc:spChg chg="add del">
          <ac:chgData name="PhD - Doreen Steven Mlote" userId="6156f9e9-dd50-4438-ba5c-633575dfc794" providerId="ADAL" clId="{7B6031DF-DBD8-464F-9B81-F51B05416FB2}" dt="2025-06-27T03:55:55.783" v="1695" actId="478"/>
          <ac:spMkLst>
            <pc:docMk/>
            <pc:sldMk cId="2264519015" sldId="266"/>
            <ac:spMk id="16" creationId="{9FD5C19C-7118-7444-5360-1375728A2A46}"/>
          </ac:spMkLst>
        </pc:spChg>
        <pc:spChg chg="add mod ord">
          <ac:chgData name="PhD - Doreen Steven Mlote" userId="6156f9e9-dd50-4438-ba5c-633575dfc794" providerId="ADAL" clId="{7B6031DF-DBD8-464F-9B81-F51B05416FB2}" dt="2025-06-27T04:00:06.308" v="1712" actId="164"/>
          <ac:spMkLst>
            <pc:docMk/>
            <pc:sldMk cId="2264519015" sldId="266"/>
            <ac:spMk id="17" creationId="{A12FE33A-96A5-7648-7F81-3DC1509DF1C3}"/>
          </ac:spMkLst>
        </pc:spChg>
        <pc:spChg chg="add mod ord">
          <ac:chgData name="PhD - Doreen Steven Mlote" userId="6156f9e9-dd50-4438-ba5c-633575dfc794" providerId="ADAL" clId="{7B6031DF-DBD8-464F-9B81-F51B05416FB2}" dt="2025-06-27T04:00:06.308" v="1712" actId="164"/>
          <ac:spMkLst>
            <pc:docMk/>
            <pc:sldMk cId="2264519015" sldId="266"/>
            <ac:spMk id="18" creationId="{40F5B96B-CE82-9388-B7E5-14694FFA187C}"/>
          </ac:spMkLst>
        </pc:spChg>
        <pc:spChg chg="add mod ord">
          <ac:chgData name="PhD - Doreen Steven Mlote" userId="6156f9e9-dd50-4438-ba5c-633575dfc794" providerId="ADAL" clId="{7B6031DF-DBD8-464F-9B81-F51B05416FB2}" dt="2025-06-27T04:07:36.512" v="1813" actId="14100"/>
          <ac:spMkLst>
            <pc:docMk/>
            <pc:sldMk cId="2264519015" sldId="266"/>
            <ac:spMk id="21" creationId="{7B58FFC9-8CF3-DF9F-FD45-72EF9B86F4FB}"/>
          </ac:spMkLst>
        </pc:spChg>
        <pc:grpChg chg="add mod">
          <ac:chgData name="PhD - Doreen Steven Mlote" userId="6156f9e9-dd50-4438-ba5c-633575dfc794" providerId="ADAL" clId="{7B6031DF-DBD8-464F-9B81-F51B05416FB2}" dt="2025-06-27T04:07:29.495" v="1811" actId="1037"/>
          <ac:grpSpMkLst>
            <pc:docMk/>
            <pc:sldMk cId="2264519015" sldId="266"/>
            <ac:grpSpMk id="19" creationId="{360D3C3F-F3C3-F194-6338-7EF24A498B5F}"/>
          </ac:grpSpMkLst>
        </pc:grpChg>
        <pc:graphicFrameChg chg="add mod">
          <ac:chgData name="PhD - Doreen Steven Mlote" userId="6156f9e9-dd50-4438-ba5c-633575dfc794" providerId="ADAL" clId="{7B6031DF-DBD8-464F-9B81-F51B05416FB2}" dt="2025-06-27T03:51:42.074" v="1635"/>
          <ac:graphicFrameMkLst>
            <pc:docMk/>
            <pc:sldMk cId="2264519015" sldId="266"/>
            <ac:graphicFrameMk id="3" creationId="{885C72C0-EA0A-0DFB-5452-377AC4864357}"/>
          </ac:graphicFrameMkLst>
        </pc:graphicFrameChg>
        <pc:graphicFrameChg chg="add mod">
          <ac:chgData name="PhD - Doreen Steven Mlote" userId="6156f9e9-dd50-4438-ba5c-633575dfc794" providerId="ADAL" clId="{7B6031DF-DBD8-464F-9B81-F51B05416FB2}" dt="2025-06-27T03:51:51.138" v="1640" actId="26606"/>
          <ac:graphicFrameMkLst>
            <pc:docMk/>
            <pc:sldMk cId="2264519015" sldId="266"/>
            <ac:graphicFrameMk id="4" creationId="{46A80F95-D5AE-E97F-5AA8-D0C798D554E8}"/>
          </ac:graphicFrameMkLst>
        </pc:graphicFrameChg>
        <pc:graphicFrameChg chg="add mod modGraphic">
          <ac:chgData name="PhD - Doreen Steven Mlote" userId="6156f9e9-dd50-4438-ba5c-633575dfc794" providerId="ADAL" clId="{7B6031DF-DBD8-464F-9B81-F51B05416FB2}" dt="2025-06-27T04:28:47.773" v="1964" actId="1038"/>
          <ac:graphicFrameMkLst>
            <pc:docMk/>
            <pc:sldMk cId="2264519015" sldId="266"/>
            <ac:graphicFrameMk id="5" creationId="{506BC123-1D97-2B13-97A5-76E12FE07553}"/>
          </ac:graphicFrameMkLst>
        </pc:graphicFrameChg>
        <pc:graphicFrameChg chg="add mod modGraphic">
          <ac:chgData name="PhD - Doreen Steven Mlote" userId="6156f9e9-dd50-4438-ba5c-633575dfc794" providerId="ADAL" clId="{7B6031DF-DBD8-464F-9B81-F51B05416FB2}" dt="2025-06-27T04:07:29.495" v="1811" actId="1037"/>
          <ac:graphicFrameMkLst>
            <pc:docMk/>
            <pc:sldMk cId="2264519015" sldId="266"/>
            <ac:graphicFrameMk id="20" creationId="{E4011D2D-EFD0-3302-8B43-BCCE9530CE36}"/>
          </ac:graphicFrameMkLst>
        </pc:graphicFrameChg>
        <pc:cxnChg chg="add mod">
          <ac:chgData name="PhD - Doreen Steven Mlote" userId="6156f9e9-dd50-4438-ba5c-633575dfc794" providerId="ADAL" clId="{7B6031DF-DBD8-464F-9B81-F51B05416FB2}" dt="2025-06-27T04:28:47.773" v="1964" actId="1038"/>
          <ac:cxnSpMkLst>
            <pc:docMk/>
            <pc:sldMk cId="2264519015" sldId="266"/>
            <ac:cxnSpMk id="8" creationId="{E287E813-3BE8-6E31-3730-8EF14A9D6640}"/>
          </ac:cxnSpMkLst>
        </pc:cxnChg>
        <pc:cxnChg chg="add mod">
          <ac:chgData name="PhD - Doreen Steven Mlote" userId="6156f9e9-dd50-4438-ba5c-633575dfc794" providerId="ADAL" clId="{7B6031DF-DBD8-464F-9B81-F51B05416FB2}" dt="2025-06-27T04:28:47.773" v="1964" actId="1038"/>
          <ac:cxnSpMkLst>
            <pc:docMk/>
            <pc:sldMk cId="2264519015" sldId="266"/>
            <ac:cxnSpMk id="12" creationId="{1863804C-B044-609B-BF5F-C6A57E34B577}"/>
          </ac:cxnSpMkLst>
        </pc:cxnChg>
        <pc:cxnChg chg="add mod">
          <ac:chgData name="PhD - Doreen Steven Mlote" userId="6156f9e9-dd50-4438-ba5c-633575dfc794" providerId="ADAL" clId="{7B6031DF-DBD8-464F-9B81-F51B05416FB2}" dt="2025-06-27T04:28:47.773" v="1964" actId="1038"/>
          <ac:cxnSpMkLst>
            <pc:docMk/>
            <pc:sldMk cId="2264519015" sldId="266"/>
            <ac:cxnSpMk id="13" creationId="{E813D6CD-9240-3E9E-A10F-127B168CF224}"/>
          </ac:cxnSpMkLst>
        </pc:cxnChg>
        <pc:cxnChg chg="add mod">
          <ac:chgData name="PhD - Doreen Steven Mlote" userId="6156f9e9-dd50-4438-ba5c-633575dfc794" providerId="ADAL" clId="{7B6031DF-DBD8-464F-9B81-F51B05416FB2}" dt="2025-06-27T04:07:36.512" v="1813" actId="14100"/>
          <ac:cxnSpMkLst>
            <pc:docMk/>
            <pc:sldMk cId="2264519015" sldId="266"/>
            <ac:cxnSpMk id="23" creationId="{699FD516-90F6-59DF-40E7-D937235A8883}"/>
          </ac:cxnSpMkLst>
        </pc:cxnChg>
        <pc:cxnChg chg="add mod">
          <ac:chgData name="PhD - Doreen Steven Mlote" userId="6156f9e9-dd50-4438-ba5c-633575dfc794" providerId="ADAL" clId="{7B6031DF-DBD8-464F-9B81-F51B05416FB2}" dt="2025-06-27T04:07:36.512" v="1813" actId="14100"/>
          <ac:cxnSpMkLst>
            <pc:docMk/>
            <pc:sldMk cId="2264519015" sldId="266"/>
            <ac:cxnSpMk id="25" creationId="{D3BB3182-2B6F-D46F-B76C-B3751C39F04D}"/>
          </ac:cxnSpMkLst>
        </pc:cxnChg>
        <pc:cxnChg chg="add mod">
          <ac:chgData name="PhD - Doreen Steven Mlote" userId="6156f9e9-dd50-4438-ba5c-633575dfc794" providerId="ADAL" clId="{7B6031DF-DBD8-464F-9B81-F51B05416FB2}" dt="2025-06-27T04:28:47.773" v="1964" actId="1038"/>
          <ac:cxnSpMkLst>
            <pc:docMk/>
            <pc:sldMk cId="2264519015" sldId="266"/>
            <ac:cxnSpMk id="32" creationId="{28134BFE-AFCB-7653-F685-97B02884AAAC}"/>
          </ac:cxnSpMkLst>
        </pc:cxnChg>
      </pc:sldChg>
      <pc:sldChg chg="addSp delSp modSp add mod ord setBg">
        <pc:chgData name="PhD - Doreen Steven Mlote" userId="6156f9e9-dd50-4438-ba5c-633575dfc794" providerId="ADAL" clId="{7B6031DF-DBD8-464F-9B81-F51B05416FB2}" dt="2025-06-27T05:31:11.636" v="2609" actId="1076"/>
        <pc:sldMkLst>
          <pc:docMk/>
          <pc:sldMk cId="3866913219" sldId="267"/>
        </pc:sldMkLst>
        <pc:spChg chg="mod">
          <ac:chgData name="PhD - Doreen Steven Mlote" userId="6156f9e9-dd50-4438-ba5c-633575dfc794" providerId="ADAL" clId="{7B6031DF-DBD8-464F-9B81-F51B05416FB2}" dt="2025-06-27T04:14:09.381" v="1902" actId="20577"/>
          <ac:spMkLst>
            <pc:docMk/>
            <pc:sldMk cId="3866913219" sldId="267"/>
            <ac:spMk id="2" creationId="{BF822F29-2BA6-C148-1D97-15E874E74B34}"/>
          </ac:spMkLst>
        </pc:spChg>
        <pc:spChg chg="add del">
          <ac:chgData name="PhD - Doreen Steven Mlote" userId="6156f9e9-dd50-4438-ba5c-633575dfc794" providerId="ADAL" clId="{7B6031DF-DBD8-464F-9B81-F51B05416FB2}" dt="2025-06-27T04:10:35.331" v="1863" actId="26606"/>
          <ac:spMkLst>
            <pc:docMk/>
            <pc:sldMk cId="3866913219" sldId="267"/>
            <ac:spMk id="8" creationId="{6DA9942F-A18C-9E9D-BF08-9291C54E1CC4}"/>
          </ac:spMkLst>
        </pc:spChg>
        <pc:graphicFrameChg chg="add mod modGraphic">
          <ac:chgData name="PhD - Doreen Steven Mlote" userId="6156f9e9-dd50-4438-ba5c-633575dfc794" providerId="ADAL" clId="{7B6031DF-DBD8-464F-9B81-F51B05416FB2}" dt="2025-06-27T05:31:09.643" v="2608" actId="1076"/>
          <ac:graphicFrameMkLst>
            <pc:docMk/>
            <pc:sldMk cId="3866913219" sldId="267"/>
            <ac:graphicFrameMk id="3" creationId="{4DCBD686-A133-CC74-9B12-83D467AB3AD3}"/>
          </ac:graphicFrameMkLst>
        </pc:graphicFrameChg>
        <pc:picChg chg="add mod">
          <ac:chgData name="PhD - Doreen Steven Mlote" userId="6156f9e9-dd50-4438-ba5c-633575dfc794" providerId="ADAL" clId="{7B6031DF-DBD8-464F-9B81-F51B05416FB2}" dt="2025-06-27T05:31:11.636" v="2609" actId="1076"/>
          <ac:picMkLst>
            <pc:docMk/>
            <pc:sldMk cId="3866913219" sldId="267"/>
            <ac:picMk id="4" creationId="{E4CC9591-8270-4BA2-44C5-86405CA51533}"/>
          </ac:picMkLst>
        </pc:picChg>
      </pc:sldChg>
      <pc:sldChg chg="addSp delSp modSp add mod ord">
        <pc:chgData name="PhD - Doreen Steven Mlote" userId="6156f9e9-dd50-4438-ba5c-633575dfc794" providerId="ADAL" clId="{7B6031DF-DBD8-464F-9B81-F51B05416FB2}" dt="2025-06-27T06:56:44.049" v="2779" actId="255"/>
        <pc:sldMkLst>
          <pc:docMk/>
          <pc:sldMk cId="1034226998" sldId="268"/>
        </pc:sldMkLst>
        <pc:spChg chg="add del mod">
          <ac:chgData name="PhD - Doreen Steven Mlote" userId="6156f9e9-dd50-4438-ba5c-633575dfc794" providerId="ADAL" clId="{7B6031DF-DBD8-464F-9B81-F51B05416FB2}" dt="2025-06-27T05:34:21.407" v="2625" actId="478"/>
          <ac:spMkLst>
            <pc:docMk/>
            <pc:sldMk cId="1034226998" sldId="268"/>
            <ac:spMk id="11" creationId="{005834A4-B7DC-3DF3-1743-C78D3677C14B}"/>
          </ac:spMkLst>
        </pc:spChg>
        <pc:spChg chg="add del mod">
          <ac:chgData name="PhD - Doreen Steven Mlote" userId="6156f9e9-dd50-4438-ba5c-633575dfc794" providerId="ADAL" clId="{7B6031DF-DBD8-464F-9B81-F51B05416FB2}" dt="2025-06-27T05:34:22.781" v="2626" actId="478"/>
          <ac:spMkLst>
            <pc:docMk/>
            <pc:sldMk cId="1034226998" sldId="268"/>
            <ac:spMk id="12" creationId="{E1A400E0-99FF-EF69-9FCB-A893CBA397B8}"/>
          </ac:spMkLst>
        </pc:spChg>
        <pc:spChg chg="add del mod">
          <ac:chgData name="PhD - Doreen Steven Mlote" userId="6156f9e9-dd50-4438-ba5c-633575dfc794" providerId="ADAL" clId="{7B6031DF-DBD8-464F-9B81-F51B05416FB2}" dt="2025-06-27T05:34:24.569" v="2627" actId="478"/>
          <ac:spMkLst>
            <pc:docMk/>
            <pc:sldMk cId="1034226998" sldId="268"/>
            <ac:spMk id="13" creationId="{AD0155CB-FEB9-56A3-6288-CC86F9C526FE}"/>
          </ac:spMkLst>
        </pc:spChg>
        <pc:spChg chg="add del mod">
          <ac:chgData name="PhD - Doreen Steven Mlote" userId="6156f9e9-dd50-4438-ba5c-633575dfc794" providerId="ADAL" clId="{7B6031DF-DBD8-464F-9B81-F51B05416FB2}" dt="2025-06-27T06:42:51.812" v="2658" actId="478"/>
          <ac:spMkLst>
            <pc:docMk/>
            <pc:sldMk cId="1034226998" sldId="268"/>
            <ac:spMk id="17" creationId="{5E16F04B-9959-B827-1851-54BEB12F2E76}"/>
          </ac:spMkLst>
        </pc:spChg>
        <pc:spChg chg="add del mod">
          <ac:chgData name="PhD - Doreen Steven Mlote" userId="6156f9e9-dd50-4438-ba5c-633575dfc794" providerId="ADAL" clId="{7B6031DF-DBD8-464F-9B81-F51B05416FB2}" dt="2025-06-27T06:42:50.997" v="2657" actId="478"/>
          <ac:spMkLst>
            <pc:docMk/>
            <pc:sldMk cId="1034226998" sldId="268"/>
            <ac:spMk id="18" creationId="{3A43C124-4009-BB32-22F8-60EF4E3852F6}"/>
          </ac:spMkLst>
        </pc:spChg>
        <pc:spChg chg="add mod">
          <ac:chgData name="PhD - Doreen Steven Mlote" userId="6156f9e9-dd50-4438-ba5c-633575dfc794" providerId="ADAL" clId="{7B6031DF-DBD8-464F-9B81-F51B05416FB2}" dt="2025-06-27T05:02:28.037" v="2320"/>
          <ac:spMkLst>
            <pc:docMk/>
            <pc:sldMk cId="1034226998" sldId="268"/>
            <ac:spMk id="22" creationId="{DC4A689F-BDAF-91B7-0996-20F25CDF7BB3}"/>
          </ac:spMkLst>
        </pc:spChg>
        <pc:spChg chg="add mod">
          <ac:chgData name="PhD - Doreen Steven Mlote" userId="6156f9e9-dd50-4438-ba5c-633575dfc794" providerId="ADAL" clId="{7B6031DF-DBD8-464F-9B81-F51B05416FB2}" dt="2025-06-27T05:02:28.037" v="2320"/>
          <ac:spMkLst>
            <pc:docMk/>
            <pc:sldMk cId="1034226998" sldId="268"/>
            <ac:spMk id="25" creationId="{2E553FE3-1BF5-22A6-4CEF-2ACCA50B5C2C}"/>
          </ac:spMkLst>
        </pc:spChg>
        <pc:spChg chg="add mod">
          <ac:chgData name="PhD - Doreen Steven Mlote" userId="6156f9e9-dd50-4438-ba5c-633575dfc794" providerId="ADAL" clId="{7B6031DF-DBD8-464F-9B81-F51B05416FB2}" dt="2025-06-27T06:56:44.049" v="2779" actId="255"/>
          <ac:spMkLst>
            <pc:docMk/>
            <pc:sldMk cId="1034226998" sldId="268"/>
            <ac:spMk id="32" creationId="{257C35D6-8ADE-5E26-B2D0-595B9A77846E}"/>
          </ac:spMkLst>
        </pc:spChg>
        <pc:spChg chg="mod">
          <ac:chgData name="PhD - Doreen Steven Mlote" userId="6156f9e9-dd50-4438-ba5c-633575dfc794" providerId="ADAL" clId="{7B6031DF-DBD8-464F-9B81-F51B05416FB2}" dt="2025-06-27T05:02:41.190" v="2354" actId="1035"/>
          <ac:spMkLst>
            <pc:docMk/>
            <pc:sldMk cId="1034226998" sldId="268"/>
            <ac:spMk id="55" creationId="{B8733A3B-72C9-802C-F56F-37360545397C}"/>
          </ac:spMkLst>
        </pc:spChg>
        <pc:cxnChg chg="mod">
          <ac:chgData name="PhD - Doreen Steven Mlote" userId="6156f9e9-dd50-4438-ba5c-633575dfc794" providerId="ADAL" clId="{7B6031DF-DBD8-464F-9B81-F51B05416FB2}" dt="2025-06-27T05:02:47.148" v="2355" actId="14100"/>
          <ac:cxnSpMkLst>
            <pc:docMk/>
            <pc:sldMk cId="1034226998" sldId="268"/>
            <ac:cxnSpMk id="14" creationId="{4131B094-D165-EE8E-A862-073C6361C08D}"/>
          </ac:cxnSpMkLst>
        </pc:cxnChg>
        <pc:cxnChg chg="mod">
          <ac:chgData name="PhD - Doreen Steven Mlote" userId="6156f9e9-dd50-4438-ba5c-633575dfc794" providerId="ADAL" clId="{7B6031DF-DBD8-464F-9B81-F51B05416FB2}" dt="2025-06-27T06:40:01.506" v="2651" actId="14100"/>
          <ac:cxnSpMkLst>
            <pc:docMk/>
            <pc:sldMk cId="1034226998" sldId="268"/>
            <ac:cxnSpMk id="15" creationId="{57F215A6-5702-EF94-56C2-75A1984533FD}"/>
          </ac:cxnSpMkLst>
        </pc:cxnChg>
      </pc:sldChg>
      <pc:sldChg chg="addSp modSp add mod ord">
        <pc:chgData name="PhD - Doreen Steven Mlote" userId="6156f9e9-dd50-4438-ba5c-633575dfc794" providerId="ADAL" clId="{7B6031DF-DBD8-464F-9B81-F51B05416FB2}" dt="2025-06-27T05:04:46.308" v="2373" actId="1036"/>
        <pc:sldMkLst>
          <pc:docMk/>
          <pc:sldMk cId="678440896" sldId="269"/>
        </pc:sldMkLst>
        <pc:spChg chg="mod">
          <ac:chgData name="PhD - Doreen Steven Mlote" userId="6156f9e9-dd50-4438-ba5c-633575dfc794" providerId="ADAL" clId="{7B6031DF-DBD8-464F-9B81-F51B05416FB2}" dt="2025-06-27T04:44:29.348" v="2120" actId="20577"/>
          <ac:spMkLst>
            <pc:docMk/>
            <pc:sldMk cId="678440896" sldId="269"/>
            <ac:spMk id="5" creationId="{29C05E45-C380-D362-C8FF-24A846B3C42B}"/>
          </ac:spMkLst>
        </pc:spChg>
        <pc:spChg chg="mod">
          <ac:chgData name="PhD - Doreen Steven Mlote" userId="6156f9e9-dd50-4438-ba5c-633575dfc794" providerId="ADAL" clId="{7B6031DF-DBD8-464F-9B81-F51B05416FB2}" dt="2025-06-27T04:54:04.205" v="2269" actId="1036"/>
          <ac:spMkLst>
            <pc:docMk/>
            <pc:sldMk cId="678440896" sldId="269"/>
            <ac:spMk id="10" creationId="{560669F5-5971-02D6-805C-AD05040E74A5}"/>
          </ac:spMkLst>
        </pc:spChg>
        <pc:spChg chg="mod">
          <ac:chgData name="PhD - Doreen Steven Mlote" userId="6156f9e9-dd50-4438-ba5c-633575dfc794" providerId="ADAL" clId="{7B6031DF-DBD8-464F-9B81-F51B05416FB2}" dt="2025-06-27T04:55:28.177" v="2280" actId="1037"/>
          <ac:spMkLst>
            <pc:docMk/>
            <pc:sldMk cId="678440896" sldId="269"/>
            <ac:spMk id="11" creationId="{412031B7-043C-0566-1040-6C3840BA8BC5}"/>
          </ac:spMkLst>
        </pc:spChg>
        <pc:spChg chg="mod">
          <ac:chgData name="PhD - Doreen Steven Mlote" userId="6156f9e9-dd50-4438-ba5c-633575dfc794" providerId="ADAL" clId="{7B6031DF-DBD8-464F-9B81-F51B05416FB2}" dt="2025-06-27T04:55:14.439" v="2277" actId="207"/>
          <ac:spMkLst>
            <pc:docMk/>
            <pc:sldMk cId="678440896" sldId="269"/>
            <ac:spMk id="12" creationId="{D2D6F261-238A-9C16-895D-09F6036AABE6}"/>
          </ac:spMkLst>
        </pc:spChg>
        <pc:spChg chg="mod">
          <ac:chgData name="PhD - Doreen Steven Mlote" userId="6156f9e9-dd50-4438-ba5c-633575dfc794" providerId="ADAL" clId="{7B6031DF-DBD8-464F-9B81-F51B05416FB2}" dt="2025-06-27T04:55:14.439" v="2277" actId="207"/>
          <ac:spMkLst>
            <pc:docMk/>
            <pc:sldMk cId="678440896" sldId="269"/>
            <ac:spMk id="13" creationId="{CF44FF65-420D-E2EB-F32E-7EAEAF6FA368}"/>
          </ac:spMkLst>
        </pc:spChg>
        <pc:spChg chg="mod">
          <ac:chgData name="PhD - Doreen Steven Mlote" userId="6156f9e9-dd50-4438-ba5c-633575dfc794" providerId="ADAL" clId="{7B6031DF-DBD8-464F-9B81-F51B05416FB2}" dt="2025-06-27T04:55:14.439" v="2277" actId="207"/>
          <ac:spMkLst>
            <pc:docMk/>
            <pc:sldMk cId="678440896" sldId="269"/>
            <ac:spMk id="17" creationId="{54F63E61-2646-2ACE-FDCF-75D4B60B7F1E}"/>
          </ac:spMkLst>
        </pc:spChg>
        <pc:spChg chg="mod">
          <ac:chgData name="PhD - Doreen Steven Mlote" userId="6156f9e9-dd50-4438-ba5c-633575dfc794" providerId="ADAL" clId="{7B6031DF-DBD8-464F-9B81-F51B05416FB2}" dt="2025-06-27T04:55:14.439" v="2277" actId="207"/>
          <ac:spMkLst>
            <pc:docMk/>
            <pc:sldMk cId="678440896" sldId="269"/>
            <ac:spMk id="18" creationId="{9BEA8C86-0B82-7F27-0CBD-1D3427A82CE0}"/>
          </ac:spMkLst>
        </pc:spChg>
        <pc:spChg chg="mod">
          <ac:chgData name="PhD - Doreen Steven Mlote" userId="6156f9e9-dd50-4438-ba5c-633575dfc794" providerId="ADAL" clId="{7B6031DF-DBD8-464F-9B81-F51B05416FB2}" dt="2025-06-27T05:03:40.841" v="2363" actId="1076"/>
          <ac:spMkLst>
            <pc:docMk/>
            <pc:sldMk cId="678440896" sldId="269"/>
            <ac:spMk id="20" creationId="{12340956-7586-32A9-195F-981D3AF4AE80}"/>
          </ac:spMkLst>
        </pc:spChg>
        <pc:spChg chg="add mod">
          <ac:chgData name="PhD - Doreen Steven Mlote" userId="6156f9e9-dd50-4438-ba5c-633575dfc794" providerId="ADAL" clId="{7B6031DF-DBD8-464F-9B81-F51B05416FB2}" dt="2025-06-27T04:39:40.197" v="2020" actId="207"/>
          <ac:spMkLst>
            <pc:docMk/>
            <pc:sldMk cId="678440896" sldId="269"/>
            <ac:spMk id="22" creationId="{685FB88E-065C-50B2-14DD-D4C43482049D}"/>
          </ac:spMkLst>
        </pc:spChg>
        <pc:spChg chg="add mod">
          <ac:chgData name="PhD - Doreen Steven Mlote" userId="6156f9e9-dd50-4438-ba5c-633575dfc794" providerId="ADAL" clId="{7B6031DF-DBD8-464F-9B81-F51B05416FB2}" dt="2025-06-27T04:40:14.967" v="2029" actId="1076"/>
          <ac:spMkLst>
            <pc:docMk/>
            <pc:sldMk cId="678440896" sldId="269"/>
            <ac:spMk id="25" creationId="{49252F09-8210-1EC5-CBE3-34A10279202E}"/>
          </ac:spMkLst>
        </pc:spChg>
        <pc:spChg chg="ord">
          <ac:chgData name="PhD - Doreen Steven Mlote" userId="6156f9e9-dd50-4438-ba5c-633575dfc794" providerId="ADAL" clId="{7B6031DF-DBD8-464F-9B81-F51B05416FB2}" dt="2025-06-27T04:40:07.972" v="2027" actId="167"/>
          <ac:spMkLst>
            <pc:docMk/>
            <pc:sldMk cId="678440896" sldId="269"/>
            <ac:spMk id="30" creationId="{BBD69ECA-8E03-D11E-099D-D01B9AE3DC58}"/>
          </ac:spMkLst>
        </pc:spChg>
        <pc:spChg chg="mod">
          <ac:chgData name="PhD - Doreen Steven Mlote" userId="6156f9e9-dd50-4438-ba5c-633575dfc794" providerId="ADAL" clId="{7B6031DF-DBD8-464F-9B81-F51B05416FB2}" dt="2025-06-27T04:40:29.322" v="2034" actId="20577"/>
          <ac:spMkLst>
            <pc:docMk/>
            <pc:sldMk cId="678440896" sldId="269"/>
            <ac:spMk id="32" creationId="{D3247BB2-65F2-00D8-FB80-2E6BB9A1D308}"/>
          </ac:spMkLst>
        </pc:spChg>
        <pc:spChg chg="mod">
          <ac:chgData name="PhD - Doreen Steven Mlote" userId="6156f9e9-dd50-4438-ba5c-633575dfc794" providerId="ADAL" clId="{7B6031DF-DBD8-464F-9B81-F51B05416FB2}" dt="2025-06-27T04:40:43.085" v="2039" actId="1076"/>
          <ac:spMkLst>
            <pc:docMk/>
            <pc:sldMk cId="678440896" sldId="269"/>
            <ac:spMk id="33" creationId="{60968FF3-F649-0533-C587-AA28D15B46A9}"/>
          </ac:spMkLst>
        </pc:spChg>
        <pc:spChg chg="mod">
          <ac:chgData name="PhD - Doreen Steven Mlote" userId="6156f9e9-dd50-4438-ba5c-633575dfc794" providerId="ADAL" clId="{7B6031DF-DBD8-464F-9B81-F51B05416FB2}" dt="2025-06-27T04:54:00.214" v="2268" actId="1036"/>
          <ac:spMkLst>
            <pc:docMk/>
            <pc:sldMk cId="678440896" sldId="269"/>
            <ac:spMk id="36" creationId="{E5769748-B906-D0B6-E31B-59FDFAA7ACF8}"/>
          </ac:spMkLst>
        </pc:spChg>
        <pc:spChg chg="mod">
          <ac:chgData name="PhD - Doreen Steven Mlote" userId="6156f9e9-dd50-4438-ba5c-633575dfc794" providerId="ADAL" clId="{7B6031DF-DBD8-464F-9B81-F51B05416FB2}" dt="2025-06-27T04:40:59.700" v="2044" actId="20577"/>
          <ac:spMkLst>
            <pc:docMk/>
            <pc:sldMk cId="678440896" sldId="269"/>
            <ac:spMk id="37" creationId="{9D835FA9-CE91-3C21-D5E0-D69821F28575}"/>
          </ac:spMkLst>
        </pc:spChg>
        <pc:spChg chg="mod">
          <ac:chgData name="PhD - Doreen Steven Mlote" userId="6156f9e9-dd50-4438-ba5c-633575dfc794" providerId="ADAL" clId="{7B6031DF-DBD8-464F-9B81-F51B05416FB2}" dt="2025-06-27T05:03:56.182" v="2365" actId="1076"/>
          <ac:spMkLst>
            <pc:docMk/>
            <pc:sldMk cId="678440896" sldId="269"/>
            <ac:spMk id="40" creationId="{0E34550E-EA7E-0547-9AC2-609A31B41568}"/>
          </ac:spMkLst>
        </pc:spChg>
        <pc:spChg chg="mod">
          <ac:chgData name="PhD - Doreen Steven Mlote" userId="6156f9e9-dd50-4438-ba5c-633575dfc794" providerId="ADAL" clId="{7B6031DF-DBD8-464F-9B81-F51B05416FB2}" dt="2025-06-27T04:41:24.052" v="2051" actId="20577"/>
          <ac:spMkLst>
            <pc:docMk/>
            <pc:sldMk cId="678440896" sldId="269"/>
            <ac:spMk id="44" creationId="{68C258AD-7E8A-15FF-FA58-27B9A77B97BE}"/>
          </ac:spMkLst>
        </pc:spChg>
        <pc:spChg chg="mod">
          <ac:chgData name="PhD - Doreen Steven Mlote" userId="6156f9e9-dd50-4438-ba5c-633575dfc794" providerId="ADAL" clId="{7B6031DF-DBD8-464F-9B81-F51B05416FB2}" dt="2025-06-27T04:41:30.870" v="2055" actId="1076"/>
          <ac:spMkLst>
            <pc:docMk/>
            <pc:sldMk cId="678440896" sldId="269"/>
            <ac:spMk id="45" creationId="{3F198056-0856-6817-D608-5E429A55260B}"/>
          </ac:spMkLst>
        </pc:spChg>
        <pc:spChg chg="mod">
          <ac:chgData name="PhD - Doreen Steven Mlote" userId="6156f9e9-dd50-4438-ba5c-633575dfc794" providerId="ADAL" clId="{7B6031DF-DBD8-464F-9B81-F51B05416FB2}" dt="2025-06-27T04:41:37.674" v="2058" actId="20577"/>
          <ac:spMkLst>
            <pc:docMk/>
            <pc:sldMk cId="678440896" sldId="269"/>
            <ac:spMk id="47" creationId="{8F308803-A5CF-0F71-A28B-71AD3134DB1D}"/>
          </ac:spMkLst>
        </pc:spChg>
        <pc:spChg chg="mod">
          <ac:chgData name="PhD - Doreen Steven Mlote" userId="6156f9e9-dd50-4438-ba5c-633575dfc794" providerId="ADAL" clId="{7B6031DF-DBD8-464F-9B81-F51B05416FB2}" dt="2025-06-27T04:41:32.820" v="2056"/>
          <ac:spMkLst>
            <pc:docMk/>
            <pc:sldMk cId="678440896" sldId="269"/>
            <ac:spMk id="48" creationId="{B9A9D2AF-2BE9-132F-54F3-4E61B33D9934}"/>
          </ac:spMkLst>
        </pc:spChg>
        <pc:spChg chg="mod">
          <ac:chgData name="PhD - Doreen Steven Mlote" userId="6156f9e9-dd50-4438-ba5c-633575dfc794" providerId="ADAL" clId="{7B6031DF-DBD8-464F-9B81-F51B05416FB2}" dt="2025-06-27T04:41:54.158" v="2065" actId="20577"/>
          <ac:spMkLst>
            <pc:docMk/>
            <pc:sldMk cId="678440896" sldId="269"/>
            <ac:spMk id="50" creationId="{39A22610-739D-7DDA-F498-E2CE3EAD283F}"/>
          </ac:spMkLst>
        </pc:spChg>
        <pc:spChg chg="mod">
          <ac:chgData name="PhD - Doreen Steven Mlote" userId="6156f9e9-dd50-4438-ba5c-633575dfc794" providerId="ADAL" clId="{7B6031DF-DBD8-464F-9B81-F51B05416FB2}" dt="2025-06-27T04:42:01.992" v="2067" actId="1076"/>
          <ac:spMkLst>
            <pc:docMk/>
            <pc:sldMk cId="678440896" sldId="269"/>
            <ac:spMk id="51" creationId="{152DA010-639E-8585-A087-A3049E668ECB}"/>
          </ac:spMkLst>
        </pc:spChg>
        <pc:spChg chg="mod">
          <ac:chgData name="PhD - Doreen Steven Mlote" userId="6156f9e9-dd50-4438-ba5c-633575dfc794" providerId="ADAL" clId="{7B6031DF-DBD8-464F-9B81-F51B05416FB2}" dt="2025-06-27T04:43:27.170" v="2096" actId="1035"/>
          <ac:spMkLst>
            <pc:docMk/>
            <pc:sldMk cId="678440896" sldId="269"/>
            <ac:spMk id="55" creationId="{32CA1EEC-D184-1EA8-A4CF-BF8C9EE7B8FA}"/>
          </ac:spMkLst>
        </pc:spChg>
        <pc:spChg chg="add mod">
          <ac:chgData name="PhD - Doreen Steven Mlote" userId="6156f9e9-dd50-4438-ba5c-633575dfc794" providerId="ADAL" clId="{7B6031DF-DBD8-464F-9B81-F51B05416FB2}" dt="2025-06-27T04:50:36.893" v="2204" actId="1036"/>
          <ac:spMkLst>
            <pc:docMk/>
            <pc:sldMk cId="678440896" sldId="269"/>
            <ac:spMk id="58" creationId="{149EB63A-F185-D6C6-C094-ED62E79D60FE}"/>
          </ac:spMkLst>
        </pc:spChg>
        <pc:spChg chg="add mod">
          <ac:chgData name="PhD - Doreen Steven Mlote" userId="6156f9e9-dd50-4438-ba5c-633575dfc794" providerId="ADAL" clId="{7B6031DF-DBD8-464F-9B81-F51B05416FB2}" dt="2025-06-27T04:50:58.246" v="2214" actId="403"/>
          <ac:spMkLst>
            <pc:docMk/>
            <pc:sldMk cId="678440896" sldId="269"/>
            <ac:spMk id="59" creationId="{CF02B557-D4B7-59D3-76A0-6E0FB2DF0D66}"/>
          </ac:spMkLst>
        </pc:spChg>
        <pc:spChg chg="add mod">
          <ac:chgData name="PhD - Doreen Steven Mlote" userId="6156f9e9-dd50-4438-ba5c-633575dfc794" providerId="ADAL" clId="{7B6031DF-DBD8-464F-9B81-F51B05416FB2}" dt="2025-06-27T04:51:05.181" v="2220" actId="1038"/>
          <ac:spMkLst>
            <pc:docMk/>
            <pc:sldMk cId="678440896" sldId="269"/>
            <ac:spMk id="60" creationId="{76252713-D6C9-4059-7836-3E151D53727B}"/>
          </ac:spMkLst>
        </pc:spChg>
        <pc:spChg chg="mod">
          <ac:chgData name="PhD - Doreen Steven Mlote" userId="6156f9e9-dd50-4438-ba5c-633575dfc794" providerId="ADAL" clId="{7B6031DF-DBD8-464F-9B81-F51B05416FB2}" dt="2025-06-27T04:54:18.876" v="2271" actId="1076"/>
          <ac:spMkLst>
            <pc:docMk/>
            <pc:sldMk cId="678440896" sldId="269"/>
            <ac:spMk id="68" creationId="{61F30F6E-533E-D1DB-A1FA-4B6CA336AC2E}"/>
          </ac:spMkLst>
        </pc:spChg>
        <pc:spChg chg="mod">
          <ac:chgData name="PhD - Doreen Steven Mlote" userId="6156f9e9-dd50-4438-ba5c-633575dfc794" providerId="ADAL" clId="{7B6031DF-DBD8-464F-9B81-F51B05416FB2}" dt="2025-06-27T04:54:13.402" v="2270" actId="1076"/>
          <ac:spMkLst>
            <pc:docMk/>
            <pc:sldMk cId="678440896" sldId="269"/>
            <ac:spMk id="69" creationId="{1FDA7BCF-5FEA-F2DA-8E42-CFEEF77C26F3}"/>
          </ac:spMkLst>
        </pc:spChg>
        <pc:spChg chg="add mod">
          <ac:chgData name="PhD - Doreen Steven Mlote" userId="6156f9e9-dd50-4438-ba5c-633575dfc794" providerId="ADAL" clId="{7B6031DF-DBD8-464F-9B81-F51B05416FB2}" dt="2025-06-27T04:57:50.632" v="2292" actId="1076"/>
          <ac:spMkLst>
            <pc:docMk/>
            <pc:sldMk cId="678440896" sldId="269"/>
            <ac:spMk id="73" creationId="{9715E510-999D-CF28-56FE-AF1D1D6FC155}"/>
          </ac:spMkLst>
        </pc:spChg>
        <pc:spChg chg="add mod">
          <ac:chgData name="PhD - Doreen Steven Mlote" userId="6156f9e9-dd50-4438-ba5c-633575dfc794" providerId="ADAL" clId="{7B6031DF-DBD8-464F-9B81-F51B05416FB2}" dt="2025-06-27T04:58:46.741" v="2305" actId="1036"/>
          <ac:spMkLst>
            <pc:docMk/>
            <pc:sldMk cId="678440896" sldId="269"/>
            <ac:spMk id="74" creationId="{3B7D0642-A8A8-8E10-1591-C5008F58BD12}"/>
          </ac:spMkLst>
        </pc:spChg>
        <pc:spChg chg="add mod">
          <ac:chgData name="PhD - Doreen Steven Mlote" userId="6156f9e9-dd50-4438-ba5c-633575dfc794" providerId="ADAL" clId="{7B6031DF-DBD8-464F-9B81-F51B05416FB2}" dt="2025-06-27T05:03:51.274" v="2364" actId="1076"/>
          <ac:spMkLst>
            <pc:docMk/>
            <pc:sldMk cId="678440896" sldId="269"/>
            <ac:spMk id="75" creationId="{5C84F64F-1839-655D-D481-AF745FD9E791}"/>
          </ac:spMkLst>
        </pc:spChg>
        <pc:grpChg chg="add mod ord">
          <ac:chgData name="PhD - Doreen Steven Mlote" userId="6156f9e9-dd50-4438-ba5c-633575dfc794" providerId="ADAL" clId="{7B6031DF-DBD8-464F-9B81-F51B05416FB2}" dt="2025-06-27T05:04:46.308" v="2373" actId="1036"/>
          <ac:grpSpMkLst>
            <pc:docMk/>
            <pc:sldMk cId="678440896" sldId="269"/>
            <ac:grpSpMk id="27" creationId="{31DA79A6-25B2-7B2E-5637-BF5421F36E6C}"/>
          </ac:grpSpMkLst>
        </pc:grpChg>
        <pc:grpChg chg="add mod">
          <ac:chgData name="PhD - Doreen Steven Mlote" userId="6156f9e9-dd50-4438-ba5c-633575dfc794" providerId="ADAL" clId="{7B6031DF-DBD8-464F-9B81-F51B05416FB2}" dt="2025-06-27T04:40:23.482" v="2030" actId="1076"/>
          <ac:grpSpMkLst>
            <pc:docMk/>
            <pc:sldMk cId="678440896" sldId="269"/>
            <ac:grpSpMk id="29" creationId="{D22FD709-BB33-8EB0-BC21-6DB134FAA0C5}"/>
          </ac:grpSpMkLst>
        </pc:grpChg>
        <pc:grpChg chg="add mod">
          <ac:chgData name="PhD - Doreen Steven Mlote" userId="6156f9e9-dd50-4438-ba5c-633575dfc794" providerId="ADAL" clId="{7B6031DF-DBD8-464F-9B81-F51B05416FB2}" dt="2025-06-27T04:40:50.929" v="2041" actId="1076"/>
          <ac:grpSpMkLst>
            <pc:docMk/>
            <pc:sldMk cId="678440896" sldId="269"/>
            <ac:grpSpMk id="35" creationId="{2038FA95-EA78-58EF-24F8-5BB13CEF4A3D}"/>
          </ac:grpSpMkLst>
        </pc:grpChg>
        <pc:grpChg chg="add mod">
          <ac:chgData name="PhD - Doreen Steven Mlote" userId="6156f9e9-dd50-4438-ba5c-633575dfc794" providerId="ADAL" clId="{7B6031DF-DBD8-464F-9B81-F51B05416FB2}" dt="2025-06-27T04:54:29.666" v="2272" actId="1076"/>
          <ac:grpSpMkLst>
            <pc:docMk/>
            <pc:sldMk cId="678440896" sldId="269"/>
            <ac:grpSpMk id="42" creationId="{80148894-A57D-D26E-868E-288B2B932ABB}"/>
          </ac:grpSpMkLst>
        </pc:grpChg>
        <pc:grpChg chg="add mod">
          <ac:chgData name="PhD - Doreen Steven Mlote" userId="6156f9e9-dd50-4438-ba5c-633575dfc794" providerId="ADAL" clId="{7B6031DF-DBD8-464F-9B81-F51B05416FB2}" dt="2025-06-27T04:52:52.914" v="2240" actId="1076"/>
          <ac:grpSpMkLst>
            <pc:docMk/>
            <pc:sldMk cId="678440896" sldId="269"/>
            <ac:grpSpMk id="46" creationId="{DB43DA3E-0892-94A5-BAB9-646BD74BB89E}"/>
          </ac:grpSpMkLst>
        </pc:grpChg>
        <pc:grpChg chg="add mod">
          <ac:chgData name="PhD - Doreen Steven Mlote" userId="6156f9e9-dd50-4438-ba5c-633575dfc794" providerId="ADAL" clId="{7B6031DF-DBD8-464F-9B81-F51B05416FB2}" dt="2025-06-27T04:43:27.170" v="2096" actId="1035"/>
          <ac:grpSpMkLst>
            <pc:docMk/>
            <pc:sldMk cId="678440896" sldId="269"/>
            <ac:grpSpMk id="49" creationId="{D8270D47-BC5D-433F-32A8-08326B4A9B48}"/>
          </ac:grpSpMkLst>
        </pc:grpChg>
        <pc:grpChg chg="add mod">
          <ac:chgData name="PhD - Doreen Steven Mlote" userId="6156f9e9-dd50-4438-ba5c-633575dfc794" providerId="ADAL" clId="{7B6031DF-DBD8-464F-9B81-F51B05416FB2}" dt="2025-06-27T04:52:02.296" v="2233" actId="1076"/>
          <ac:grpSpMkLst>
            <pc:docMk/>
            <pc:sldMk cId="678440896" sldId="269"/>
            <ac:grpSpMk id="63" creationId="{560BF75E-BC23-7A90-ECE7-C1BC403460C6}"/>
          </ac:grpSpMkLst>
        </pc:grpChg>
        <pc:grpChg chg="add mod">
          <ac:chgData name="PhD - Doreen Steven Mlote" userId="6156f9e9-dd50-4438-ba5c-633575dfc794" providerId="ADAL" clId="{7B6031DF-DBD8-464F-9B81-F51B05416FB2}" dt="2025-06-27T04:53:10.896" v="2245" actId="1076"/>
          <ac:grpSpMkLst>
            <pc:docMk/>
            <pc:sldMk cId="678440896" sldId="269"/>
            <ac:grpSpMk id="67" creationId="{C5333737-DF81-C4CD-6976-0E2A1D84C000}"/>
          </ac:grpSpMkLst>
        </pc:grpChg>
        <pc:cxnChg chg="mod">
          <ac:chgData name="PhD - Doreen Steven Mlote" userId="6156f9e9-dd50-4438-ba5c-633575dfc794" providerId="ADAL" clId="{7B6031DF-DBD8-464F-9B81-F51B05416FB2}" dt="2025-06-27T04:54:04.205" v="2269" actId="1036"/>
          <ac:cxnSpMkLst>
            <pc:docMk/>
            <pc:sldMk cId="678440896" sldId="269"/>
            <ac:cxnSpMk id="7" creationId="{8E51B400-AD45-634C-E90C-17E01D21240B}"/>
          </ac:cxnSpMkLst>
        </pc:cxnChg>
        <pc:cxnChg chg="mod">
          <ac:chgData name="PhD - Doreen Steven Mlote" userId="6156f9e9-dd50-4438-ba5c-633575dfc794" providerId="ADAL" clId="{7B6031DF-DBD8-464F-9B81-F51B05416FB2}" dt="2025-06-27T04:43:32.552" v="2097" actId="14100"/>
          <ac:cxnSpMkLst>
            <pc:docMk/>
            <pc:sldMk cId="678440896" sldId="269"/>
            <ac:cxnSpMk id="14" creationId="{D9128942-38E1-6113-710F-582349C19A19}"/>
          </ac:cxnSpMkLst>
        </pc:cxnChg>
        <pc:cxnChg chg="mod">
          <ac:chgData name="PhD - Doreen Steven Mlote" userId="6156f9e9-dd50-4438-ba5c-633575dfc794" providerId="ADAL" clId="{7B6031DF-DBD8-464F-9B81-F51B05416FB2}" dt="2025-06-27T04:54:33.247" v="2273" actId="14100"/>
          <ac:cxnSpMkLst>
            <pc:docMk/>
            <pc:sldMk cId="678440896" sldId="269"/>
            <ac:cxnSpMk id="15" creationId="{6E467BE8-CD34-2A53-9F68-917DF7F47F34}"/>
          </ac:cxnSpMkLst>
        </pc:cxnChg>
        <pc:cxnChg chg="mod">
          <ac:chgData name="PhD - Doreen Steven Mlote" userId="6156f9e9-dd50-4438-ba5c-633575dfc794" providerId="ADAL" clId="{7B6031DF-DBD8-464F-9B81-F51B05416FB2}" dt="2025-06-27T04:44:29.348" v="2120" actId="20577"/>
          <ac:cxnSpMkLst>
            <pc:docMk/>
            <pc:sldMk cId="678440896" sldId="269"/>
            <ac:cxnSpMk id="23" creationId="{C3103CD2-0005-600B-5130-7505F46A152C}"/>
          </ac:cxnSpMkLst>
        </pc:cxnChg>
        <pc:cxnChg chg="mod">
          <ac:chgData name="PhD - Doreen Steven Mlote" userId="6156f9e9-dd50-4438-ba5c-633575dfc794" providerId="ADAL" clId="{7B6031DF-DBD8-464F-9B81-F51B05416FB2}" dt="2025-06-27T04:44:29.348" v="2120" actId="20577"/>
          <ac:cxnSpMkLst>
            <pc:docMk/>
            <pc:sldMk cId="678440896" sldId="269"/>
            <ac:cxnSpMk id="26" creationId="{9F68BB18-5221-4490-C278-38D99D0ED793}"/>
          </ac:cxnSpMkLst>
        </pc:cxnChg>
        <pc:cxnChg chg="mod">
          <ac:chgData name="PhD - Doreen Steven Mlote" userId="6156f9e9-dd50-4438-ba5c-633575dfc794" providerId="ADAL" clId="{7B6031DF-DBD8-464F-9B81-F51B05416FB2}" dt="2025-06-27T04:54:00.214" v="2268" actId="1036"/>
          <ac:cxnSpMkLst>
            <pc:docMk/>
            <pc:sldMk cId="678440896" sldId="269"/>
            <ac:cxnSpMk id="38" creationId="{C3E2F914-7452-D6CA-A54A-76F11529FDD4}"/>
          </ac:cxnSpMkLst>
        </pc:cxnChg>
        <pc:cxnChg chg="mod">
          <ac:chgData name="PhD - Doreen Steven Mlote" userId="6156f9e9-dd50-4438-ba5c-633575dfc794" providerId="ADAL" clId="{7B6031DF-DBD8-464F-9B81-F51B05416FB2}" dt="2025-06-27T04:45:34.905" v="2125" actId="208"/>
          <ac:cxnSpMkLst>
            <pc:docMk/>
            <pc:sldMk cId="678440896" sldId="269"/>
            <ac:cxnSpMk id="43" creationId="{2080AFBE-6F58-81D5-BF8A-D9A4BBB2C2B1}"/>
          </ac:cxnSpMkLst>
        </pc:cxnChg>
        <pc:cxnChg chg="add mod">
          <ac:chgData name="PhD - Doreen Steven Mlote" userId="6156f9e9-dd50-4438-ba5c-633575dfc794" providerId="ADAL" clId="{7B6031DF-DBD8-464F-9B81-F51B05416FB2}" dt="2025-06-27T04:52:12.351" v="2238" actId="1035"/>
          <ac:cxnSpMkLst>
            <pc:docMk/>
            <pc:sldMk cId="678440896" sldId="269"/>
            <ac:cxnSpMk id="62" creationId="{5D24C76B-219F-0218-9092-36B4B45D9DE1}"/>
          </ac:cxnSpMkLst>
        </pc:cxnChg>
      </pc:sldChg>
      <pc:sldChg chg="addSp delSp modSp add mod">
        <pc:chgData name="PhD - Doreen Steven Mlote" userId="6156f9e9-dd50-4438-ba5c-633575dfc794" providerId="ADAL" clId="{7B6031DF-DBD8-464F-9B81-F51B05416FB2}" dt="2025-06-27T05:10:08.807" v="2416" actId="207"/>
        <pc:sldMkLst>
          <pc:docMk/>
          <pc:sldMk cId="1188467527" sldId="270"/>
        </pc:sldMkLst>
        <pc:spChg chg="add del mod">
          <ac:chgData name="PhD - Doreen Steven Mlote" userId="6156f9e9-dd50-4438-ba5c-633575dfc794" providerId="ADAL" clId="{7B6031DF-DBD8-464F-9B81-F51B05416FB2}" dt="2025-06-27T05:00:10.981" v="2309" actId="478"/>
          <ac:spMkLst>
            <pc:docMk/>
            <pc:sldMk cId="1188467527" sldId="270"/>
            <ac:spMk id="3" creationId="{7B69DA4E-F13F-D1F3-D6F8-1E674F13CBF0}"/>
          </ac:spMkLst>
        </pc:spChg>
        <pc:spChg chg="add mod">
          <ac:chgData name="PhD - Doreen Steven Mlote" userId="6156f9e9-dd50-4438-ba5c-633575dfc794" providerId="ADAL" clId="{7B6031DF-DBD8-464F-9B81-F51B05416FB2}" dt="2025-06-27T05:10:08.807" v="2416" actId="207"/>
          <ac:spMkLst>
            <pc:docMk/>
            <pc:sldMk cId="1188467527" sldId="270"/>
            <ac:spMk id="10" creationId="{7BFDAE1B-297F-A4AE-A2EA-89A1B6BE6AFB}"/>
          </ac:spMkLst>
        </pc:spChg>
        <pc:picChg chg="del">
          <ac:chgData name="PhD - Doreen Steven Mlote" userId="6156f9e9-dd50-4438-ba5c-633575dfc794" providerId="ADAL" clId="{7B6031DF-DBD8-464F-9B81-F51B05416FB2}" dt="2025-06-27T05:00:08.403" v="2307" actId="478"/>
          <ac:picMkLst>
            <pc:docMk/>
            <pc:sldMk cId="1188467527" sldId="270"/>
            <ac:picMk id="4" creationId="{B6158E0B-97CB-52B9-309B-3B5C67B4C1B7}"/>
          </ac:picMkLst>
        </pc:picChg>
        <pc:picChg chg="add mod">
          <ac:chgData name="PhD - Doreen Steven Mlote" userId="6156f9e9-dd50-4438-ba5c-633575dfc794" providerId="ADAL" clId="{7B6031DF-DBD8-464F-9B81-F51B05416FB2}" dt="2025-06-27T05:01:16.305" v="2316" actId="1076"/>
          <ac:picMkLst>
            <pc:docMk/>
            <pc:sldMk cId="1188467527" sldId="270"/>
            <ac:picMk id="6" creationId="{A7F76377-C9CB-0FC5-E178-0FCBEA119E79}"/>
          </ac:picMkLst>
        </pc:picChg>
        <pc:picChg chg="add mod">
          <ac:chgData name="PhD - Doreen Steven Mlote" userId="6156f9e9-dd50-4438-ba5c-633575dfc794" providerId="ADAL" clId="{7B6031DF-DBD8-464F-9B81-F51B05416FB2}" dt="2025-06-27T05:01:16.305" v="2316" actId="1076"/>
          <ac:picMkLst>
            <pc:docMk/>
            <pc:sldMk cId="1188467527" sldId="270"/>
            <ac:picMk id="8" creationId="{0C1E7A8D-4E81-3A31-87D7-C43BC01FC0E4}"/>
          </ac:picMkLst>
        </pc:picChg>
      </pc:sldChg>
      <pc:sldChg chg="addSp delSp modSp add mod">
        <pc:chgData name="PhD - Doreen Steven Mlote" userId="6156f9e9-dd50-4438-ba5c-633575dfc794" providerId="ADAL" clId="{7B6031DF-DBD8-464F-9B81-F51B05416FB2}" dt="2025-06-27T05:10:13.370" v="2417" actId="207"/>
        <pc:sldMkLst>
          <pc:docMk/>
          <pc:sldMk cId="3329315956" sldId="271"/>
        </pc:sldMkLst>
        <pc:spChg chg="mod">
          <ac:chgData name="PhD - Doreen Steven Mlote" userId="6156f9e9-dd50-4438-ba5c-633575dfc794" providerId="ADAL" clId="{7B6031DF-DBD8-464F-9B81-F51B05416FB2}" dt="2025-06-27T05:05:22.424" v="2389" actId="255"/>
          <ac:spMkLst>
            <pc:docMk/>
            <pc:sldMk cId="3329315956" sldId="271"/>
            <ac:spMk id="2" creationId="{265939D6-F7C6-F074-FC7F-4DCB8D3C5E04}"/>
          </ac:spMkLst>
        </pc:spChg>
        <pc:spChg chg="add mod">
          <ac:chgData name="PhD - Doreen Steven Mlote" userId="6156f9e9-dd50-4438-ba5c-633575dfc794" providerId="ADAL" clId="{7B6031DF-DBD8-464F-9B81-F51B05416FB2}" dt="2025-06-27T05:10:13.370" v="2417" actId="207"/>
          <ac:spMkLst>
            <pc:docMk/>
            <pc:sldMk cId="3329315956" sldId="271"/>
            <ac:spMk id="3" creationId="{22460649-71FE-05BF-1719-0E577F50C0C9}"/>
          </ac:spMkLst>
        </pc:spChg>
        <pc:picChg chg="del">
          <ac:chgData name="PhD - Doreen Steven Mlote" userId="6156f9e9-dd50-4438-ba5c-633575dfc794" providerId="ADAL" clId="{7B6031DF-DBD8-464F-9B81-F51B05416FB2}" dt="2025-06-27T05:01:23.241" v="2318" actId="478"/>
          <ac:picMkLst>
            <pc:docMk/>
            <pc:sldMk cId="3329315956" sldId="271"/>
            <ac:picMk id="8" creationId="{7FFC288F-0BD1-1B64-A437-834AECA5C4AC}"/>
          </ac:picMkLst>
        </pc:picChg>
      </pc:sldChg>
      <pc:sldChg chg="addSp delSp modSp add mod setBg delAnim modAnim">
        <pc:chgData name="PhD - Doreen Steven Mlote" userId="6156f9e9-dd50-4438-ba5c-633575dfc794" providerId="ADAL" clId="{7B6031DF-DBD8-464F-9B81-F51B05416FB2}" dt="2025-06-27T07:06:53.016" v="3078" actId="14100"/>
        <pc:sldMkLst>
          <pc:docMk/>
          <pc:sldMk cId="4025520822" sldId="272"/>
        </pc:sldMkLst>
        <pc:spChg chg="mod">
          <ac:chgData name="PhD - Doreen Steven Mlote" userId="6156f9e9-dd50-4438-ba5c-633575dfc794" providerId="ADAL" clId="{7B6031DF-DBD8-464F-9B81-F51B05416FB2}" dt="2025-06-27T06:59:05.583" v="2790" actId="20577"/>
          <ac:spMkLst>
            <pc:docMk/>
            <pc:sldMk cId="4025520822" sldId="272"/>
            <ac:spMk id="2" creationId="{3517EE6D-6211-1EFD-C9C1-CDD385887D02}"/>
          </ac:spMkLst>
        </pc:spChg>
        <pc:spChg chg="add del mod">
          <ac:chgData name="PhD - Doreen Steven Mlote" userId="6156f9e9-dd50-4438-ba5c-633575dfc794" providerId="ADAL" clId="{7B6031DF-DBD8-464F-9B81-F51B05416FB2}" dt="2025-06-27T05:10:37.764" v="2429" actId="478"/>
          <ac:spMkLst>
            <pc:docMk/>
            <pc:sldMk cId="4025520822" sldId="272"/>
            <ac:spMk id="3" creationId="{B4BB05AB-E2E7-BC4D-FB0D-6BC16BE4414B}"/>
          </ac:spMkLst>
        </pc:spChg>
        <pc:spChg chg="add del mod">
          <ac:chgData name="PhD - Doreen Steven Mlote" userId="6156f9e9-dd50-4438-ba5c-633575dfc794" providerId="ADAL" clId="{7B6031DF-DBD8-464F-9B81-F51B05416FB2}" dt="2025-06-27T05:10:37.764" v="2429" actId="478"/>
          <ac:spMkLst>
            <pc:docMk/>
            <pc:sldMk cId="4025520822" sldId="272"/>
            <ac:spMk id="4" creationId="{23E4F02F-1F71-AB27-BF47-38668A1BCA5A}"/>
          </ac:spMkLst>
        </pc:spChg>
        <pc:spChg chg="add del mod">
          <ac:chgData name="PhD - Doreen Steven Mlote" userId="6156f9e9-dd50-4438-ba5c-633575dfc794" providerId="ADAL" clId="{7B6031DF-DBD8-464F-9B81-F51B05416FB2}" dt="2025-06-27T05:11:06.418" v="2432" actId="478"/>
          <ac:spMkLst>
            <pc:docMk/>
            <pc:sldMk cId="4025520822" sldId="272"/>
            <ac:spMk id="5" creationId="{F2486E15-7658-9B38-BD1A-95D440C8FF0B}"/>
          </ac:spMkLst>
        </pc:spChg>
        <pc:spChg chg="del">
          <ac:chgData name="PhD - Doreen Steven Mlote" userId="6156f9e9-dd50-4438-ba5c-633575dfc794" providerId="ADAL" clId="{7B6031DF-DBD8-464F-9B81-F51B05416FB2}" dt="2025-06-27T05:10:40.378" v="2430" actId="478"/>
          <ac:spMkLst>
            <pc:docMk/>
            <pc:sldMk cId="4025520822" sldId="272"/>
            <ac:spMk id="7" creationId="{87752C5D-B435-F079-6DB9-B30A9044DCC7}"/>
          </ac:spMkLst>
        </pc:spChg>
        <pc:spChg chg="del">
          <ac:chgData name="PhD - Doreen Steven Mlote" userId="6156f9e9-dd50-4438-ba5c-633575dfc794" providerId="ADAL" clId="{7B6031DF-DBD8-464F-9B81-F51B05416FB2}" dt="2025-06-27T05:10:37.764" v="2429" actId="478"/>
          <ac:spMkLst>
            <pc:docMk/>
            <pc:sldMk cId="4025520822" sldId="272"/>
            <ac:spMk id="11" creationId="{986F7D69-0EA0-86D7-0307-E322AE111B3A}"/>
          </ac:spMkLst>
        </pc:spChg>
        <pc:spChg chg="add del mod">
          <ac:chgData name="PhD - Doreen Steven Mlote" userId="6156f9e9-dd50-4438-ba5c-633575dfc794" providerId="ADAL" clId="{7B6031DF-DBD8-464F-9B81-F51B05416FB2}" dt="2025-06-27T07:04:55.078" v="3026" actId="478"/>
          <ac:spMkLst>
            <pc:docMk/>
            <pc:sldMk cId="4025520822" sldId="272"/>
            <ac:spMk id="14" creationId="{4FE0E186-AA82-B186-4FF1-47FD9F291CCB}"/>
          </ac:spMkLst>
        </pc:spChg>
        <pc:spChg chg="add mod">
          <ac:chgData name="PhD - Doreen Steven Mlote" userId="6156f9e9-dd50-4438-ba5c-633575dfc794" providerId="ADAL" clId="{7B6031DF-DBD8-464F-9B81-F51B05416FB2}" dt="2025-06-27T07:06:19.699" v="3074" actId="1037"/>
          <ac:spMkLst>
            <pc:docMk/>
            <pc:sldMk cId="4025520822" sldId="272"/>
            <ac:spMk id="15" creationId="{AE88A5E3-4CEE-1325-9F83-3CC038CF3EE9}"/>
          </ac:spMkLst>
        </pc:spChg>
        <pc:spChg chg="del">
          <ac:chgData name="PhD - Doreen Steven Mlote" userId="6156f9e9-dd50-4438-ba5c-633575dfc794" providerId="ADAL" clId="{7B6031DF-DBD8-464F-9B81-F51B05416FB2}" dt="2025-06-27T05:10:40.378" v="2430" actId="478"/>
          <ac:spMkLst>
            <pc:docMk/>
            <pc:sldMk cId="4025520822" sldId="272"/>
            <ac:spMk id="16" creationId="{642FBED0-E677-7D80-ED05-677E9E0A5DC3}"/>
          </ac:spMkLst>
        </pc:spChg>
        <pc:spChg chg="del">
          <ac:chgData name="PhD - Doreen Steven Mlote" userId="6156f9e9-dd50-4438-ba5c-633575dfc794" providerId="ADAL" clId="{7B6031DF-DBD8-464F-9B81-F51B05416FB2}" dt="2025-06-27T05:10:37.764" v="2429" actId="478"/>
          <ac:spMkLst>
            <pc:docMk/>
            <pc:sldMk cId="4025520822" sldId="272"/>
            <ac:spMk id="17" creationId="{87B9CA95-3757-1D59-D040-1FFA41D6469E}"/>
          </ac:spMkLst>
        </pc:spChg>
        <pc:spChg chg="add del">
          <ac:chgData name="PhD - Doreen Steven Mlote" userId="6156f9e9-dd50-4438-ba5c-633575dfc794" providerId="ADAL" clId="{7B6031DF-DBD8-464F-9B81-F51B05416FB2}" dt="2025-06-27T06:51:38.700" v="2694" actId="26606"/>
          <ac:spMkLst>
            <pc:docMk/>
            <pc:sldMk cId="4025520822" sldId="272"/>
            <ac:spMk id="18" creationId="{70155189-D96C-4527-B0EC-654B946BE615}"/>
          </ac:spMkLst>
        </pc:spChg>
        <pc:spChg chg="mod">
          <ac:chgData name="PhD - Doreen Steven Mlote" userId="6156f9e9-dd50-4438-ba5c-633575dfc794" providerId="ADAL" clId="{7B6031DF-DBD8-464F-9B81-F51B05416FB2}" dt="2025-06-27T07:02:27.834" v="2981" actId="1076"/>
          <ac:spMkLst>
            <pc:docMk/>
            <pc:sldMk cId="4025520822" sldId="272"/>
            <ac:spMk id="20" creationId="{EA1C121D-DC60-C506-4A12-9A101DCCA6C8}"/>
          </ac:spMkLst>
        </pc:spChg>
        <pc:spChg chg="mod">
          <ac:chgData name="PhD - Doreen Steven Mlote" userId="6156f9e9-dd50-4438-ba5c-633575dfc794" providerId="ADAL" clId="{7B6031DF-DBD8-464F-9B81-F51B05416FB2}" dt="2025-06-27T07:03:10.615" v="3000" actId="14100"/>
          <ac:spMkLst>
            <pc:docMk/>
            <pc:sldMk cId="4025520822" sldId="272"/>
            <ac:spMk id="21" creationId="{93B870F8-2D37-87F2-B2B7-18D94891E776}"/>
          </ac:spMkLst>
        </pc:spChg>
        <pc:spChg chg="mod">
          <ac:chgData name="PhD - Doreen Steven Mlote" userId="6156f9e9-dd50-4438-ba5c-633575dfc794" providerId="ADAL" clId="{7B6031DF-DBD8-464F-9B81-F51B05416FB2}" dt="2025-06-27T07:03:12.813" v="3001" actId="1076"/>
          <ac:spMkLst>
            <pc:docMk/>
            <pc:sldMk cId="4025520822" sldId="272"/>
            <ac:spMk id="22" creationId="{CC64475B-675F-A013-5B7E-1AB44A320457}"/>
          </ac:spMkLst>
        </pc:spChg>
        <pc:spChg chg="mod">
          <ac:chgData name="PhD - Doreen Steven Mlote" userId="6156f9e9-dd50-4438-ba5c-633575dfc794" providerId="ADAL" clId="{7B6031DF-DBD8-464F-9B81-F51B05416FB2}" dt="2025-06-27T07:02:27.834" v="2981" actId="1076"/>
          <ac:spMkLst>
            <pc:docMk/>
            <pc:sldMk cId="4025520822" sldId="272"/>
            <ac:spMk id="23" creationId="{45D88903-EA1E-9BFF-DFE9-4C6720DB5FDC}"/>
          </ac:spMkLst>
        </pc:spChg>
        <pc:spChg chg="add mod">
          <ac:chgData name="PhD - Doreen Steven Mlote" userId="6156f9e9-dd50-4438-ba5c-633575dfc794" providerId="ADAL" clId="{7B6031DF-DBD8-464F-9B81-F51B05416FB2}" dt="2025-06-27T07:03:04.173" v="2998" actId="164"/>
          <ac:spMkLst>
            <pc:docMk/>
            <pc:sldMk cId="4025520822" sldId="272"/>
            <ac:spMk id="24" creationId="{1187B041-6674-B098-E6A0-CD29993F21A5}"/>
          </ac:spMkLst>
        </pc:spChg>
        <pc:spChg chg="add mod ord">
          <ac:chgData name="PhD - Doreen Steven Mlote" userId="6156f9e9-dd50-4438-ba5c-633575dfc794" providerId="ADAL" clId="{7B6031DF-DBD8-464F-9B81-F51B05416FB2}" dt="2025-06-27T07:03:04.173" v="2998" actId="164"/>
          <ac:spMkLst>
            <pc:docMk/>
            <pc:sldMk cId="4025520822" sldId="272"/>
            <ac:spMk id="25" creationId="{52505EEF-E1AB-734B-5DBE-D151620E77A2}"/>
          </ac:spMkLst>
        </pc:spChg>
        <pc:spChg chg="add mod">
          <ac:chgData name="PhD - Doreen Steven Mlote" userId="6156f9e9-dd50-4438-ba5c-633575dfc794" providerId="ADAL" clId="{7B6031DF-DBD8-464F-9B81-F51B05416FB2}" dt="2025-06-27T07:06:53.016" v="3078" actId="14100"/>
          <ac:spMkLst>
            <pc:docMk/>
            <pc:sldMk cId="4025520822" sldId="272"/>
            <ac:spMk id="28" creationId="{D22B1161-C2D9-45FE-A074-5F6E3BAAF16C}"/>
          </ac:spMkLst>
        </pc:spChg>
        <pc:spChg chg="add mod">
          <ac:chgData name="PhD - Doreen Steven Mlote" userId="6156f9e9-dd50-4438-ba5c-633575dfc794" providerId="ADAL" clId="{7B6031DF-DBD8-464F-9B81-F51B05416FB2}" dt="2025-06-27T07:06:19.699" v="3074" actId="1037"/>
          <ac:spMkLst>
            <pc:docMk/>
            <pc:sldMk cId="4025520822" sldId="272"/>
            <ac:spMk id="29" creationId="{69C38E91-ED26-9C3B-C585-BB860C43BD42}"/>
          </ac:spMkLst>
        </pc:spChg>
        <pc:spChg chg="add mod">
          <ac:chgData name="PhD - Doreen Steven Mlote" userId="6156f9e9-dd50-4438-ba5c-633575dfc794" providerId="ADAL" clId="{7B6031DF-DBD8-464F-9B81-F51B05416FB2}" dt="2025-06-27T07:06:33.589" v="3076" actId="14100"/>
          <ac:spMkLst>
            <pc:docMk/>
            <pc:sldMk cId="4025520822" sldId="272"/>
            <ac:spMk id="30" creationId="{8E3DFB28-1911-E565-AED5-93843EAEDA44}"/>
          </ac:spMkLst>
        </pc:spChg>
        <pc:grpChg chg="add mod">
          <ac:chgData name="PhD - Doreen Steven Mlote" userId="6156f9e9-dd50-4438-ba5c-633575dfc794" providerId="ADAL" clId="{7B6031DF-DBD8-464F-9B81-F51B05416FB2}" dt="2025-06-27T07:03:23.235" v="3002" actId="164"/>
          <ac:grpSpMkLst>
            <pc:docMk/>
            <pc:sldMk cId="4025520822" sldId="272"/>
            <ac:grpSpMk id="19" creationId="{273D47EE-A91C-8F9A-1940-CAE5694D1160}"/>
          </ac:grpSpMkLst>
        </pc:grpChg>
        <pc:grpChg chg="add mod">
          <ac:chgData name="PhD - Doreen Steven Mlote" userId="6156f9e9-dd50-4438-ba5c-633575dfc794" providerId="ADAL" clId="{7B6031DF-DBD8-464F-9B81-F51B05416FB2}" dt="2025-06-27T07:03:23.235" v="3002" actId="164"/>
          <ac:grpSpMkLst>
            <pc:docMk/>
            <pc:sldMk cId="4025520822" sldId="272"/>
            <ac:grpSpMk id="26" creationId="{1DCE38A6-A3D3-E6F1-2F5C-C669E74BA68C}"/>
          </ac:grpSpMkLst>
        </pc:grpChg>
        <pc:grpChg chg="add mod">
          <ac:chgData name="PhD - Doreen Steven Mlote" userId="6156f9e9-dd50-4438-ba5c-633575dfc794" providerId="ADAL" clId="{7B6031DF-DBD8-464F-9B81-F51B05416FB2}" dt="2025-06-27T07:06:19.699" v="3074" actId="1037"/>
          <ac:grpSpMkLst>
            <pc:docMk/>
            <pc:sldMk cId="4025520822" sldId="272"/>
            <ac:grpSpMk id="27" creationId="{F2239467-E930-6063-FBF6-16D083E31E2D}"/>
          </ac:grpSpMkLst>
        </pc:grpChg>
        <pc:picChg chg="add del mod ord">
          <ac:chgData name="PhD - Doreen Steven Mlote" userId="6156f9e9-dd50-4438-ba5c-633575dfc794" providerId="ADAL" clId="{7B6031DF-DBD8-464F-9B81-F51B05416FB2}" dt="2025-06-27T06:59:02.264" v="2781" actId="478"/>
          <ac:picMkLst>
            <pc:docMk/>
            <pc:sldMk cId="4025520822" sldId="272"/>
            <ac:picMk id="8" creationId="{5F9842F5-7B51-1797-5452-75183E560EB0}"/>
          </ac:picMkLst>
        </pc:picChg>
        <pc:picChg chg="add del mod">
          <ac:chgData name="PhD - Doreen Steven Mlote" userId="6156f9e9-dd50-4438-ba5c-633575dfc794" providerId="ADAL" clId="{7B6031DF-DBD8-464F-9B81-F51B05416FB2}" dt="2025-06-27T06:52:18.360" v="2709" actId="478"/>
          <ac:picMkLst>
            <pc:docMk/>
            <pc:sldMk cId="4025520822" sldId="272"/>
            <ac:picMk id="10" creationId="{86C8995F-4723-9BCA-A4AB-1AA44D99C43A}"/>
          </ac:picMkLst>
        </pc:picChg>
        <pc:picChg chg="add del mod">
          <ac:chgData name="PhD - Doreen Steven Mlote" userId="6156f9e9-dd50-4438-ba5c-633575dfc794" providerId="ADAL" clId="{7B6031DF-DBD8-464F-9B81-F51B05416FB2}" dt="2025-06-27T06:52:17.594" v="2708" actId="478"/>
          <ac:picMkLst>
            <pc:docMk/>
            <pc:sldMk cId="4025520822" sldId="272"/>
            <ac:picMk id="13" creationId="{73ACF38D-5C84-8470-533F-D99DEB69A453}"/>
          </ac:picMkLst>
        </pc:picChg>
      </pc:sldChg>
      <pc:sldChg chg="addSp delSp modSp add mod ord">
        <pc:chgData name="PhD - Doreen Steven Mlote" userId="6156f9e9-dd50-4438-ba5c-633575dfc794" providerId="ADAL" clId="{7B6031DF-DBD8-464F-9B81-F51B05416FB2}" dt="2025-06-27T05:37:01.487" v="2642" actId="404"/>
        <pc:sldMkLst>
          <pc:docMk/>
          <pc:sldMk cId="1983728099" sldId="273"/>
        </pc:sldMkLst>
        <pc:spChg chg="add del">
          <ac:chgData name="PhD - Doreen Steven Mlote" userId="6156f9e9-dd50-4438-ba5c-633575dfc794" providerId="ADAL" clId="{7B6031DF-DBD8-464F-9B81-F51B05416FB2}" dt="2025-06-27T05:16:42.137" v="2471" actId="478"/>
          <ac:spMkLst>
            <pc:docMk/>
            <pc:sldMk cId="1983728099" sldId="273"/>
            <ac:spMk id="9" creationId="{8400A384-8F57-96B5-82DE-B45E4ED90CC3}"/>
          </ac:spMkLst>
        </pc:spChg>
        <pc:spChg chg="mod">
          <ac:chgData name="PhD - Doreen Steven Mlote" userId="6156f9e9-dd50-4438-ba5c-633575dfc794" providerId="ADAL" clId="{7B6031DF-DBD8-464F-9B81-F51B05416FB2}" dt="2025-06-27T05:18:01.877" v="2521" actId="1035"/>
          <ac:spMkLst>
            <pc:docMk/>
            <pc:sldMk cId="1983728099" sldId="273"/>
            <ac:spMk id="10" creationId="{9BCB543C-624D-D92E-A02E-9003F1C6FBD8}"/>
          </ac:spMkLst>
        </pc:spChg>
        <pc:spChg chg="del">
          <ac:chgData name="PhD - Doreen Steven Mlote" userId="6156f9e9-dd50-4438-ba5c-633575dfc794" providerId="ADAL" clId="{7B6031DF-DBD8-464F-9B81-F51B05416FB2}" dt="2025-06-27T05:15:48.590" v="2455" actId="478"/>
          <ac:spMkLst>
            <pc:docMk/>
            <pc:sldMk cId="1983728099" sldId="273"/>
            <ac:spMk id="11" creationId="{9FDF8E99-EBC1-3BA2-71ED-F24F7A0E26E0}"/>
          </ac:spMkLst>
        </pc:spChg>
        <pc:spChg chg="del">
          <ac:chgData name="PhD - Doreen Steven Mlote" userId="6156f9e9-dd50-4438-ba5c-633575dfc794" providerId="ADAL" clId="{7B6031DF-DBD8-464F-9B81-F51B05416FB2}" dt="2025-06-27T05:15:45.873" v="2453" actId="478"/>
          <ac:spMkLst>
            <pc:docMk/>
            <pc:sldMk cId="1983728099" sldId="273"/>
            <ac:spMk id="12" creationId="{62784F4E-5076-7DE1-E4CF-A3A62D97CA8E}"/>
          </ac:spMkLst>
        </pc:spChg>
        <pc:spChg chg="del">
          <ac:chgData name="PhD - Doreen Steven Mlote" userId="6156f9e9-dd50-4438-ba5c-633575dfc794" providerId="ADAL" clId="{7B6031DF-DBD8-464F-9B81-F51B05416FB2}" dt="2025-06-27T05:15:47.325" v="2454" actId="478"/>
          <ac:spMkLst>
            <pc:docMk/>
            <pc:sldMk cId="1983728099" sldId="273"/>
            <ac:spMk id="13" creationId="{2BAECC9B-7C34-EA3B-E840-E687B4494CD8}"/>
          </ac:spMkLst>
        </pc:spChg>
        <pc:spChg chg="del">
          <ac:chgData name="PhD - Doreen Steven Mlote" userId="6156f9e9-dd50-4438-ba5c-633575dfc794" providerId="ADAL" clId="{7B6031DF-DBD8-464F-9B81-F51B05416FB2}" dt="2025-06-27T05:15:42.931" v="2451" actId="478"/>
          <ac:spMkLst>
            <pc:docMk/>
            <pc:sldMk cId="1983728099" sldId="273"/>
            <ac:spMk id="17" creationId="{2DD0A192-0684-5924-E43D-6A0C87268363}"/>
          </ac:spMkLst>
        </pc:spChg>
        <pc:spChg chg="del">
          <ac:chgData name="PhD - Doreen Steven Mlote" userId="6156f9e9-dd50-4438-ba5c-633575dfc794" providerId="ADAL" clId="{7B6031DF-DBD8-464F-9B81-F51B05416FB2}" dt="2025-06-27T05:15:44.853" v="2452" actId="478"/>
          <ac:spMkLst>
            <pc:docMk/>
            <pc:sldMk cId="1983728099" sldId="273"/>
            <ac:spMk id="18" creationId="{18A0861F-DDE8-7216-F4A8-094C9975BB3F}"/>
          </ac:spMkLst>
        </pc:spChg>
        <pc:spChg chg="del">
          <ac:chgData name="PhD - Doreen Steven Mlote" userId="6156f9e9-dd50-4438-ba5c-633575dfc794" providerId="ADAL" clId="{7B6031DF-DBD8-464F-9B81-F51B05416FB2}" dt="2025-06-27T05:15:28.318" v="2442" actId="478"/>
          <ac:spMkLst>
            <pc:docMk/>
            <pc:sldMk cId="1983728099" sldId="273"/>
            <ac:spMk id="20" creationId="{2983AEF8-3578-882E-164E-A9F7CBC714A9}"/>
          </ac:spMkLst>
        </pc:spChg>
        <pc:spChg chg="del">
          <ac:chgData name="PhD - Doreen Steven Mlote" userId="6156f9e9-dd50-4438-ba5c-633575dfc794" providerId="ADAL" clId="{7B6031DF-DBD8-464F-9B81-F51B05416FB2}" dt="2025-06-27T05:16:30.088" v="2468" actId="478"/>
          <ac:spMkLst>
            <pc:docMk/>
            <pc:sldMk cId="1983728099" sldId="273"/>
            <ac:spMk id="30" creationId="{2B09FC9C-BC31-6642-6A26-DD128D65E029}"/>
          </ac:spMkLst>
        </pc:spChg>
        <pc:spChg chg="del">
          <ac:chgData name="PhD - Doreen Steven Mlote" userId="6156f9e9-dd50-4438-ba5c-633575dfc794" providerId="ADAL" clId="{7B6031DF-DBD8-464F-9B81-F51B05416FB2}" dt="2025-06-27T05:16:33.351" v="2469" actId="478"/>
          <ac:spMkLst>
            <pc:docMk/>
            <pc:sldMk cId="1983728099" sldId="273"/>
            <ac:spMk id="34" creationId="{1CF1F441-BF25-2C43-E6F4-03AAD19779A1}"/>
          </ac:spMkLst>
        </pc:spChg>
        <pc:spChg chg="mod">
          <ac:chgData name="PhD - Doreen Steven Mlote" userId="6156f9e9-dd50-4438-ba5c-633575dfc794" providerId="ADAL" clId="{7B6031DF-DBD8-464F-9B81-F51B05416FB2}" dt="2025-06-27T05:18:01.877" v="2521" actId="1035"/>
          <ac:spMkLst>
            <pc:docMk/>
            <pc:sldMk cId="1983728099" sldId="273"/>
            <ac:spMk id="36" creationId="{9D10F9C3-78EA-FCCA-3AAA-B36D8B934F44}"/>
          </ac:spMkLst>
        </pc:spChg>
        <pc:spChg chg="add mod">
          <ac:chgData name="PhD - Doreen Steven Mlote" userId="6156f9e9-dd50-4438-ba5c-633575dfc794" providerId="ADAL" clId="{7B6031DF-DBD8-464F-9B81-F51B05416FB2}" dt="2025-06-27T05:37:01.487" v="2642" actId="404"/>
          <ac:spMkLst>
            <pc:docMk/>
            <pc:sldMk cId="1983728099" sldId="273"/>
            <ac:spMk id="52" creationId="{22292F6F-41E4-8D63-A908-C3CF9729044B}"/>
          </ac:spMkLst>
        </pc:spChg>
        <pc:spChg chg="del">
          <ac:chgData name="PhD - Doreen Steven Mlote" userId="6156f9e9-dd50-4438-ba5c-633575dfc794" providerId="ADAL" clId="{7B6031DF-DBD8-464F-9B81-F51B05416FB2}" dt="2025-06-27T05:15:40.947" v="2450" actId="478"/>
          <ac:spMkLst>
            <pc:docMk/>
            <pc:sldMk cId="1983728099" sldId="273"/>
            <ac:spMk id="75" creationId="{45477712-3E88-06B4-FE2E-01A13F3B245C}"/>
          </ac:spMkLst>
        </pc:spChg>
        <pc:grpChg chg="del">
          <ac:chgData name="PhD - Doreen Steven Mlote" userId="6156f9e9-dd50-4438-ba5c-633575dfc794" providerId="ADAL" clId="{7B6031DF-DBD8-464F-9B81-F51B05416FB2}" dt="2025-06-27T05:15:36.867" v="2447" actId="478"/>
          <ac:grpSpMkLst>
            <pc:docMk/>
            <pc:sldMk cId="1983728099" sldId="273"/>
            <ac:grpSpMk id="27" creationId="{4A266D0F-A124-5259-7365-097CBC97C786}"/>
          </ac:grpSpMkLst>
        </pc:grpChg>
        <pc:grpChg chg="del">
          <ac:chgData name="PhD - Doreen Steven Mlote" userId="6156f9e9-dd50-4438-ba5c-633575dfc794" providerId="ADAL" clId="{7B6031DF-DBD8-464F-9B81-F51B05416FB2}" dt="2025-06-27T05:15:37.879" v="2448" actId="478"/>
          <ac:grpSpMkLst>
            <pc:docMk/>
            <pc:sldMk cId="1983728099" sldId="273"/>
            <ac:grpSpMk id="29" creationId="{0C6933AA-B933-85E7-BB08-84FD850B255E}"/>
          </ac:grpSpMkLst>
        </pc:grpChg>
        <pc:grpChg chg="del">
          <ac:chgData name="PhD - Doreen Steven Mlote" userId="6156f9e9-dd50-4438-ba5c-633575dfc794" providerId="ADAL" clId="{7B6031DF-DBD8-464F-9B81-F51B05416FB2}" dt="2025-06-27T05:15:39.581" v="2449" actId="478"/>
          <ac:grpSpMkLst>
            <pc:docMk/>
            <pc:sldMk cId="1983728099" sldId="273"/>
            <ac:grpSpMk id="35" creationId="{245010C7-AB56-9C18-63B6-5AB32A475535}"/>
          </ac:grpSpMkLst>
        </pc:grpChg>
        <pc:grpChg chg="del">
          <ac:chgData name="PhD - Doreen Steven Mlote" userId="6156f9e9-dd50-4438-ba5c-633575dfc794" providerId="ADAL" clId="{7B6031DF-DBD8-464F-9B81-F51B05416FB2}" dt="2025-06-27T05:15:30.508" v="2443" actId="478"/>
          <ac:grpSpMkLst>
            <pc:docMk/>
            <pc:sldMk cId="1983728099" sldId="273"/>
            <ac:grpSpMk id="42" creationId="{AB146DFF-E251-DA0F-9C11-C68AFE6B8890}"/>
          </ac:grpSpMkLst>
        </pc:grpChg>
        <pc:grpChg chg="del">
          <ac:chgData name="PhD - Doreen Steven Mlote" userId="6156f9e9-dd50-4438-ba5c-633575dfc794" providerId="ADAL" clId="{7B6031DF-DBD8-464F-9B81-F51B05416FB2}" dt="2025-06-27T05:15:32.385" v="2444" actId="478"/>
          <ac:grpSpMkLst>
            <pc:docMk/>
            <pc:sldMk cId="1983728099" sldId="273"/>
            <ac:grpSpMk id="46" creationId="{AD8B6912-CE6B-2721-9438-9B78606E3723}"/>
          </ac:grpSpMkLst>
        </pc:grpChg>
        <pc:grpChg chg="del">
          <ac:chgData name="PhD - Doreen Steven Mlote" userId="6156f9e9-dd50-4438-ba5c-633575dfc794" providerId="ADAL" clId="{7B6031DF-DBD8-464F-9B81-F51B05416FB2}" dt="2025-06-27T05:15:35.141" v="2446" actId="478"/>
          <ac:grpSpMkLst>
            <pc:docMk/>
            <pc:sldMk cId="1983728099" sldId="273"/>
            <ac:grpSpMk id="49" creationId="{9FFFBE30-DD3D-3602-9FE4-3B0CDA72CB39}"/>
          </ac:grpSpMkLst>
        </pc:grpChg>
        <pc:grpChg chg="del">
          <ac:chgData name="PhD - Doreen Steven Mlote" userId="6156f9e9-dd50-4438-ba5c-633575dfc794" providerId="ADAL" clId="{7B6031DF-DBD8-464F-9B81-F51B05416FB2}" dt="2025-06-27T05:15:33.458" v="2445" actId="478"/>
          <ac:grpSpMkLst>
            <pc:docMk/>
            <pc:sldMk cId="1983728099" sldId="273"/>
            <ac:grpSpMk id="67" creationId="{89150EF5-530C-BDF2-7109-DEB04BF30E91}"/>
          </ac:grpSpMkLst>
        </pc:grpChg>
        <pc:picChg chg="del">
          <ac:chgData name="PhD - Doreen Steven Mlote" userId="6156f9e9-dd50-4438-ba5c-633575dfc794" providerId="ADAL" clId="{7B6031DF-DBD8-464F-9B81-F51B05416FB2}" dt="2025-06-27T05:19:34.102" v="2539" actId="478"/>
          <ac:picMkLst>
            <pc:docMk/>
            <pc:sldMk cId="1983728099" sldId="273"/>
            <ac:picMk id="21" creationId="{624526AD-52AA-6C5D-6B16-FB762F40224D}"/>
          </ac:picMkLst>
        </pc:picChg>
        <pc:picChg chg="del">
          <ac:chgData name="PhD - Doreen Steven Mlote" userId="6156f9e9-dd50-4438-ba5c-633575dfc794" providerId="ADAL" clId="{7B6031DF-DBD8-464F-9B81-F51B05416FB2}" dt="2025-06-27T05:19:33.230" v="2538" actId="478"/>
          <ac:picMkLst>
            <pc:docMk/>
            <pc:sldMk cId="1983728099" sldId="273"/>
            <ac:picMk id="24" creationId="{203CFE38-9028-E7B7-9618-9266AEEE3139}"/>
          </ac:picMkLst>
        </pc:picChg>
        <pc:picChg chg="add mod">
          <ac:chgData name="PhD - Doreen Steven Mlote" userId="6156f9e9-dd50-4438-ba5c-633575dfc794" providerId="ADAL" clId="{7B6031DF-DBD8-464F-9B81-F51B05416FB2}" dt="2025-06-27T05:25:21.110" v="2568" actId="14826"/>
          <ac:picMkLst>
            <pc:docMk/>
            <pc:sldMk cId="1983728099" sldId="273"/>
            <ac:picMk id="54" creationId="{3B3E8AE6-53E6-EAB5-623C-C7C280B863E4}"/>
          </ac:picMkLst>
        </pc:picChg>
        <pc:picChg chg="add mod">
          <ac:chgData name="PhD - Doreen Steven Mlote" userId="6156f9e9-dd50-4438-ba5c-633575dfc794" providerId="ADAL" clId="{7B6031DF-DBD8-464F-9B81-F51B05416FB2}" dt="2025-06-27T05:25:03.362" v="2566" actId="14826"/>
          <ac:picMkLst>
            <pc:docMk/>
            <pc:sldMk cId="1983728099" sldId="273"/>
            <ac:picMk id="65" creationId="{F0ACFDB1-8182-6C4C-C6BA-4AA3FD11211B}"/>
          </ac:picMkLst>
        </pc:picChg>
        <pc:picChg chg="add mod">
          <ac:chgData name="PhD - Doreen Steven Mlote" userId="6156f9e9-dd50-4438-ba5c-633575dfc794" providerId="ADAL" clId="{7B6031DF-DBD8-464F-9B81-F51B05416FB2}" dt="2025-06-27T05:24:54.975" v="2565" actId="14826"/>
          <ac:picMkLst>
            <pc:docMk/>
            <pc:sldMk cId="1983728099" sldId="273"/>
            <ac:picMk id="71" creationId="{2B5EFB11-F44C-5482-15B0-9A90C753521D}"/>
          </ac:picMkLst>
        </pc:picChg>
        <pc:picChg chg="add mod">
          <ac:chgData name="PhD - Doreen Steven Mlote" userId="6156f9e9-dd50-4438-ba5c-633575dfc794" providerId="ADAL" clId="{7B6031DF-DBD8-464F-9B81-F51B05416FB2}" dt="2025-06-27T05:25:13.734" v="2567" actId="14826"/>
          <ac:picMkLst>
            <pc:docMk/>
            <pc:sldMk cId="1983728099" sldId="273"/>
            <ac:picMk id="77" creationId="{E6A8B745-D326-9AF9-6C01-B67F01455E3C}"/>
          </ac:picMkLst>
        </pc:picChg>
        <pc:picChg chg="add mod">
          <ac:chgData name="PhD - Doreen Steven Mlote" userId="6156f9e9-dd50-4438-ba5c-633575dfc794" providerId="ADAL" clId="{7B6031DF-DBD8-464F-9B81-F51B05416FB2}" dt="2025-06-27T05:25:37.880" v="2570" actId="14826"/>
          <ac:picMkLst>
            <pc:docMk/>
            <pc:sldMk cId="1983728099" sldId="273"/>
            <ac:picMk id="83" creationId="{21CABB01-BFDE-FA66-16C0-5943F6D1FA56}"/>
          </ac:picMkLst>
        </pc:picChg>
        <pc:picChg chg="add mod">
          <ac:chgData name="PhD - Doreen Steven Mlote" userId="6156f9e9-dd50-4438-ba5c-633575dfc794" providerId="ADAL" clId="{7B6031DF-DBD8-464F-9B81-F51B05416FB2}" dt="2025-06-27T05:25:28.455" v="2569" actId="14826"/>
          <ac:picMkLst>
            <pc:docMk/>
            <pc:sldMk cId="1983728099" sldId="273"/>
            <ac:picMk id="91" creationId="{3D779F54-5127-E8C7-EEE4-4B3833812F75}"/>
          </ac:picMkLst>
        </pc:picChg>
        <pc:cxnChg chg="mod">
          <ac:chgData name="PhD - Doreen Steven Mlote" userId="6156f9e9-dd50-4438-ba5c-633575dfc794" providerId="ADAL" clId="{7B6031DF-DBD8-464F-9B81-F51B05416FB2}" dt="2025-06-27T05:18:01.877" v="2521" actId="1035"/>
          <ac:cxnSpMkLst>
            <pc:docMk/>
            <pc:sldMk cId="1983728099" sldId="273"/>
            <ac:cxnSpMk id="7" creationId="{C0D2C121-D4CD-E964-3BF4-BAF29FE74444}"/>
          </ac:cxnSpMkLst>
        </pc:cxnChg>
        <pc:cxnChg chg="mod">
          <ac:chgData name="PhD - Doreen Steven Mlote" userId="6156f9e9-dd50-4438-ba5c-633575dfc794" providerId="ADAL" clId="{7B6031DF-DBD8-464F-9B81-F51B05416FB2}" dt="2025-06-27T05:18:06.160" v="2522" actId="14100"/>
          <ac:cxnSpMkLst>
            <pc:docMk/>
            <pc:sldMk cId="1983728099" sldId="273"/>
            <ac:cxnSpMk id="15" creationId="{FA4BF7DE-AED9-583B-A7F1-C0B861D706F2}"/>
          </ac:cxnSpMkLst>
        </pc:cxnChg>
        <pc:cxnChg chg="mod">
          <ac:chgData name="PhD - Doreen Steven Mlote" userId="6156f9e9-dd50-4438-ba5c-633575dfc794" providerId="ADAL" clId="{7B6031DF-DBD8-464F-9B81-F51B05416FB2}" dt="2025-06-27T05:18:01.877" v="2521" actId="1035"/>
          <ac:cxnSpMkLst>
            <pc:docMk/>
            <pc:sldMk cId="1983728099" sldId="273"/>
            <ac:cxnSpMk id="38" creationId="{99FBBC28-850A-9839-F69C-E9082A55E048}"/>
          </ac:cxnSpMkLst>
        </pc:cxnChg>
        <pc:cxnChg chg="add mod">
          <ac:chgData name="PhD - Doreen Steven Mlote" userId="6156f9e9-dd50-4438-ba5c-633575dfc794" providerId="ADAL" clId="{7B6031DF-DBD8-464F-9B81-F51B05416FB2}" dt="2025-06-27T05:20:37.573" v="2555" actId="1076"/>
          <ac:cxnSpMkLst>
            <pc:docMk/>
            <pc:sldMk cId="1983728099" sldId="273"/>
            <ac:cxnSpMk id="57" creationId="{2972E059-F1D6-2794-92FB-FBC84A0965CD}"/>
          </ac:cxnSpMkLst>
        </pc:cxnChg>
        <pc:cxnChg chg="add mod">
          <ac:chgData name="PhD - Doreen Steven Mlote" userId="6156f9e9-dd50-4438-ba5c-633575dfc794" providerId="ADAL" clId="{7B6031DF-DBD8-464F-9B81-F51B05416FB2}" dt="2025-06-27T05:18:58.290" v="2529" actId="692"/>
          <ac:cxnSpMkLst>
            <pc:docMk/>
            <pc:sldMk cId="1983728099" sldId="273"/>
            <ac:cxnSpMk id="80" creationId="{9B11AF2E-3D5B-F4B7-0F48-C992C0742491}"/>
          </ac:cxnSpMkLst>
        </pc:cxnChg>
        <pc:cxnChg chg="add mod">
          <ac:chgData name="PhD - Doreen Steven Mlote" userId="6156f9e9-dd50-4438-ba5c-633575dfc794" providerId="ADAL" clId="{7B6031DF-DBD8-464F-9B81-F51B05416FB2}" dt="2025-06-27T05:19:50.393" v="2544" actId="208"/>
          <ac:cxnSpMkLst>
            <pc:docMk/>
            <pc:sldMk cId="1983728099" sldId="273"/>
            <ac:cxnSpMk id="85" creationId="{656A1CB4-282A-390C-6FEF-E4CC4FCC18DC}"/>
          </ac:cxnSpMkLst>
        </pc:cxnChg>
        <pc:cxnChg chg="add mod">
          <ac:chgData name="PhD - Doreen Steven Mlote" userId="6156f9e9-dd50-4438-ba5c-633575dfc794" providerId="ADAL" clId="{7B6031DF-DBD8-464F-9B81-F51B05416FB2}" dt="2025-06-27T05:20:08.783" v="2548" actId="208"/>
          <ac:cxnSpMkLst>
            <pc:docMk/>
            <pc:sldMk cId="1983728099" sldId="273"/>
            <ac:cxnSpMk id="88" creationId="{96533427-4359-F6AF-EF5E-C3CA6A1FC6E1}"/>
          </ac:cxnSpMkLst>
        </pc:cxnChg>
        <pc:cxnChg chg="add mod">
          <ac:chgData name="PhD - Doreen Steven Mlote" userId="6156f9e9-dd50-4438-ba5c-633575dfc794" providerId="ADAL" clId="{7B6031DF-DBD8-464F-9B81-F51B05416FB2}" dt="2025-06-27T05:20:51.464" v="2560" actId="208"/>
          <ac:cxnSpMkLst>
            <pc:docMk/>
            <pc:sldMk cId="1983728099" sldId="273"/>
            <ac:cxnSpMk id="94" creationId="{0E9A9347-96AD-ECDB-8161-CE1063AAE122}"/>
          </ac:cxnSpMkLst>
        </pc:cxnChg>
        <pc:cxnChg chg="add mod">
          <ac:chgData name="PhD - Doreen Steven Mlote" userId="6156f9e9-dd50-4438-ba5c-633575dfc794" providerId="ADAL" clId="{7B6031DF-DBD8-464F-9B81-F51B05416FB2}" dt="2025-06-27T05:21:05.422" v="2563" actId="208"/>
          <ac:cxnSpMkLst>
            <pc:docMk/>
            <pc:sldMk cId="1983728099" sldId="273"/>
            <ac:cxnSpMk id="97" creationId="{AE471DAA-D916-B22C-63F7-59F050C46FB9}"/>
          </ac:cxnSpMkLst>
        </pc:cxnChg>
      </pc:sldChg>
      <pc:sldChg chg="add mod ord modShow">
        <pc:chgData name="PhD - Doreen Steven Mlote" userId="6156f9e9-dd50-4438-ba5c-633575dfc794" providerId="ADAL" clId="{7B6031DF-DBD8-464F-9B81-F51B05416FB2}" dt="2025-06-27T05:29:53.576" v="2582"/>
        <pc:sldMkLst>
          <pc:docMk/>
          <pc:sldMk cId="2138750996" sldId="274"/>
        </pc:sldMkLst>
      </pc:sldChg>
      <pc:sldChg chg="addSp delSp modSp add mod ord modAnim">
        <pc:chgData name="PhD - Doreen Steven Mlote" userId="6156f9e9-dd50-4438-ba5c-633575dfc794" providerId="ADAL" clId="{7B6031DF-DBD8-464F-9B81-F51B05416FB2}" dt="2025-06-27T06:45:30.611" v="2685" actId="20577"/>
        <pc:sldMkLst>
          <pc:docMk/>
          <pc:sldMk cId="3290984599" sldId="275"/>
        </pc:sldMkLst>
        <pc:spChg chg="add mod">
          <ac:chgData name="PhD - Doreen Steven Mlote" userId="6156f9e9-dd50-4438-ba5c-633575dfc794" providerId="ADAL" clId="{7B6031DF-DBD8-464F-9B81-F51B05416FB2}" dt="2025-06-27T06:44:37.124" v="2677" actId="164"/>
          <ac:spMkLst>
            <pc:docMk/>
            <pc:sldMk cId="3290984599" sldId="275"/>
            <ac:spMk id="11" creationId="{583662A6-D66A-97CF-9DF7-AE094668C842}"/>
          </ac:spMkLst>
        </pc:spChg>
        <pc:spChg chg="add mod">
          <ac:chgData name="PhD - Doreen Steven Mlote" userId="6156f9e9-dd50-4438-ba5c-633575dfc794" providerId="ADAL" clId="{7B6031DF-DBD8-464F-9B81-F51B05416FB2}" dt="2025-06-27T06:44:37.124" v="2677" actId="164"/>
          <ac:spMkLst>
            <pc:docMk/>
            <pc:sldMk cId="3290984599" sldId="275"/>
            <ac:spMk id="12" creationId="{6531D90F-DCE1-E1DC-42C9-007D7BB2BB83}"/>
          </ac:spMkLst>
        </pc:spChg>
        <pc:spChg chg="del">
          <ac:chgData name="PhD - Doreen Steven Mlote" userId="6156f9e9-dd50-4438-ba5c-633575dfc794" providerId="ADAL" clId="{7B6031DF-DBD8-464F-9B81-F51B05416FB2}" dt="2025-06-27T06:42:44.513" v="2656" actId="478"/>
          <ac:spMkLst>
            <pc:docMk/>
            <pc:sldMk cId="3290984599" sldId="275"/>
            <ac:spMk id="17" creationId="{0BE50642-7ACC-D79D-0CB3-4E8DACA6EEC5}"/>
          </ac:spMkLst>
        </pc:spChg>
        <pc:spChg chg="del">
          <ac:chgData name="PhD - Doreen Steven Mlote" userId="6156f9e9-dd50-4438-ba5c-633575dfc794" providerId="ADAL" clId="{7B6031DF-DBD8-464F-9B81-F51B05416FB2}" dt="2025-06-27T06:42:43.286" v="2655" actId="478"/>
          <ac:spMkLst>
            <pc:docMk/>
            <pc:sldMk cId="3290984599" sldId="275"/>
            <ac:spMk id="18" creationId="{EFFB3916-E904-31FE-6E0B-5640BA12795B}"/>
          </ac:spMkLst>
        </pc:spChg>
        <pc:spChg chg="del">
          <ac:chgData name="PhD - Doreen Steven Mlote" userId="6156f9e9-dd50-4438-ba5c-633575dfc794" providerId="ADAL" clId="{7B6031DF-DBD8-464F-9B81-F51B05416FB2}" dt="2025-06-27T06:42:57.919" v="2659" actId="478"/>
          <ac:spMkLst>
            <pc:docMk/>
            <pc:sldMk cId="3290984599" sldId="275"/>
            <ac:spMk id="20" creationId="{4F0B6C88-2B3C-802E-60A4-A51651B72CCF}"/>
          </ac:spMkLst>
        </pc:spChg>
        <pc:spChg chg="add mod">
          <ac:chgData name="PhD - Doreen Steven Mlote" userId="6156f9e9-dd50-4438-ba5c-633575dfc794" providerId="ADAL" clId="{7B6031DF-DBD8-464F-9B81-F51B05416FB2}" dt="2025-06-27T06:45:30.611" v="2685" actId="20577"/>
          <ac:spMkLst>
            <pc:docMk/>
            <pc:sldMk cId="3290984599" sldId="275"/>
            <ac:spMk id="27" creationId="{D615DF44-F4EB-20FD-092A-0A165A320D0C}"/>
          </ac:spMkLst>
        </pc:spChg>
        <pc:spChg chg="del mod">
          <ac:chgData name="PhD - Doreen Steven Mlote" userId="6156f9e9-dd50-4438-ba5c-633575dfc794" providerId="ADAL" clId="{7B6031DF-DBD8-464F-9B81-F51B05416FB2}" dt="2025-06-27T06:45:26.929" v="2681" actId="478"/>
          <ac:spMkLst>
            <pc:docMk/>
            <pc:sldMk cId="3290984599" sldId="275"/>
            <ac:spMk id="34" creationId="{90C00862-B6FD-2115-98D2-C8A7E99B5DC2}"/>
          </ac:spMkLst>
        </pc:spChg>
        <pc:grpChg chg="add mod">
          <ac:chgData name="PhD - Doreen Steven Mlote" userId="6156f9e9-dd50-4438-ba5c-633575dfc794" providerId="ADAL" clId="{7B6031DF-DBD8-464F-9B81-F51B05416FB2}" dt="2025-06-27T06:44:37.124" v="2677" actId="164"/>
          <ac:grpSpMkLst>
            <pc:docMk/>
            <pc:sldMk cId="3290984599" sldId="275"/>
            <ac:grpSpMk id="13" creationId="{6ED8CF06-8D08-D353-5061-78DF4BDA1167}"/>
          </ac:grpSpMkLst>
        </pc:grpChg>
        <pc:cxnChg chg="mod">
          <ac:chgData name="PhD - Doreen Steven Mlote" userId="6156f9e9-dd50-4438-ba5c-633575dfc794" providerId="ADAL" clId="{7B6031DF-DBD8-464F-9B81-F51B05416FB2}" dt="2025-06-27T06:43:21.566" v="2663" actId="1582"/>
          <ac:cxnSpMkLst>
            <pc:docMk/>
            <pc:sldMk cId="3290984599" sldId="275"/>
            <ac:cxnSpMk id="15" creationId="{5CB0EE6A-B63B-0AB1-4DA4-C5FCA027F37A}"/>
          </ac:cxnSpMkLst>
        </pc:cxnChg>
      </pc:sldChg>
      <pc:sldChg chg="addSp delSp modSp add mod">
        <pc:chgData name="PhD - Doreen Steven Mlote" userId="6156f9e9-dd50-4438-ba5c-633575dfc794" providerId="ADAL" clId="{7B6031DF-DBD8-464F-9B81-F51B05416FB2}" dt="2025-06-27T07:07:54.277" v="3121" actId="20577"/>
        <pc:sldMkLst>
          <pc:docMk/>
          <pc:sldMk cId="1180756503" sldId="276"/>
        </pc:sldMkLst>
        <pc:spChg chg="mod">
          <ac:chgData name="PhD - Doreen Steven Mlote" userId="6156f9e9-dd50-4438-ba5c-633575dfc794" providerId="ADAL" clId="{7B6031DF-DBD8-464F-9B81-F51B05416FB2}" dt="2025-06-27T07:07:54.277" v="3121" actId="20577"/>
          <ac:spMkLst>
            <pc:docMk/>
            <pc:sldMk cId="1180756503" sldId="276"/>
            <ac:spMk id="2" creationId="{9544C3E0-CC93-B9B8-D1D0-F744F040FD65}"/>
          </ac:spMkLst>
        </pc:spChg>
        <pc:picChg chg="del">
          <ac:chgData name="PhD - Doreen Steven Mlote" userId="6156f9e9-dd50-4438-ba5c-633575dfc794" providerId="ADAL" clId="{7B6031DF-DBD8-464F-9B81-F51B05416FB2}" dt="2025-06-27T06:52:41.892" v="2718" actId="478"/>
          <ac:picMkLst>
            <pc:docMk/>
            <pc:sldMk cId="1180756503" sldId="276"/>
            <ac:picMk id="8" creationId="{19BC7C76-6B1D-89DC-F26B-CB5A12BA00FA}"/>
          </ac:picMkLst>
        </pc:picChg>
        <pc:picChg chg="add del mod">
          <ac:chgData name="PhD - Doreen Steven Mlote" userId="6156f9e9-dd50-4438-ba5c-633575dfc794" providerId="ADAL" clId="{7B6031DF-DBD8-464F-9B81-F51B05416FB2}" dt="2025-06-27T06:52:43.255" v="2719" actId="1076"/>
          <ac:picMkLst>
            <pc:docMk/>
            <pc:sldMk cId="1180756503" sldId="276"/>
            <ac:picMk id="10" creationId="{62097E6E-1B53-4E88-7E06-E44898EDEBAA}"/>
          </ac:picMkLst>
        </pc:picChg>
        <pc:picChg chg="del">
          <ac:chgData name="PhD - Doreen Steven Mlote" userId="6156f9e9-dd50-4438-ba5c-633575dfc794" providerId="ADAL" clId="{7B6031DF-DBD8-464F-9B81-F51B05416FB2}" dt="2025-06-27T06:52:21.098" v="2710" actId="478"/>
          <ac:picMkLst>
            <pc:docMk/>
            <pc:sldMk cId="1180756503" sldId="276"/>
            <ac:picMk id="13" creationId="{B2F8F293-61C6-D1A5-1366-25636EE41E6D}"/>
          </ac:picMkLst>
        </pc:picChg>
      </pc:sldChg>
      <pc:sldChg chg="delSp add del mod">
        <pc:chgData name="PhD - Doreen Steven Mlote" userId="6156f9e9-dd50-4438-ba5c-633575dfc794" providerId="ADAL" clId="{7B6031DF-DBD8-464F-9B81-F51B05416FB2}" dt="2025-06-27T06:51:51.984" v="2702" actId="2696"/>
        <pc:sldMkLst>
          <pc:docMk/>
          <pc:sldMk cId="1642297011" sldId="276"/>
        </pc:sldMkLst>
        <pc:picChg chg="del">
          <ac:chgData name="PhD - Doreen Steven Mlote" userId="6156f9e9-dd50-4438-ba5c-633575dfc794" providerId="ADAL" clId="{7B6031DF-DBD8-464F-9B81-F51B05416FB2}" dt="2025-06-27T06:51:46.765" v="2701" actId="478"/>
          <ac:picMkLst>
            <pc:docMk/>
            <pc:sldMk cId="1642297011" sldId="276"/>
            <ac:picMk id="10" creationId="{675C75E1-D202-FF71-454C-4E66DD0060E8}"/>
          </ac:picMkLst>
        </pc:picChg>
        <pc:picChg chg="del">
          <ac:chgData name="PhD - Doreen Steven Mlote" userId="6156f9e9-dd50-4438-ba5c-633575dfc794" providerId="ADAL" clId="{7B6031DF-DBD8-464F-9B81-F51B05416FB2}" dt="2025-06-27T06:51:45.748" v="2700" actId="478"/>
          <ac:picMkLst>
            <pc:docMk/>
            <pc:sldMk cId="1642297011" sldId="276"/>
            <ac:picMk id="13" creationId="{C25DB956-5B44-9459-5983-9276450587F5}"/>
          </ac:picMkLst>
        </pc:picChg>
      </pc:sldChg>
      <pc:sldChg chg="delSp modSp add mod">
        <pc:chgData name="PhD - Doreen Steven Mlote" userId="6156f9e9-dd50-4438-ba5c-633575dfc794" providerId="ADAL" clId="{7B6031DF-DBD8-464F-9B81-F51B05416FB2}" dt="2025-06-27T07:08:09.774" v="3135" actId="20577"/>
        <pc:sldMkLst>
          <pc:docMk/>
          <pc:sldMk cId="3804991926" sldId="277"/>
        </pc:sldMkLst>
        <pc:spChg chg="mod">
          <ac:chgData name="PhD - Doreen Steven Mlote" userId="6156f9e9-dd50-4438-ba5c-633575dfc794" providerId="ADAL" clId="{7B6031DF-DBD8-464F-9B81-F51B05416FB2}" dt="2025-06-27T07:08:09.774" v="3135" actId="20577"/>
          <ac:spMkLst>
            <pc:docMk/>
            <pc:sldMk cId="3804991926" sldId="277"/>
            <ac:spMk id="2" creationId="{15C1838D-C5DB-0989-832F-56620EC3F658}"/>
          </ac:spMkLst>
        </pc:spChg>
        <pc:picChg chg="del">
          <ac:chgData name="PhD - Doreen Steven Mlote" userId="6156f9e9-dd50-4438-ba5c-633575dfc794" providerId="ADAL" clId="{7B6031DF-DBD8-464F-9B81-F51B05416FB2}" dt="2025-06-27T06:52:29.014" v="2713" actId="478"/>
          <ac:picMkLst>
            <pc:docMk/>
            <pc:sldMk cId="3804991926" sldId="277"/>
            <ac:picMk id="8" creationId="{D1EDCE94-3A40-E416-5D80-AA718D460C55}"/>
          </ac:picMkLst>
        </pc:picChg>
        <pc:picChg chg="del">
          <ac:chgData name="PhD - Doreen Steven Mlote" userId="6156f9e9-dd50-4438-ba5c-633575dfc794" providerId="ADAL" clId="{7B6031DF-DBD8-464F-9B81-F51B05416FB2}" dt="2025-06-27T06:52:28.031" v="2712" actId="478"/>
          <ac:picMkLst>
            <pc:docMk/>
            <pc:sldMk cId="3804991926" sldId="277"/>
            <ac:picMk id="10" creationId="{9F20BA02-51DB-D091-1626-07E1E62BF000}"/>
          </ac:picMkLst>
        </pc:picChg>
        <pc:picChg chg="mod">
          <ac:chgData name="PhD - Doreen Steven Mlote" userId="6156f9e9-dd50-4438-ba5c-633575dfc794" providerId="ADAL" clId="{7B6031DF-DBD8-464F-9B81-F51B05416FB2}" dt="2025-06-27T06:52:34.755" v="2714" actId="1076"/>
          <ac:picMkLst>
            <pc:docMk/>
            <pc:sldMk cId="3804991926" sldId="277"/>
            <ac:picMk id="13" creationId="{76F15609-D3C4-B7C4-7B6D-5D16806DB2B6}"/>
          </ac:picMkLst>
        </pc:picChg>
      </pc:sldChg>
      <pc:sldChg chg="modSp add mod">
        <pc:chgData name="PhD - Doreen Steven Mlote" userId="6156f9e9-dd50-4438-ba5c-633575dfc794" providerId="ADAL" clId="{7B6031DF-DBD8-464F-9B81-F51B05416FB2}" dt="2025-06-27T07:07:41.015" v="3104" actId="255"/>
        <pc:sldMkLst>
          <pc:docMk/>
          <pc:sldMk cId="1053050305" sldId="278"/>
        </pc:sldMkLst>
        <pc:spChg chg="mod">
          <ac:chgData name="PhD - Doreen Steven Mlote" userId="6156f9e9-dd50-4438-ba5c-633575dfc794" providerId="ADAL" clId="{7B6031DF-DBD8-464F-9B81-F51B05416FB2}" dt="2025-06-27T07:07:41.015" v="3104" actId="255"/>
          <ac:spMkLst>
            <pc:docMk/>
            <pc:sldMk cId="1053050305" sldId="278"/>
            <ac:spMk id="2" creationId="{53E910EA-AD74-57FD-8870-A81169A6D5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02C08-4F5A-4F3C-9584-FF9816B42C9B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3D46B-1CD4-4EC1-8BAE-FCEF4D799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3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A1942-2B5A-B576-7D0D-42808DD69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028624-B743-B02D-87AA-E02D0AF3B8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9C442E-117F-D16B-8412-45F7C1891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70DE9-5ADD-3DF7-309D-0BE5AED321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3D46B-1CD4-4EC1-8BAE-FCEF4D7999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55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3D46B-1CD4-4EC1-8BAE-FCEF4D7999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42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05C92-8DD1-F183-892D-F266956F4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3349AB-0D38-5487-8969-3C89B0A6EC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33D315-78B3-F471-BE87-856F62FDF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A9877-210A-322A-8C0D-4AD5D2A1DC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3D46B-1CD4-4EC1-8BAE-FCEF4D7999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43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2B3CE-D28E-7062-25EE-46010EBB1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48E189-E7D8-DE6D-EDBF-B02A49F808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FF2ACA-8BAA-FA52-1182-807C78AF38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2CF16-D930-74F6-2935-413C457A55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3D46B-1CD4-4EC1-8BAE-FCEF4D7999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9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3DAE8-BCC0-F169-3D8A-3A1BDBF43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C5C6BE-7FA8-91DA-CE9A-E65104435C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2265BD-2C45-5A36-6EFA-00A638BEE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E117D-7C5B-F439-D76B-10EB715131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3D46B-1CD4-4EC1-8BAE-FCEF4D7999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78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B1D78-4EDA-AA58-24E0-18BAD0CBA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20EFFA-04D1-33E8-A47B-BE5A11B893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86342E-4495-24EC-DE84-C28AC1602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8C2B3-26E1-AEE1-8E76-0F5AA865F3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3D46B-1CD4-4EC1-8BAE-FCEF4D7999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41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B1365-B5E2-2EF2-63ED-20B2BCFBA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2DCF4D-671F-3B84-05AC-368C1A0FD3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65EEE5-5A46-2305-FBC6-9800F11C5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70D4B-5EA1-B711-E7E2-DD70AEE0AB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3D46B-1CD4-4EC1-8BAE-FCEF4D79990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98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9AEA-54CB-B124-D45E-2F4A30696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A7E44-1E3B-26C2-5E1E-B76143E0A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3C8E0-2A7A-3213-DB4B-EFB0EAFE8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8D9C-0B1E-4291-8EED-293EC3193150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8EF94-CE48-C66F-7DDE-52CAB068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E00D2-B2AF-DFB4-EB2D-12ED985D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3F51-D698-499B-9692-C4024DB3A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0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6C1A-8A1A-A46F-73DF-D8DF5F85E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8A5FC-ACC6-CC8E-9223-9E37F024F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FB672-01E7-0308-034B-9C371240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8D9C-0B1E-4291-8EED-293EC3193150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14FB8-6AE5-DCFB-46DA-5A15BABA7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1D3B3-1F45-D378-2B1C-F1800661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3F51-D698-499B-9692-C4024DB3A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0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3DA6F-1AFF-FA72-1E17-5E9E930E7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23092-151A-32D7-6575-485057FCF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C4B3D-7525-8279-004F-4219F0B2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8D9C-0B1E-4291-8EED-293EC3193150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E2359-1164-FF4C-1E8D-3878D733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7EE71-8252-02EC-AA49-11C5139E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3F51-D698-499B-9692-C4024DB3A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3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B625-572C-6B06-C31D-E912BB68D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9533F-1C2C-6650-2A41-D747DAAB5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46D06-04C9-DA7A-B6E6-78F327F4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8D9C-0B1E-4291-8EED-293EC3193150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487B6-54CF-198F-A64A-1FC4D1C44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792F8-4EED-F6F2-A85F-36FFA8B8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3F51-D698-499B-9692-C4024DB3A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09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02C3-4E35-7206-424F-F15D2D1D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95925-9867-D757-76AA-62BD0F650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6CD98-B51D-8A07-FF8F-EB268A04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8D9C-0B1E-4291-8EED-293EC3193150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25782-EFA6-5CF3-A205-1A0BA2CC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5552B-1CE0-C0F0-176F-CB6A0000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3F51-D698-499B-9692-C4024DB3A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2D51-A4B8-8D52-B256-858ABFFD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F33DA-37DD-A732-56DA-9CCE977DD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4CFF5-0B8B-F56B-C90C-5C3D85895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341E2-DED4-EC72-D5B0-F059B6DB4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8D9C-0B1E-4291-8EED-293EC3193150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CD185-CCBE-0434-FB5E-43CA0A627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EACC1-A0F9-2108-F994-66C3FF03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3F51-D698-499B-9692-C4024DB3A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1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C393-9354-B2F0-1A5E-46A508FBB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A7FBC-D46A-9425-77CA-7255AD546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37655-CB34-7F13-2778-FBEB30BF4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887FD-2BB8-7E09-A0E6-81D5478CB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045F1-B169-1084-AF27-D471896F3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2DDA1-9034-BABC-96A9-909513293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8D9C-0B1E-4291-8EED-293EC3193150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D4B115-0B00-F7D4-F4AA-AC18CBFB7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0820F0-8898-E4C6-A2E0-1AF7666E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3F51-D698-499B-9692-C4024DB3A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F7571-CAD8-A103-D246-01EF512F1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9B6AA-9E67-9582-B2C4-513D9C30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8D9C-0B1E-4291-8EED-293EC3193150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54B8D-9C51-487A-EED9-7B87F564A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BA46C-2ED7-F9D9-D57D-8D97DF00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3F51-D698-499B-9692-C4024DB3A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04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E322D-341C-AABB-7648-0493892D6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8D9C-0B1E-4291-8EED-293EC3193150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E0203-FEC9-7297-9321-09DB1B47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B9FD0-1B21-C700-6FB3-46EE9B8B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3F51-D698-499B-9692-C4024DB3A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5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7BEE-F7CE-F6FF-88FC-0F6C44002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63250-E38C-1DC6-7C26-C511E31C1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9F8DA-27EF-B8D5-B19F-58785421B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7AB92E-484A-DC68-B234-06D25852A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8D9C-0B1E-4291-8EED-293EC3193150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44559-3EF8-1CBD-F878-FE934E0A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2A4A2-F9A4-B376-0C04-0B1040DF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3F51-D698-499B-9692-C4024DB3A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9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B92BD-5ADF-51E9-A4E9-B1FC8B03A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FE795D-E120-2BF7-4E30-93E12E744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BA7F1-2CB4-27F7-5E4A-21A9B6977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2F548-2E4E-FC98-EBEA-4694A83C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C8D9C-0B1E-4291-8EED-293EC3193150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CAE29-1287-4610-D438-844146CE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26EDD-B97A-BE98-494E-94A4EFCF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3F51-D698-499B-9692-C4024DB3A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9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7DF0E6-0BB9-0C0D-B324-B7896E80F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CA7D5-EA1D-0114-9B1F-FC29C1C4E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C6EF4-4BAC-52F6-8532-4FCDB35E7D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DC8D9C-0B1E-4291-8EED-293EC3193150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70A43-B875-55B7-44C1-554C855A2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B6831-1E99-ECCC-9708-B5D66633B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753F51-D698-499B-9692-C4024DB3A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7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73F2-0DB2-986E-03B6-3FC7D4854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7757" y="1131789"/>
            <a:ext cx="9144000" cy="2387600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TEXTILE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40AD7-F366-88C6-347C-F29A0CEB1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73312" y="4070449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>
                <a:latin typeface="Avenir Next LT Pro" panose="020B0504020202020204" pitchFamily="34" charset="0"/>
              </a:rPr>
              <a:t>Team</a:t>
            </a:r>
            <a:r>
              <a:rPr lang="en-US" dirty="0">
                <a:latin typeface="Avenir Next LT Pro" panose="020B0504020202020204" pitchFamily="34" charset="0"/>
              </a:rPr>
              <a:t>: </a:t>
            </a:r>
          </a:p>
          <a:p>
            <a:pPr algn="l"/>
            <a:r>
              <a:rPr lang="en-US" sz="1600" dirty="0">
                <a:latin typeface="Avenir Next LT Pro" panose="020B0504020202020204" pitchFamily="34" charset="0"/>
              </a:rPr>
              <a:t>Jan </a:t>
            </a:r>
            <a:r>
              <a:rPr lang="en-US" sz="1600" dirty="0" err="1">
                <a:latin typeface="Avenir Next LT Pro" panose="020B0504020202020204" pitchFamily="34" charset="0"/>
              </a:rPr>
              <a:t>Tautorus</a:t>
            </a:r>
            <a:endParaRPr lang="en-US" sz="1600" dirty="0">
              <a:latin typeface="Avenir Next LT Pro" panose="020B0504020202020204" pitchFamily="34" charset="0"/>
            </a:endParaRPr>
          </a:p>
          <a:p>
            <a:pPr algn="l"/>
            <a:r>
              <a:rPr lang="en-US" sz="1600" dirty="0" err="1">
                <a:latin typeface="Avenir Next LT Pro" panose="020B0504020202020204" pitchFamily="34" charset="0"/>
              </a:rPr>
              <a:t>Sezgi</a:t>
            </a:r>
            <a:r>
              <a:rPr lang="en-US" sz="1600" dirty="0">
                <a:latin typeface="Avenir Next LT Pro" panose="020B0504020202020204" pitchFamily="34" charset="0"/>
              </a:rPr>
              <a:t> Yalçınkaya</a:t>
            </a:r>
          </a:p>
          <a:p>
            <a:pPr algn="l"/>
            <a:r>
              <a:rPr lang="en-US" sz="1600" dirty="0">
                <a:latin typeface="Avenir Next LT Pro" panose="020B0504020202020204" pitchFamily="34" charset="0"/>
              </a:rPr>
              <a:t>Jing Li</a:t>
            </a:r>
          </a:p>
          <a:p>
            <a:pPr algn="l"/>
            <a:r>
              <a:rPr lang="en-US" sz="1600" dirty="0">
                <a:latin typeface="Avenir Next LT Pro" panose="020B0504020202020204" pitchFamily="34" charset="0"/>
              </a:rPr>
              <a:t>Doreen Steven Mlote</a:t>
            </a:r>
          </a:p>
          <a:p>
            <a:pPr algn="l"/>
            <a:endParaRPr lang="en-US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556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B12DF-AD60-F5B8-C4F2-ADA69EE9C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6FE2-7D2F-A88E-65E6-3E5543629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567" y="2355390"/>
            <a:ext cx="1050417" cy="110194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MFA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779CEB-6832-C851-6050-1500C0BAA16B}"/>
              </a:ext>
            </a:extLst>
          </p:cNvPr>
          <p:cNvSpPr txBox="1"/>
          <p:nvPr/>
        </p:nvSpPr>
        <p:spPr>
          <a:xfrm>
            <a:off x="1980558" y="4140708"/>
            <a:ext cx="105041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CA7A6-A03D-1448-C12A-7EB8020A2FB5}"/>
              </a:ext>
            </a:extLst>
          </p:cNvPr>
          <p:cNvSpPr txBox="1"/>
          <p:nvPr/>
        </p:nvSpPr>
        <p:spPr>
          <a:xfrm>
            <a:off x="3754069" y="4140708"/>
            <a:ext cx="1050417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STORE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2436D-E7BB-AF85-510A-CB8152A98B9B}"/>
              </a:ext>
            </a:extLst>
          </p:cNvPr>
          <p:cNvSpPr txBox="1"/>
          <p:nvPr/>
        </p:nvSpPr>
        <p:spPr>
          <a:xfrm>
            <a:off x="5633930" y="3975332"/>
            <a:ext cx="1050417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CONSUMER</a:t>
            </a:r>
          </a:p>
          <a:p>
            <a:pPr algn="ctr"/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200DB4-AA92-0BDC-0DDD-EA568A8F7AC4}"/>
              </a:ext>
            </a:extLst>
          </p:cNvPr>
          <p:cNvSpPr txBox="1"/>
          <p:nvPr/>
        </p:nvSpPr>
        <p:spPr>
          <a:xfrm>
            <a:off x="7513791" y="4140708"/>
            <a:ext cx="105041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SORT</a:t>
            </a: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49ADFD02-5058-C727-1ECC-B335790CDE71}"/>
              </a:ext>
            </a:extLst>
          </p:cNvPr>
          <p:cNvSpPr/>
          <p:nvPr/>
        </p:nvSpPr>
        <p:spPr>
          <a:xfrm>
            <a:off x="3537308" y="2559361"/>
            <a:ext cx="272219" cy="2727117"/>
          </a:xfrm>
          <a:prstGeom prst="leftBracket">
            <a:avLst>
              <a:gd name="adj" fmla="val 0"/>
            </a:avLst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8400A384-8F57-96B5-82DE-B45E4ED90CC3}"/>
              </a:ext>
            </a:extLst>
          </p:cNvPr>
          <p:cNvSpPr/>
          <p:nvPr/>
        </p:nvSpPr>
        <p:spPr>
          <a:xfrm rot="10800000">
            <a:off x="8467649" y="2559361"/>
            <a:ext cx="272219" cy="2727117"/>
          </a:xfrm>
          <a:prstGeom prst="leftBracket">
            <a:avLst>
              <a:gd name="adj" fmla="val 0"/>
            </a:avLst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12F0C932-DEAE-C1EB-0012-6D270D850FDE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V="1">
            <a:off x="6159139" y="2260847"/>
            <a:ext cx="12700" cy="3759722"/>
          </a:xfrm>
          <a:prstGeom prst="bentConnector3">
            <a:avLst>
              <a:gd name="adj1" fmla="val 5936165"/>
            </a:avLst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D20740-2138-1991-C13F-C398C214E96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030975" y="4271513"/>
            <a:ext cx="72309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2498ED-32EE-891B-87D5-FB5B7F8C475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804486" y="4271513"/>
            <a:ext cx="829444" cy="3901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3A4333-3E01-B7D3-8EE1-CB489314166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684347" y="4271513"/>
            <a:ext cx="829444" cy="3901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D1923FE-DCCB-6AB5-F5D0-1F82B5CB0C1C}"/>
              </a:ext>
            </a:extLst>
          </p:cNvPr>
          <p:cNvSpPr txBox="1"/>
          <p:nvPr/>
        </p:nvSpPr>
        <p:spPr>
          <a:xfrm>
            <a:off x="9206716" y="3279065"/>
            <a:ext cx="110072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INCINERATION</a:t>
            </a:r>
          </a:p>
          <a:p>
            <a:pPr algn="ctr"/>
            <a:r>
              <a:rPr lang="en-US" sz="1100" dirty="0"/>
              <a:t>PLANT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8D76A80-B2AE-0D51-5CFA-4376E6447C5B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 flipV="1">
            <a:off x="8564208" y="3494509"/>
            <a:ext cx="642508" cy="777004"/>
          </a:xfrm>
          <a:prstGeom prst="bentConnector3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D10F9C3-78EA-FCCA-3AAA-B36D8B934F44}"/>
              </a:ext>
            </a:extLst>
          </p:cNvPr>
          <p:cNvSpPr txBox="1"/>
          <p:nvPr/>
        </p:nvSpPr>
        <p:spPr>
          <a:xfrm>
            <a:off x="7520141" y="4641143"/>
            <a:ext cx="105041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RECYCLE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9FBBC28-850A-9839-F69C-E9082A55E048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>
            <a:off x="8039000" y="4402318"/>
            <a:ext cx="6350" cy="238825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FBF00BE-84F7-2103-A695-2499D75EAB4B}"/>
              </a:ext>
            </a:extLst>
          </p:cNvPr>
          <p:cNvSpPr txBox="1"/>
          <p:nvPr/>
        </p:nvSpPr>
        <p:spPr>
          <a:xfrm>
            <a:off x="5982762" y="3011390"/>
            <a:ext cx="73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D2C121-D4CD-E964-3BF4-BAF29FE74444}"/>
              </a:ext>
            </a:extLst>
          </p:cNvPr>
          <p:cNvCxnSpPr>
            <a:cxnSpLocks/>
            <a:stCxn id="36" idx="3"/>
            <a:endCxn id="10" idx="1"/>
          </p:cNvCxnSpPr>
          <p:nvPr/>
        </p:nvCxnSpPr>
        <p:spPr>
          <a:xfrm flipV="1">
            <a:off x="8570558" y="4764262"/>
            <a:ext cx="642508" cy="7686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BCB543C-624D-D92E-A02E-9003F1C6FBD8}"/>
              </a:ext>
            </a:extLst>
          </p:cNvPr>
          <p:cNvSpPr txBox="1"/>
          <p:nvPr/>
        </p:nvSpPr>
        <p:spPr>
          <a:xfrm>
            <a:off x="9213066" y="4548818"/>
            <a:ext cx="105041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RECYCLED MATERIALS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A4BF7DE-AED9-583B-A7F1-C0B861D706F2}"/>
              </a:ext>
            </a:extLst>
          </p:cNvPr>
          <p:cNvCxnSpPr>
            <a:cxnSpLocks/>
            <a:stCxn id="10" idx="2"/>
            <a:endCxn id="3" idx="2"/>
          </p:cNvCxnSpPr>
          <p:nvPr/>
        </p:nvCxnSpPr>
        <p:spPr>
          <a:xfrm rot="5400000" flipH="1">
            <a:off x="5833327" y="1074758"/>
            <a:ext cx="577387" cy="7232508"/>
          </a:xfrm>
          <a:prstGeom prst="bentConnector3">
            <a:avLst>
              <a:gd name="adj1" fmla="val -28280"/>
            </a:avLst>
          </a:prstGeom>
          <a:ln>
            <a:solidFill>
              <a:schemeClr val="bg1">
                <a:lumMod val="75000"/>
              </a:schemeClr>
            </a:solidFill>
            <a:prstDash val="dash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B37085C-C4E8-6E8B-D421-317E3A097F64}"/>
              </a:ext>
            </a:extLst>
          </p:cNvPr>
          <p:cNvSpPr txBox="1"/>
          <p:nvPr/>
        </p:nvSpPr>
        <p:spPr>
          <a:xfrm>
            <a:off x="10834410" y="3363704"/>
            <a:ext cx="105041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WASTE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770AC5-0AB4-F541-24D9-DA481AA6B27A}"/>
              </a:ext>
            </a:extLst>
          </p:cNvPr>
          <p:cNvSpPr txBox="1"/>
          <p:nvPr/>
        </p:nvSpPr>
        <p:spPr>
          <a:xfrm>
            <a:off x="387367" y="4059223"/>
            <a:ext cx="105041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RAW MATERIALS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E1E963-4911-37C7-E616-0593301E5C06}"/>
              </a:ext>
            </a:extLst>
          </p:cNvPr>
          <p:cNvCxnSpPr>
            <a:cxnSpLocks/>
            <a:stCxn id="16" idx="1"/>
            <a:endCxn id="28" idx="3"/>
          </p:cNvCxnSpPr>
          <p:nvPr/>
        </p:nvCxnSpPr>
        <p:spPr>
          <a:xfrm flipH="1">
            <a:off x="10307436" y="3494509"/>
            <a:ext cx="526974" cy="0"/>
          </a:xfrm>
          <a:prstGeom prst="straightConnector1">
            <a:avLst/>
          </a:prstGeom>
          <a:ln w="34925" cap="flat" cmpd="sng" algn="ctr">
            <a:solidFill>
              <a:srgbClr val="FF0000"/>
            </a:solidFill>
            <a:prstDash val="solid"/>
            <a:round/>
            <a:headEnd type="triangle" w="lg" len="med"/>
            <a:tailEnd type="non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FB4F8DA-4148-C5F6-6A30-3E6FBF8D6197}"/>
              </a:ext>
            </a:extLst>
          </p:cNvPr>
          <p:cNvCxnSpPr>
            <a:cxnSpLocks/>
            <a:stCxn id="3" idx="1"/>
            <a:endCxn id="39" idx="3"/>
          </p:cNvCxnSpPr>
          <p:nvPr/>
        </p:nvCxnSpPr>
        <p:spPr>
          <a:xfrm flipH="1">
            <a:off x="1437784" y="4271513"/>
            <a:ext cx="542774" cy="3154"/>
          </a:xfrm>
          <a:prstGeom prst="straightConnector1">
            <a:avLst/>
          </a:prstGeom>
          <a:ln w="34925" cap="flat" cmpd="sng" algn="ctr">
            <a:solidFill>
              <a:srgbClr val="28B67D"/>
            </a:solidFill>
            <a:prstDash val="solid"/>
            <a:round/>
            <a:headEnd type="triangle" w="lg" len="med"/>
            <a:tailEnd type="non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4C79AEDA-1901-46F1-3E9F-6964560E2C8D}"/>
              </a:ext>
            </a:extLst>
          </p:cNvPr>
          <p:cNvSpPr/>
          <p:nvPr/>
        </p:nvSpPr>
        <p:spPr>
          <a:xfrm>
            <a:off x="5836596" y="4425178"/>
            <a:ext cx="678788" cy="114072"/>
          </a:xfrm>
          <a:prstGeom prst="rect">
            <a:avLst/>
          </a:prstGeom>
          <a:solidFill>
            <a:srgbClr val="28B6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E0489AD-8DFE-F83D-2C93-4F6F18190633}"/>
              </a:ext>
            </a:extLst>
          </p:cNvPr>
          <p:cNvGrpSpPr/>
          <p:nvPr/>
        </p:nvGrpSpPr>
        <p:grpSpPr>
          <a:xfrm>
            <a:off x="5775297" y="4166743"/>
            <a:ext cx="707245" cy="261610"/>
            <a:chOff x="1278214" y="2186377"/>
            <a:chExt cx="1400806" cy="43861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2153619-2757-9342-4F8D-9E81C7BB4446}"/>
                </a:ext>
              </a:extLst>
            </p:cNvPr>
            <p:cNvSpPr txBox="1"/>
            <p:nvPr/>
          </p:nvSpPr>
          <p:spPr>
            <a:xfrm>
              <a:off x="1278214" y="2186377"/>
              <a:ext cx="1400806" cy="438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S</a:t>
              </a:r>
              <a:r>
                <a:rPr lang="en-US" sz="1200" b="1" baseline="-30000" dirty="0"/>
                <a:t>2</a:t>
              </a:r>
              <a:r>
                <a:rPr lang="en-US" sz="1100" b="1" dirty="0"/>
                <a:t>,     S</a:t>
              </a:r>
              <a:r>
                <a:rPr lang="en-US" sz="1200" b="1" baseline="-30000" dirty="0"/>
                <a:t>2</a:t>
              </a:r>
              <a:r>
                <a:rPr lang="en-US" sz="1100" b="1" dirty="0"/>
                <a:t>  </a:t>
              </a:r>
              <a:endParaRPr lang="en-US" sz="1050" b="1" baseline="-30000" dirty="0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3176994A-C47B-F4C9-B3EA-F70E6EFF31C3}"/>
                </a:ext>
              </a:extLst>
            </p:cNvPr>
            <p:cNvSpPr/>
            <p:nvPr/>
          </p:nvSpPr>
          <p:spPr>
            <a:xfrm>
              <a:off x="1878754" y="2294578"/>
              <a:ext cx="142773" cy="183705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F95EB27-8B32-1B41-0095-D02CD96D3D30}"/>
                </a:ext>
              </a:extLst>
            </p:cNvPr>
            <p:cNvCxnSpPr>
              <a:cxnSpLocks/>
            </p:cNvCxnSpPr>
            <p:nvPr/>
          </p:nvCxnSpPr>
          <p:spPr>
            <a:xfrm>
              <a:off x="2547006" y="2282851"/>
              <a:ext cx="0" cy="247347"/>
            </a:xfrm>
            <a:prstGeom prst="straightConnector1">
              <a:avLst/>
            </a:prstGeom>
            <a:ln>
              <a:tailEnd type="triangle" w="lg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0B8883F7-353F-6491-F3EC-7D63CF7CFB54}"/>
              </a:ext>
            </a:extLst>
          </p:cNvPr>
          <p:cNvSpPr txBox="1"/>
          <p:nvPr/>
        </p:nvSpPr>
        <p:spPr>
          <a:xfrm>
            <a:off x="6747823" y="3928294"/>
            <a:ext cx="73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Discard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4E9DA83-3DA6-72C5-1C9D-6753D7C868B6}"/>
              </a:ext>
            </a:extLst>
          </p:cNvPr>
          <p:cNvSpPr txBox="1"/>
          <p:nvPr/>
        </p:nvSpPr>
        <p:spPr>
          <a:xfrm>
            <a:off x="4951894" y="3921785"/>
            <a:ext cx="73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22292F6F-41E4-8D63-A908-C3CF9729044B}"/>
              </a:ext>
            </a:extLst>
          </p:cNvPr>
          <p:cNvSpPr txBox="1">
            <a:spLocks/>
          </p:cNvSpPr>
          <p:nvPr/>
        </p:nvSpPr>
        <p:spPr>
          <a:xfrm>
            <a:off x="152400" y="-603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VISUALIZATION - MFA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B3E8AE6-53E6-EAB5-623C-C7C280B86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28413" y="5352859"/>
            <a:ext cx="3309713" cy="1305145"/>
          </a:xfrm>
          <a:prstGeom prst="rect">
            <a:avLst/>
          </a:prstGeom>
        </p:spPr>
      </p:pic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2972E059-F1D6-2794-92FB-FBC84A0965CD}"/>
              </a:ext>
            </a:extLst>
          </p:cNvPr>
          <p:cNvCxnSpPr>
            <a:cxnSpLocks/>
            <a:stCxn id="73" idx="2"/>
            <a:endCxn id="54" idx="0"/>
          </p:cNvCxnSpPr>
          <p:nvPr/>
        </p:nvCxnSpPr>
        <p:spPr>
          <a:xfrm rot="5400000">
            <a:off x="5876061" y="4112502"/>
            <a:ext cx="1147566" cy="1333148"/>
          </a:xfrm>
          <a:prstGeom prst="curvedConnector3">
            <a:avLst/>
          </a:prstGeom>
          <a:ln>
            <a:solidFill>
              <a:srgbClr val="28B67D"/>
            </a:solidFill>
            <a:tailEnd type="triangle" w="lg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F0ACFDB1-8182-6C4C-C6BA-4AA3FD112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16418" y="822920"/>
            <a:ext cx="4768409" cy="1880363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2B5EFB11-F44C-5482-15B0-9A90C7535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87214" y="730105"/>
            <a:ext cx="4451539" cy="175541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E6A8B745-D326-9AF9-6C01-B67F01455E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0242" y="5241316"/>
            <a:ext cx="3969929" cy="1565492"/>
          </a:xfrm>
          <a:prstGeom prst="rect">
            <a:avLst/>
          </a:prstGeom>
        </p:spPr>
      </p:pic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9B11AF2E-3D5B-F4B7-0F48-C992C0742491}"/>
              </a:ext>
            </a:extLst>
          </p:cNvPr>
          <p:cNvCxnSpPr>
            <a:cxnSpLocks/>
            <a:stCxn id="55" idx="0"/>
            <a:endCxn id="71" idx="2"/>
          </p:cNvCxnSpPr>
          <p:nvPr/>
        </p:nvCxnSpPr>
        <p:spPr>
          <a:xfrm rot="16200000" flipV="1">
            <a:off x="5219234" y="1879266"/>
            <a:ext cx="525875" cy="1738373"/>
          </a:xfrm>
          <a:prstGeom prst="curvedConnector3">
            <a:avLst/>
          </a:prstGeom>
          <a:ln>
            <a:solidFill>
              <a:srgbClr val="28B67D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21CABB01-BFDE-FA66-16C0-5943F6D1FA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028" y="2612419"/>
            <a:ext cx="3353493" cy="1322409"/>
          </a:xfrm>
          <a:prstGeom prst="rect">
            <a:avLst/>
          </a:prstGeom>
        </p:spPr>
      </p:pic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656A1CB4-282A-390C-6FEF-E4CC4FCC18DC}"/>
              </a:ext>
            </a:extLst>
          </p:cNvPr>
          <p:cNvCxnSpPr>
            <a:cxnSpLocks/>
            <a:stCxn id="74" idx="0"/>
            <a:endCxn id="83" idx="3"/>
          </p:cNvCxnSpPr>
          <p:nvPr/>
        </p:nvCxnSpPr>
        <p:spPr>
          <a:xfrm rot="16200000" flipV="1">
            <a:off x="4032426" y="2633721"/>
            <a:ext cx="648161" cy="1927967"/>
          </a:xfrm>
          <a:prstGeom prst="curvedConnector2">
            <a:avLst/>
          </a:prstGeom>
          <a:ln>
            <a:solidFill>
              <a:srgbClr val="28B67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96533427-4359-F6AF-EF5E-C3CA6A1FC6E1}"/>
              </a:ext>
            </a:extLst>
          </p:cNvPr>
          <p:cNvCxnSpPr>
            <a:cxnSpLocks/>
            <a:stCxn id="36" idx="2"/>
            <a:endCxn id="77" idx="0"/>
          </p:cNvCxnSpPr>
          <p:nvPr/>
        </p:nvCxnSpPr>
        <p:spPr>
          <a:xfrm rot="16200000" flipH="1">
            <a:off x="8665997" y="4282105"/>
            <a:ext cx="338563" cy="1579857"/>
          </a:xfrm>
          <a:prstGeom prst="curvedConnector3">
            <a:avLst/>
          </a:prstGeom>
          <a:ln>
            <a:solidFill>
              <a:srgbClr val="28B67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1" name="Picture 90">
            <a:extLst>
              <a:ext uri="{FF2B5EF4-FFF2-40B4-BE49-F238E27FC236}">
                <a16:creationId xmlns:a16="http://schemas.microsoft.com/office/drawing/2014/main" id="{3D779F54-5127-E8C7-EEE4-4B3833812F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5379075"/>
            <a:ext cx="3582165" cy="1412582"/>
          </a:xfrm>
          <a:prstGeom prst="rect">
            <a:avLst/>
          </a:prstGeom>
        </p:spPr>
      </p:pic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0E9A9347-96AD-ECDB-8161-CE1063AAE122}"/>
              </a:ext>
            </a:extLst>
          </p:cNvPr>
          <p:cNvCxnSpPr>
            <a:cxnSpLocks/>
            <a:stCxn id="58" idx="2"/>
            <a:endCxn id="91" idx="0"/>
          </p:cNvCxnSpPr>
          <p:nvPr/>
        </p:nvCxnSpPr>
        <p:spPr>
          <a:xfrm rot="5400000">
            <a:off x="3639825" y="2842909"/>
            <a:ext cx="839825" cy="4232507"/>
          </a:xfrm>
          <a:prstGeom prst="curvedConnector3">
            <a:avLst/>
          </a:prstGeom>
          <a:ln>
            <a:solidFill>
              <a:srgbClr val="28B67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AE471DAA-D916-B22C-63F7-59F050C46FB9}"/>
              </a:ext>
            </a:extLst>
          </p:cNvPr>
          <p:cNvCxnSpPr>
            <a:cxnSpLocks/>
            <a:stCxn id="28" idx="0"/>
            <a:endCxn id="65" idx="2"/>
          </p:cNvCxnSpPr>
          <p:nvPr/>
        </p:nvCxnSpPr>
        <p:spPr>
          <a:xfrm rot="16200000" flipV="1">
            <a:off x="9340960" y="2862948"/>
            <a:ext cx="575781" cy="256453"/>
          </a:xfrm>
          <a:prstGeom prst="curvedConnector3">
            <a:avLst/>
          </a:prstGeom>
          <a:ln>
            <a:solidFill>
              <a:srgbClr val="28B67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728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D8674-9248-40AC-E1FC-AF6FE3DC8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7E8B6-D142-DB23-6B8D-B0B31C7D8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567" y="2355390"/>
            <a:ext cx="1050417" cy="110194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MFA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E7E3E4-EBD3-6FC8-7DF7-506C475CE616}"/>
              </a:ext>
            </a:extLst>
          </p:cNvPr>
          <p:cNvSpPr txBox="1"/>
          <p:nvPr/>
        </p:nvSpPr>
        <p:spPr>
          <a:xfrm>
            <a:off x="1980558" y="4140708"/>
            <a:ext cx="105041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2309E-B93D-9F7F-2268-3355FDC378B5}"/>
              </a:ext>
            </a:extLst>
          </p:cNvPr>
          <p:cNvSpPr txBox="1"/>
          <p:nvPr/>
        </p:nvSpPr>
        <p:spPr>
          <a:xfrm>
            <a:off x="3754069" y="4140708"/>
            <a:ext cx="1050417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STORE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0AB6DC-EDFE-91A0-104F-817F6DC2F245}"/>
              </a:ext>
            </a:extLst>
          </p:cNvPr>
          <p:cNvSpPr txBox="1"/>
          <p:nvPr/>
        </p:nvSpPr>
        <p:spPr>
          <a:xfrm>
            <a:off x="5633930" y="4140708"/>
            <a:ext cx="105041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CONSUMER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A86C13-830F-63A9-94BD-3D550D7F9A24}"/>
              </a:ext>
            </a:extLst>
          </p:cNvPr>
          <p:cNvSpPr txBox="1"/>
          <p:nvPr/>
        </p:nvSpPr>
        <p:spPr>
          <a:xfrm>
            <a:off x="7513791" y="4140708"/>
            <a:ext cx="105041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SORT</a:t>
            </a: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7875ED10-878F-284B-4E1E-8D212CF802A5}"/>
              </a:ext>
            </a:extLst>
          </p:cNvPr>
          <p:cNvSpPr/>
          <p:nvPr/>
        </p:nvSpPr>
        <p:spPr>
          <a:xfrm>
            <a:off x="3537308" y="2559361"/>
            <a:ext cx="272219" cy="2727117"/>
          </a:xfrm>
          <a:prstGeom prst="leftBracket">
            <a:avLst>
              <a:gd name="adj" fmla="val 0"/>
            </a:avLst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D2134678-089A-7BC2-7987-B5BFFA0C5A2B}"/>
              </a:ext>
            </a:extLst>
          </p:cNvPr>
          <p:cNvSpPr/>
          <p:nvPr/>
        </p:nvSpPr>
        <p:spPr>
          <a:xfrm rot="10800000">
            <a:off x="8467649" y="2559361"/>
            <a:ext cx="272219" cy="2727117"/>
          </a:xfrm>
          <a:prstGeom prst="leftBracket">
            <a:avLst>
              <a:gd name="adj" fmla="val 0"/>
            </a:avLst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2086FA4-9A64-EFCA-5184-44692E17312C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V="1">
            <a:off x="6159139" y="2260847"/>
            <a:ext cx="12700" cy="3759722"/>
          </a:xfrm>
          <a:prstGeom prst="bentConnector3">
            <a:avLst>
              <a:gd name="adj1" fmla="val 4800000"/>
            </a:avLst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C7A0D6-CC28-A682-3F9A-7D1EB091072E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030975" y="4271513"/>
            <a:ext cx="72309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277B73-AE10-BF64-E0C2-E97CE1B31CD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804486" y="4271513"/>
            <a:ext cx="82944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75572E6-1E17-FA28-9C50-332260CA20A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684347" y="4271513"/>
            <a:ext cx="82944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535967E-A1C6-1CCF-8CFB-762858AB6B9A}"/>
              </a:ext>
            </a:extLst>
          </p:cNvPr>
          <p:cNvSpPr txBox="1"/>
          <p:nvPr/>
        </p:nvSpPr>
        <p:spPr>
          <a:xfrm>
            <a:off x="9206716" y="3279065"/>
            <a:ext cx="110072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INCINERATION</a:t>
            </a:r>
          </a:p>
          <a:p>
            <a:pPr algn="ctr"/>
            <a:r>
              <a:rPr lang="en-US" sz="1100" dirty="0"/>
              <a:t>PLANT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8B1A56B-C25E-F07F-D4D1-E84CFB756CD7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 flipV="1">
            <a:off x="8564208" y="3494509"/>
            <a:ext cx="642508" cy="777004"/>
          </a:xfrm>
          <a:prstGeom prst="bentConnector3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C706E70-3D0B-64BB-6F51-59B92ED9383B}"/>
              </a:ext>
            </a:extLst>
          </p:cNvPr>
          <p:cNvSpPr txBox="1"/>
          <p:nvPr/>
        </p:nvSpPr>
        <p:spPr>
          <a:xfrm>
            <a:off x="7520141" y="4913292"/>
            <a:ext cx="105041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RECYCLE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FC7AFF-7303-CC6A-5296-782851740D45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>
            <a:off x="8039000" y="4402318"/>
            <a:ext cx="6350" cy="510974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7DA56E3-A60B-B466-1367-BA59CB2DC497}"/>
              </a:ext>
            </a:extLst>
          </p:cNvPr>
          <p:cNvSpPr txBox="1"/>
          <p:nvPr/>
        </p:nvSpPr>
        <p:spPr>
          <a:xfrm>
            <a:off x="5982762" y="3145056"/>
            <a:ext cx="737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0D1F22-2B7D-DFB4-328F-58902DB1C35A}"/>
              </a:ext>
            </a:extLst>
          </p:cNvPr>
          <p:cNvCxnSpPr>
            <a:cxnSpLocks/>
            <a:stCxn id="36" idx="3"/>
            <a:endCxn id="10" idx="1"/>
          </p:cNvCxnSpPr>
          <p:nvPr/>
        </p:nvCxnSpPr>
        <p:spPr>
          <a:xfrm flipV="1">
            <a:off x="8570558" y="5027944"/>
            <a:ext cx="642508" cy="16153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C02C0E-315E-E211-AD3B-C1DFB68A3B1E}"/>
              </a:ext>
            </a:extLst>
          </p:cNvPr>
          <p:cNvSpPr txBox="1"/>
          <p:nvPr/>
        </p:nvSpPr>
        <p:spPr>
          <a:xfrm>
            <a:off x="9213066" y="4812500"/>
            <a:ext cx="105041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RECYCLED MATERIALS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CB0EE6A-B63B-0AB1-4DA4-C5FCA027F37A}"/>
              </a:ext>
            </a:extLst>
          </p:cNvPr>
          <p:cNvCxnSpPr>
            <a:cxnSpLocks/>
            <a:stCxn id="10" idx="2"/>
            <a:endCxn id="3" idx="2"/>
          </p:cNvCxnSpPr>
          <p:nvPr/>
        </p:nvCxnSpPr>
        <p:spPr>
          <a:xfrm rot="5400000" flipH="1">
            <a:off x="5701486" y="1206599"/>
            <a:ext cx="841069" cy="7232508"/>
          </a:xfrm>
          <a:prstGeom prst="bentConnector3">
            <a:avLst>
              <a:gd name="adj1" fmla="val -62125"/>
            </a:avLst>
          </a:prstGeom>
          <a:ln w="57150">
            <a:solidFill>
              <a:srgbClr val="28B67D"/>
            </a:solidFill>
            <a:prstDash val="dash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Graphic 20" descr="Formal Shirt with solid fill">
            <a:extLst>
              <a:ext uri="{FF2B5EF4-FFF2-40B4-BE49-F238E27FC236}">
                <a16:creationId xmlns:a16="http://schemas.microsoft.com/office/drawing/2014/main" id="{97C4D156-1906-123D-4126-1563B48DE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9138" y="3660397"/>
            <a:ext cx="243673" cy="352045"/>
          </a:xfrm>
          <a:prstGeom prst="rect">
            <a:avLst/>
          </a:prstGeom>
        </p:spPr>
      </p:pic>
      <p:pic>
        <p:nvPicPr>
          <p:cNvPr id="24" name="Graphic 23" descr="Dress with solid fill">
            <a:extLst>
              <a:ext uri="{FF2B5EF4-FFF2-40B4-BE49-F238E27FC236}">
                <a16:creationId xmlns:a16="http://schemas.microsoft.com/office/drawing/2014/main" id="{D43DA043-AB76-81D1-28AE-C01BC5334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83912" y="3273060"/>
            <a:ext cx="259921" cy="3755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485A74-F3F6-28AC-E045-FA4516479CC4}"/>
              </a:ext>
            </a:extLst>
          </p:cNvPr>
          <p:cNvSpPr txBox="1"/>
          <p:nvPr/>
        </p:nvSpPr>
        <p:spPr>
          <a:xfrm>
            <a:off x="10834410" y="3363704"/>
            <a:ext cx="105041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WASTE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3770A3-7244-2B44-32B9-51C9F9485910}"/>
              </a:ext>
            </a:extLst>
          </p:cNvPr>
          <p:cNvSpPr/>
          <p:nvPr/>
        </p:nvSpPr>
        <p:spPr>
          <a:xfrm>
            <a:off x="3252075" y="2005965"/>
            <a:ext cx="7266917" cy="40752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D283C0-31CA-3198-F441-D6E073EDDE75}"/>
              </a:ext>
            </a:extLst>
          </p:cNvPr>
          <p:cNvSpPr txBox="1"/>
          <p:nvPr/>
        </p:nvSpPr>
        <p:spPr>
          <a:xfrm>
            <a:off x="387367" y="4059223"/>
            <a:ext cx="105041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RAW MATERIALS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4E4871F-FBF3-818D-99F5-60ACC70F0104}"/>
              </a:ext>
            </a:extLst>
          </p:cNvPr>
          <p:cNvCxnSpPr>
            <a:cxnSpLocks/>
            <a:stCxn id="16" idx="1"/>
            <a:endCxn id="28" idx="3"/>
          </p:cNvCxnSpPr>
          <p:nvPr/>
        </p:nvCxnSpPr>
        <p:spPr>
          <a:xfrm flipH="1">
            <a:off x="10307436" y="3494509"/>
            <a:ext cx="526974" cy="0"/>
          </a:xfrm>
          <a:prstGeom prst="straightConnector1">
            <a:avLst/>
          </a:prstGeom>
          <a:ln w="34925" cap="flat" cmpd="sng" algn="ctr">
            <a:solidFill>
              <a:srgbClr val="FF0000"/>
            </a:solidFill>
            <a:prstDash val="solid"/>
            <a:round/>
            <a:headEnd type="triangle" w="lg" len="med"/>
            <a:tailEnd type="non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3A3C6B-5C0E-A42B-1660-EAE5A9563A00}"/>
              </a:ext>
            </a:extLst>
          </p:cNvPr>
          <p:cNvCxnSpPr>
            <a:cxnSpLocks/>
            <a:stCxn id="3" idx="1"/>
            <a:endCxn id="39" idx="3"/>
          </p:cNvCxnSpPr>
          <p:nvPr/>
        </p:nvCxnSpPr>
        <p:spPr>
          <a:xfrm flipH="1">
            <a:off x="1437784" y="4271513"/>
            <a:ext cx="542774" cy="3154"/>
          </a:xfrm>
          <a:prstGeom prst="straightConnector1">
            <a:avLst/>
          </a:prstGeom>
          <a:ln w="34925" cap="flat" cmpd="sng" algn="ctr">
            <a:solidFill>
              <a:srgbClr val="00B050"/>
            </a:solidFill>
            <a:prstDash val="solid"/>
            <a:round/>
            <a:headEnd type="triangle" w="lg" len="med"/>
            <a:tailEnd type="non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5A4C72F-44E0-E50B-0531-62AE0C474CE3}"/>
              </a:ext>
            </a:extLst>
          </p:cNvPr>
          <p:cNvSpPr txBox="1"/>
          <p:nvPr/>
        </p:nvSpPr>
        <p:spPr>
          <a:xfrm>
            <a:off x="6747823" y="3928294"/>
            <a:ext cx="73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Discard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ED0D66-CD4A-50DE-7AC0-568EC3DA5BC4}"/>
              </a:ext>
            </a:extLst>
          </p:cNvPr>
          <p:cNvSpPr txBox="1"/>
          <p:nvPr/>
        </p:nvSpPr>
        <p:spPr>
          <a:xfrm>
            <a:off x="4951894" y="3921785"/>
            <a:ext cx="73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ED8CF06-8D08-D353-5061-78DF4BDA1167}"/>
              </a:ext>
            </a:extLst>
          </p:cNvPr>
          <p:cNvGrpSpPr/>
          <p:nvPr/>
        </p:nvGrpSpPr>
        <p:grpSpPr>
          <a:xfrm>
            <a:off x="3152811" y="1850570"/>
            <a:ext cx="8818778" cy="3755918"/>
            <a:chOff x="3152811" y="1850570"/>
            <a:chExt cx="8818778" cy="375591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83662A6-D66A-97CF-9DF7-AE094668C842}"/>
                </a:ext>
              </a:extLst>
            </p:cNvPr>
            <p:cNvSpPr/>
            <p:nvPr/>
          </p:nvSpPr>
          <p:spPr>
            <a:xfrm>
              <a:off x="3152811" y="1850571"/>
              <a:ext cx="5804746" cy="3755917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31D90F-DCE1-E1DC-42C9-007D7BB2BB83}"/>
                </a:ext>
              </a:extLst>
            </p:cNvPr>
            <p:cNvSpPr/>
            <p:nvPr/>
          </p:nvSpPr>
          <p:spPr>
            <a:xfrm>
              <a:off x="8955649" y="1850570"/>
              <a:ext cx="3015940" cy="2632231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D615DF44-F4EB-20FD-092A-0A165A320D0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LCA</a:t>
            </a:r>
          </a:p>
        </p:txBody>
      </p:sp>
    </p:spTree>
    <p:extLst>
      <p:ext uri="{BB962C8B-B14F-4D97-AF65-F5344CB8AC3E}">
        <p14:creationId xmlns:p14="http://schemas.microsoft.com/office/powerpoint/2010/main" val="329098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875C7-C88C-A847-4A1C-B2BB5F2EF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EE6D-6211-1EFD-C9C1-CDD38588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SCENARIOS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AE88A5E3-4CEE-1325-9F83-3CC038CF3EE9}"/>
              </a:ext>
            </a:extLst>
          </p:cNvPr>
          <p:cNvSpPr/>
          <p:nvPr/>
        </p:nvSpPr>
        <p:spPr>
          <a:xfrm rot="10800000">
            <a:off x="8991228" y="1836909"/>
            <a:ext cx="428017" cy="3192935"/>
          </a:xfrm>
          <a:prstGeom prst="leftBrace">
            <a:avLst>
              <a:gd name="adj1" fmla="val 0"/>
              <a:gd name="adj2" fmla="val 49695"/>
            </a:avLst>
          </a:prstGeom>
          <a:ln w="28575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2239467-E930-6063-FBF6-16D083E31E2D}"/>
              </a:ext>
            </a:extLst>
          </p:cNvPr>
          <p:cNvGrpSpPr/>
          <p:nvPr/>
        </p:nvGrpSpPr>
        <p:grpSpPr>
          <a:xfrm>
            <a:off x="9898516" y="2140571"/>
            <a:ext cx="1709055" cy="2808329"/>
            <a:chOff x="9859262" y="2310079"/>
            <a:chExt cx="1709055" cy="280832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73D47EE-A91C-8F9A-1940-CAE5694D1160}"/>
                </a:ext>
              </a:extLst>
            </p:cNvPr>
            <p:cNvGrpSpPr/>
            <p:nvPr/>
          </p:nvGrpSpPr>
          <p:grpSpPr>
            <a:xfrm>
              <a:off x="9859262" y="2310079"/>
              <a:ext cx="1709055" cy="2808329"/>
              <a:chOff x="2665606" y="2461098"/>
              <a:chExt cx="1709055" cy="280832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A1C121D-DC60-C506-4A12-9A101DCCA6C8}"/>
                  </a:ext>
                </a:extLst>
              </p:cNvPr>
              <p:cNvSpPr/>
              <p:nvPr/>
            </p:nvSpPr>
            <p:spPr>
              <a:xfrm>
                <a:off x="2665606" y="4744134"/>
                <a:ext cx="1618386" cy="5252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3B870F8-2D37-87F2-B2B7-18D94891E776}"/>
                  </a:ext>
                </a:extLst>
              </p:cNvPr>
              <p:cNvSpPr/>
              <p:nvPr/>
            </p:nvSpPr>
            <p:spPr>
              <a:xfrm>
                <a:off x="2694156" y="2461098"/>
                <a:ext cx="1589835" cy="5252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C64475B-675F-A013-5B7E-1AB44A320457}"/>
                  </a:ext>
                </a:extLst>
              </p:cNvPr>
              <p:cNvSpPr txBox="1"/>
              <p:nvPr/>
            </p:nvSpPr>
            <p:spPr>
              <a:xfrm>
                <a:off x="2756276" y="2551677"/>
                <a:ext cx="16183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venir Next LT Pro" panose="020B0504020202020204" pitchFamily="34" charset="0"/>
                  </a:rPr>
                  <a:t>Acidification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D88903-EA1E-9BFF-DFE9-4C6720DB5FDC}"/>
                  </a:ext>
                </a:extLst>
              </p:cNvPr>
              <p:cNvSpPr txBox="1"/>
              <p:nvPr/>
            </p:nvSpPr>
            <p:spPr>
              <a:xfrm>
                <a:off x="2818005" y="4818065"/>
                <a:ext cx="1465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Avenir Next LT Pro" panose="020B0504020202020204" pitchFamily="34" charset="0"/>
                  </a:rPr>
                  <a:t>Ecotoxicity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DCE38A6-A3D3-E6F1-2F5C-C669E74BA68C}"/>
                </a:ext>
              </a:extLst>
            </p:cNvPr>
            <p:cNvGrpSpPr/>
            <p:nvPr/>
          </p:nvGrpSpPr>
          <p:grpSpPr>
            <a:xfrm>
              <a:off x="10011661" y="3236587"/>
              <a:ext cx="1280669" cy="889931"/>
              <a:chOff x="10073130" y="3333725"/>
              <a:chExt cx="1280669" cy="889931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2505EEF-E1AB-734B-5DBE-D151620E77A2}"/>
                  </a:ext>
                </a:extLst>
              </p:cNvPr>
              <p:cNvSpPr/>
              <p:nvPr/>
            </p:nvSpPr>
            <p:spPr>
              <a:xfrm>
                <a:off x="10073130" y="3333725"/>
                <a:ext cx="1280669" cy="8899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187B041-6674-B098-E6A0-CD29993F21A5}"/>
                  </a:ext>
                </a:extLst>
              </p:cNvPr>
              <p:cNvSpPr txBox="1"/>
              <p:nvPr/>
            </p:nvSpPr>
            <p:spPr>
              <a:xfrm>
                <a:off x="10160670" y="3455524"/>
                <a:ext cx="11679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Avenir Next LT Pro" panose="020B0504020202020204" pitchFamily="34" charset="0"/>
                  </a:rPr>
                  <a:t>Climate Change</a:t>
                </a:r>
              </a:p>
            </p:txBody>
          </p:sp>
        </p:grp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22B1161-C2D9-45FE-A074-5F6E3BAAF16C}"/>
              </a:ext>
            </a:extLst>
          </p:cNvPr>
          <p:cNvSpPr/>
          <p:nvPr/>
        </p:nvSpPr>
        <p:spPr>
          <a:xfrm>
            <a:off x="1164771" y="2866473"/>
            <a:ext cx="1667208" cy="1356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Original Data</a:t>
            </a:r>
          </a:p>
          <a:p>
            <a:pPr marR="0" lv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ptos" panose="02110004020202020204"/>
              </a:rPr>
              <a:t>(Benchmark)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9C38E91-ED26-9C3B-C585-BB860C43BD42}"/>
              </a:ext>
            </a:extLst>
          </p:cNvPr>
          <p:cNvSpPr/>
          <p:nvPr/>
        </p:nvSpPr>
        <p:spPr>
          <a:xfrm>
            <a:off x="3311250" y="2866473"/>
            <a:ext cx="2154792" cy="135652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SG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Long Life – Expected Lifetime increase by 50%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3DFB28-1911-E565-AED5-93843EAEDA44}"/>
              </a:ext>
            </a:extLst>
          </p:cNvPr>
          <p:cNvSpPr/>
          <p:nvPr/>
        </p:nvSpPr>
        <p:spPr>
          <a:xfrm>
            <a:off x="5945313" y="2866473"/>
            <a:ext cx="2414245" cy="13255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SG" sz="2000" dirty="0">
                <a:solidFill>
                  <a:prstClr val="black"/>
                </a:solidFill>
              </a:rPr>
              <a:t>Recycling rate at sorting facility increase by 50%</a:t>
            </a:r>
          </a:p>
        </p:txBody>
      </p:sp>
    </p:spTree>
    <p:extLst>
      <p:ext uri="{BB962C8B-B14F-4D97-AF65-F5344CB8AC3E}">
        <p14:creationId xmlns:p14="http://schemas.microsoft.com/office/powerpoint/2010/main" val="402552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9A946-6D12-C60A-FEBC-B9ED58E19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910EA-AD74-57FD-8870-A81169A6D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RESULTS </a:t>
            </a:r>
            <a:r>
              <a:rPr lang="en-US" sz="2500" dirty="0">
                <a:latin typeface="Avenir Next LT Pro" panose="020B0504020202020204" pitchFamily="34" charset="0"/>
                <a:cs typeface="Aharoni" panose="02010803020104030203" pitchFamily="2" charset="-79"/>
              </a:rPr>
              <a:t>– ACIDIFICATION IMPACT</a:t>
            </a:r>
          </a:p>
        </p:txBody>
      </p:sp>
      <p:pic>
        <p:nvPicPr>
          <p:cNvPr id="8" name="Picture 7" descr="A graph showing a number of colored squares&#10;&#10;AI-generated content may be incorrect.">
            <a:extLst>
              <a:ext uri="{FF2B5EF4-FFF2-40B4-BE49-F238E27FC236}">
                <a16:creationId xmlns:a16="http://schemas.microsoft.com/office/drawing/2014/main" id="{9555DEF0-3361-5D81-06B0-24957470D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344" y="1777774"/>
            <a:ext cx="7371492" cy="438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50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8422A-F55F-3A2D-ED29-0DCDA13ED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4C3E0-CC93-B9B8-D1D0-F744F040F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RESULTS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j-ea"/>
                <a:cs typeface="Aharoni" panose="02010803020104030203" pitchFamily="2" charset="-79"/>
              </a:rPr>
              <a:t>– CLIMATE CHANGE IMPACT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" name="Picture 9" descr="A graph showing different colored squares&#10;&#10;AI-generated content may be incorrect.">
            <a:extLst>
              <a:ext uri="{FF2B5EF4-FFF2-40B4-BE49-F238E27FC236}">
                <a16:creationId xmlns:a16="http://schemas.microsoft.com/office/drawing/2014/main" id="{62097E6E-1B53-4E88-7E06-E44898EDEB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229" y="1690688"/>
            <a:ext cx="7371492" cy="438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56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380ED-3AA0-9FAD-6124-82ED31E8B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838D-C5DB-0989-832F-56620EC3F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RESULTS </a:t>
            </a:r>
            <a:r>
              <a:rPr kumimoji="0" lang="en-US" sz="2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j-ea"/>
                <a:cs typeface="Aharoni" panose="02010803020104030203" pitchFamily="2" charset="-79"/>
              </a:rPr>
              <a:t>– ECOTOXICITY </a:t>
            </a:r>
            <a:r>
              <a:rPr kumimoji="0" lang="en-US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j-ea"/>
                <a:cs typeface="Aharoni" panose="02010803020104030203" pitchFamily="2" charset="-79"/>
              </a:rPr>
              <a:t>IMPACT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3" name="Picture 12" descr="A graph of a graph showing different colored rectangles&#10;&#10;AI-generated content may be incorrect.">
            <a:extLst>
              <a:ext uri="{FF2B5EF4-FFF2-40B4-BE49-F238E27FC236}">
                <a16:creationId xmlns:a16="http://schemas.microsoft.com/office/drawing/2014/main" id="{76F15609-D3C4-B7C4-7B6D-5D16806DB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557" y="1690688"/>
            <a:ext cx="7378999" cy="438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91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8E7FFA8-DFC0-6AEA-872A-42474A7C8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55" y="2098669"/>
            <a:ext cx="10208474" cy="39786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0817D9-72EB-D140-3638-4375B3A7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Model Equations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1157C48-EFC9-A97D-85F0-3C972AB1E37E}"/>
              </a:ext>
            </a:extLst>
          </p:cNvPr>
          <p:cNvGrpSpPr/>
          <p:nvPr/>
        </p:nvGrpSpPr>
        <p:grpSpPr>
          <a:xfrm>
            <a:off x="1147961" y="5133975"/>
            <a:ext cx="10149567" cy="790575"/>
            <a:chOff x="966108" y="5543550"/>
            <a:chExt cx="10149567" cy="79057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9D2882-4D8D-96F5-98D3-149188CC9F71}"/>
                </a:ext>
              </a:extLst>
            </p:cNvPr>
            <p:cNvSpPr/>
            <p:nvPr/>
          </p:nvSpPr>
          <p:spPr>
            <a:xfrm>
              <a:off x="2114051" y="5543550"/>
              <a:ext cx="9001624" cy="790575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1546C1B-F428-7131-2FBA-CB7C0AD44F8C}"/>
                </a:ext>
              </a:extLst>
            </p:cNvPr>
            <p:cNvSpPr txBox="1"/>
            <p:nvPr/>
          </p:nvSpPr>
          <p:spPr>
            <a:xfrm>
              <a:off x="966108" y="5800337"/>
              <a:ext cx="1147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(At Consumer)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1389139-F0DD-361C-3782-1A41D5EFB1D4}"/>
              </a:ext>
            </a:extLst>
          </p:cNvPr>
          <p:cNvSpPr/>
          <p:nvPr/>
        </p:nvSpPr>
        <p:spPr>
          <a:xfrm>
            <a:off x="1489983" y="2362200"/>
            <a:ext cx="9863817" cy="271430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9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9F1904-0D8B-01C0-DB43-62C9075AC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6E6E7-A613-94D0-3986-6A2CB76FA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SCENARIOS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ACB546-B7A8-AFB9-FB2E-46D0AC2AB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76" y="1318859"/>
            <a:ext cx="8754697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750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8F5F359-09D6-5166-2607-971920C93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60A0-D885-B571-B715-6C781B338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567" y="2355390"/>
            <a:ext cx="1050417" cy="110194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MFA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A24ED8-0362-E563-59D0-13D585746E08}"/>
              </a:ext>
            </a:extLst>
          </p:cNvPr>
          <p:cNvSpPr txBox="1"/>
          <p:nvPr/>
        </p:nvSpPr>
        <p:spPr>
          <a:xfrm>
            <a:off x="1980558" y="4140708"/>
            <a:ext cx="105041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D2416-C493-D431-C8CA-56DEAD9BA75A}"/>
              </a:ext>
            </a:extLst>
          </p:cNvPr>
          <p:cNvSpPr txBox="1"/>
          <p:nvPr/>
        </p:nvSpPr>
        <p:spPr>
          <a:xfrm>
            <a:off x="3754069" y="4140708"/>
            <a:ext cx="1050417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STORE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8ABD10-14F6-C731-17E3-D061CFAF806D}"/>
              </a:ext>
            </a:extLst>
          </p:cNvPr>
          <p:cNvSpPr txBox="1"/>
          <p:nvPr/>
        </p:nvSpPr>
        <p:spPr>
          <a:xfrm>
            <a:off x="5633930" y="4140708"/>
            <a:ext cx="105041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CONSUMER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32EE35-B844-1DB1-9490-57E52FCDEBC5}"/>
              </a:ext>
            </a:extLst>
          </p:cNvPr>
          <p:cNvSpPr txBox="1"/>
          <p:nvPr/>
        </p:nvSpPr>
        <p:spPr>
          <a:xfrm>
            <a:off x="7513791" y="4140708"/>
            <a:ext cx="105041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SORT</a:t>
            </a: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2269A1D5-1A24-B8DF-C3AE-4F6454B839E9}"/>
              </a:ext>
            </a:extLst>
          </p:cNvPr>
          <p:cNvSpPr/>
          <p:nvPr/>
        </p:nvSpPr>
        <p:spPr>
          <a:xfrm>
            <a:off x="3537308" y="2559361"/>
            <a:ext cx="272219" cy="2727117"/>
          </a:xfrm>
          <a:prstGeom prst="leftBracket">
            <a:avLst>
              <a:gd name="adj" fmla="val 0"/>
            </a:avLst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6454F3B4-D7C0-8ADD-804D-69802DE65C90}"/>
              </a:ext>
            </a:extLst>
          </p:cNvPr>
          <p:cNvSpPr/>
          <p:nvPr/>
        </p:nvSpPr>
        <p:spPr>
          <a:xfrm rot="10800000">
            <a:off x="8467649" y="2559361"/>
            <a:ext cx="272219" cy="2727117"/>
          </a:xfrm>
          <a:prstGeom prst="leftBracket">
            <a:avLst>
              <a:gd name="adj" fmla="val 0"/>
            </a:avLst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806CF1B-CC14-C86A-A35C-204D324C355F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V="1">
            <a:off x="6159139" y="2260847"/>
            <a:ext cx="12700" cy="3759722"/>
          </a:xfrm>
          <a:prstGeom prst="bentConnector3">
            <a:avLst>
              <a:gd name="adj1" fmla="val 1800000"/>
            </a:avLst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EF7EF62-AD52-0C66-3F98-88FE9BD382D4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030975" y="4271513"/>
            <a:ext cx="72309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375045-0ECA-3294-BD6B-B6F734E276D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804486" y="4271513"/>
            <a:ext cx="82944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161AC8-4D7C-F02A-BD53-26DA4F9D2FC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684347" y="4271513"/>
            <a:ext cx="82944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280CC5B-E14D-4EC3-17C9-B74417CF889E}"/>
              </a:ext>
            </a:extLst>
          </p:cNvPr>
          <p:cNvSpPr txBox="1"/>
          <p:nvPr/>
        </p:nvSpPr>
        <p:spPr>
          <a:xfrm>
            <a:off x="9206716" y="3279065"/>
            <a:ext cx="110072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INCINERATION</a:t>
            </a:r>
          </a:p>
          <a:p>
            <a:pPr algn="ctr"/>
            <a:r>
              <a:rPr lang="en-US" sz="1100" dirty="0"/>
              <a:t>PLANT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196E883-84E2-F16A-BCA3-D09B80155C3C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 flipV="1">
            <a:off x="8564208" y="3494509"/>
            <a:ext cx="642508" cy="777004"/>
          </a:xfrm>
          <a:prstGeom prst="bentConnector3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7DC7AB8-B524-050B-59BA-A9C40EB84BB9}"/>
              </a:ext>
            </a:extLst>
          </p:cNvPr>
          <p:cNvSpPr txBox="1"/>
          <p:nvPr/>
        </p:nvSpPr>
        <p:spPr>
          <a:xfrm>
            <a:off x="7520141" y="4913292"/>
            <a:ext cx="105041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RECYCLE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A7C52C4-5263-DD18-4E74-D6C5A858326F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>
            <a:off x="8039000" y="4402318"/>
            <a:ext cx="6350" cy="510974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3B28FEA-1E9E-2DB6-44CE-FCDE23FA64BE}"/>
              </a:ext>
            </a:extLst>
          </p:cNvPr>
          <p:cNvSpPr txBox="1"/>
          <p:nvPr/>
        </p:nvSpPr>
        <p:spPr>
          <a:xfrm>
            <a:off x="5982762" y="3585323"/>
            <a:ext cx="737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5B0157-F385-1744-C8FD-955E41FA5E11}"/>
              </a:ext>
            </a:extLst>
          </p:cNvPr>
          <p:cNvCxnSpPr>
            <a:cxnSpLocks/>
            <a:stCxn id="36" idx="3"/>
            <a:endCxn id="10" idx="1"/>
          </p:cNvCxnSpPr>
          <p:nvPr/>
        </p:nvCxnSpPr>
        <p:spPr>
          <a:xfrm flipV="1">
            <a:off x="8570558" y="5027944"/>
            <a:ext cx="642508" cy="16153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8AD31E5-774C-D01B-9AED-FC1895A4AD93}"/>
              </a:ext>
            </a:extLst>
          </p:cNvPr>
          <p:cNvSpPr txBox="1"/>
          <p:nvPr/>
        </p:nvSpPr>
        <p:spPr>
          <a:xfrm>
            <a:off x="9213066" y="4812500"/>
            <a:ext cx="105041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RECYCLED MATERIALS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FBFF560-7A23-487A-B99F-8AD37B474037}"/>
              </a:ext>
            </a:extLst>
          </p:cNvPr>
          <p:cNvCxnSpPr>
            <a:cxnSpLocks/>
            <a:stCxn id="10" idx="2"/>
            <a:endCxn id="3" idx="2"/>
          </p:cNvCxnSpPr>
          <p:nvPr/>
        </p:nvCxnSpPr>
        <p:spPr>
          <a:xfrm rot="5400000" flipH="1">
            <a:off x="5701486" y="1206599"/>
            <a:ext cx="841069" cy="7232508"/>
          </a:xfrm>
          <a:prstGeom prst="bentConnector3">
            <a:avLst>
              <a:gd name="adj1" fmla="val -27180"/>
            </a:avLst>
          </a:prstGeom>
          <a:ln>
            <a:solidFill>
              <a:schemeClr val="bg1">
                <a:lumMod val="75000"/>
              </a:schemeClr>
            </a:solidFill>
            <a:prstDash val="dash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6750BCA-15F7-BA28-693F-D530689E5375}"/>
              </a:ext>
            </a:extLst>
          </p:cNvPr>
          <p:cNvSpPr txBox="1"/>
          <p:nvPr/>
        </p:nvSpPr>
        <p:spPr>
          <a:xfrm>
            <a:off x="5614323" y="4530716"/>
            <a:ext cx="10463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FF0000"/>
                </a:solidFill>
              </a:rPr>
              <a:t>Probabilistic Lifetime of Products </a:t>
            </a:r>
          </a:p>
        </p:txBody>
      </p:sp>
      <p:pic>
        <p:nvPicPr>
          <p:cNvPr id="21" name="Graphic 20" descr="Formal Shirt with solid fill">
            <a:extLst>
              <a:ext uri="{FF2B5EF4-FFF2-40B4-BE49-F238E27FC236}">
                <a16:creationId xmlns:a16="http://schemas.microsoft.com/office/drawing/2014/main" id="{D2ECDA09-71D3-6B90-8012-C67D07DD1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9138" y="3660397"/>
            <a:ext cx="243673" cy="352045"/>
          </a:xfrm>
          <a:prstGeom prst="rect">
            <a:avLst/>
          </a:prstGeom>
        </p:spPr>
      </p:pic>
      <p:pic>
        <p:nvPicPr>
          <p:cNvPr id="24" name="Graphic 23" descr="Dress with solid fill">
            <a:extLst>
              <a:ext uri="{FF2B5EF4-FFF2-40B4-BE49-F238E27FC236}">
                <a16:creationId xmlns:a16="http://schemas.microsoft.com/office/drawing/2014/main" id="{1E495EF0-A872-6C7A-56B0-18E6B08B2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83912" y="3273060"/>
            <a:ext cx="259921" cy="3755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F6A93B-498B-1E13-7B6F-D7C6CE2470C9}"/>
              </a:ext>
            </a:extLst>
          </p:cNvPr>
          <p:cNvSpPr txBox="1"/>
          <p:nvPr/>
        </p:nvSpPr>
        <p:spPr>
          <a:xfrm>
            <a:off x="10834410" y="3363704"/>
            <a:ext cx="105041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WASTE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239D44-4913-2962-F8B8-6FB20E372A6F}"/>
              </a:ext>
            </a:extLst>
          </p:cNvPr>
          <p:cNvSpPr/>
          <p:nvPr/>
        </p:nvSpPr>
        <p:spPr>
          <a:xfrm>
            <a:off x="3252075" y="2005965"/>
            <a:ext cx="7266917" cy="40752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024321E8-6F58-B130-8957-717C649DFDD4}"/>
              </a:ext>
            </a:extLst>
          </p:cNvPr>
          <p:cNvSpPr txBox="1">
            <a:spLocks/>
          </p:cNvSpPr>
          <p:nvPr/>
        </p:nvSpPr>
        <p:spPr>
          <a:xfrm>
            <a:off x="3131882" y="965286"/>
            <a:ext cx="1244374" cy="1101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LCA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4F637D-8ED5-A5B3-38B5-C58CF854840C}"/>
              </a:ext>
            </a:extLst>
          </p:cNvPr>
          <p:cNvSpPr txBox="1"/>
          <p:nvPr/>
        </p:nvSpPr>
        <p:spPr>
          <a:xfrm>
            <a:off x="387367" y="4059223"/>
            <a:ext cx="105041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RAW MATERIALS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AD57135-7A2E-B7B1-9662-28E0A5AADC47}"/>
              </a:ext>
            </a:extLst>
          </p:cNvPr>
          <p:cNvCxnSpPr>
            <a:cxnSpLocks/>
            <a:stCxn id="16" idx="1"/>
            <a:endCxn id="28" idx="3"/>
          </p:cNvCxnSpPr>
          <p:nvPr/>
        </p:nvCxnSpPr>
        <p:spPr>
          <a:xfrm flipH="1">
            <a:off x="10307436" y="3494509"/>
            <a:ext cx="526974" cy="0"/>
          </a:xfrm>
          <a:prstGeom prst="straightConnector1">
            <a:avLst/>
          </a:prstGeom>
          <a:ln w="34925" cap="flat" cmpd="sng" algn="ctr">
            <a:solidFill>
              <a:srgbClr val="FF0000"/>
            </a:solidFill>
            <a:prstDash val="solid"/>
            <a:round/>
            <a:headEnd type="triangle" w="lg" len="med"/>
            <a:tailEnd type="non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C215D3-1441-2D9B-CE52-05DC9EF665DD}"/>
              </a:ext>
            </a:extLst>
          </p:cNvPr>
          <p:cNvCxnSpPr>
            <a:cxnSpLocks/>
            <a:stCxn id="3" idx="1"/>
            <a:endCxn id="39" idx="3"/>
          </p:cNvCxnSpPr>
          <p:nvPr/>
        </p:nvCxnSpPr>
        <p:spPr>
          <a:xfrm flipH="1">
            <a:off x="1437784" y="4271513"/>
            <a:ext cx="542774" cy="3154"/>
          </a:xfrm>
          <a:prstGeom prst="straightConnector1">
            <a:avLst/>
          </a:prstGeom>
          <a:ln w="34925" cap="flat" cmpd="sng" algn="ctr">
            <a:solidFill>
              <a:srgbClr val="00B050"/>
            </a:solidFill>
            <a:prstDash val="solid"/>
            <a:round/>
            <a:headEnd type="triangle" w="lg" len="med"/>
            <a:tailEnd type="non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94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2CA1596-F608-D9C0-A561-FBE533077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4276F-23AF-9279-2717-AC62FF517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MFA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7B30F8E-3227-5C15-8C8E-9A6421D5D870}"/>
              </a:ext>
            </a:extLst>
          </p:cNvPr>
          <p:cNvGrpSpPr/>
          <p:nvPr/>
        </p:nvGrpSpPr>
        <p:grpSpPr>
          <a:xfrm>
            <a:off x="972177" y="2036189"/>
            <a:ext cx="10247645" cy="4134570"/>
            <a:chOff x="1310325" y="1960775"/>
            <a:chExt cx="10247645" cy="413457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41F74DC-75F5-52F4-3C3A-72DEC5A27AD6}"/>
                </a:ext>
              </a:extLst>
            </p:cNvPr>
            <p:cNvSpPr txBox="1"/>
            <p:nvPr/>
          </p:nvSpPr>
          <p:spPr>
            <a:xfrm>
              <a:off x="1310325" y="3542122"/>
              <a:ext cx="163083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PRODUCTION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356C05D-1B7A-34D2-63C1-334E4B01F10D}"/>
                </a:ext>
              </a:extLst>
            </p:cNvPr>
            <p:cNvSpPr txBox="1"/>
            <p:nvPr/>
          </p:nvSpPr>
          <p:spPr>
            <a:xfrm>
              <a:off x="3652095" y="3542122"/>
              <a:ext cx="163083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STORAGE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02F5E2-BF3B-B7DD-BB68-DD2E3144E84B}"/>
                </a:ext>
              </a:extLst>
            </p:cNvPr>
            <p:cNvSpPr txBox="1"/>
            <p:nvPr/>
          </p:nvSpPr>
          <p:spPr>
            <a:xfrm>
              <a:off x="5531956" y="3542122"/>
              <a:ext cx="163083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CONSUMER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9271F2-ED20-B9D9-F5F0-FE28E5CA20E4}"/>
                </a:ext>
              </a:extLst>
            </p:cNvPr>
            <p:cNvSpPr txBox="1"/>
            <p:nvPr/>
          </p:nvSpPr>
          <p:spPr>
            <a:xfrm>
              <a:off x="7411817" y="3542122"/>
              <a:ext cx="163083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SORT</a:t>
              </a:r>
            </a:p>
          </p:txBody>
        </p:sp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CB5BFC7B-AC29-4C3C-1474-9F42E964D36E}"/>
                </a:ext>
              </a:extLst>
            </p:cNvPr>
            <p:cNvSpPr/>
            <p:nvPr/>
          </p:nvSpPr>
          <p:spPr>
            <a:xfrm>
              <a:off x="3357511" y="1960775"/>
              <a:ext cx="422637" cy="3280528"/>
            </a:xfrm>
            <a:prstGeom prst="leftBracket">
              <a:avLst>
                <a:gd name="adj" fmla="val 0"/>
              </a:avLst>
            </a:prstGeom>
            <a:ln>
              <a:prstDash val="lg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Bracket 8">
              <a:extLst>
                <a:ext uri="{FF2B5EF4-FFF2-40B4-BE49-F238E27FC236}">
                  <a16:creationId xmlns:a16="http://schemas.microsoft.com/office/drawing/2014/main" id="{0FAD05D0-19BE-CFCC-7821-D9B9E98E1BF0}"/>
                </a:ext>
              </a:extLst>
            </p:cNvPr>
            <p:cNvSpPr/>
            <p:nvPr/>
          </p:nvSpPr>
          <p:spPr>
            <a:xfrm rot="10800000">
              <a:off x="8869041" y="1960775"/>
              <a:ext cx="422637" cy="3280528"/>
            </a:xfrm>
            <a:prstGeom prst="leftBracket">
              <a:avLst>
                <a:gd name="adj" fmla="val 0"/>
              </a:avLst>
            </a:prstGeom>
            <a:ln>
              <a:prstDash val="lg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20FEB7A0-4341-835B-89C6-F027619FCBE5}"/>
                </a:ext>
              </a:extLst>
            </p:cNvPr>
            <p:cNvCxnSpPr>
              <a:cxnSpLocks/>
              <a:stCxn id="6" idx="0"/>
              <a:endCxn id="4" idx="0"/>
            </p:cNvCxnSpPr>
            <p:nvPr/>
          </p:nvCxnSpPr>
          <p:spPr>
            <a:xfrm rot="16200000" flipV="1">
              <a:off x="6347375" y="1662261"/>
              <a:ext cx="12700" cy="3759722"/>
            </a:xfrm>
            <a:prstGeom prst="bentConnector3">
              <a:avLst>
                <a:gd name="adj1" fmla="val 5659795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268BB2-A39D-0A71-D388-D0B1B1C7CF2F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2941162" y="3726788"/>
              <a:ext cx="7109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B2A69F5-125F-AAE3-BFF7-147E29F3453A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5282932" y="3726788"/>
              <a:ext cx="2490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40A7E06-FA5F-0070-08D9-27509215B63A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7162793" y="3726788"/>
              <a:ext cx="2490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2F84B6-4F0A-A173-896F-40CF5E6D8401}"/>
                </a:ext>
              </a:extLst>
            </p:cNvPr>
            <p:cNvSpPr txBox="1"/>
            <p:nvPr/>
          </p:nvSpPr>
          <p:spPr>
            <a:xfrm>
              <a:off x="9927133" y="2555383"/>
              <a:ext cx="163083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INCINERATEDWASTE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B9A805-7C24-9BCD-7913-B7A0B7FBC12F}"/>
                </a:ext>
              </a:extLst>
            </p:cNvPr>
            <p:cNvSpPr txBox="1"/>
            <p:nvPr/>
          </p:nvSpPr>
          <p:spPr>
            <a:xfrm>
              <a:off x="9927132" y="4314706"/>
              <a:ext cx="163083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LAYERS</a:t>
              </a:r>
            </a:p>
          </p:txBody>
        </p: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BA0CEEC4-E9E1-47F6-C1FB-23EAE48AA1E9}"/>
                </a:ext>
              </a:extLst>
            </p:cNvPr>
            <p:cNvCxnSpPr>
              <a:cxnSpLocks/>
              <a:stCxn id="6" idx="3"/>
              <a:endCxn id="28" idx="1"/>
            </p:cNvCxnSpPr>
            <p:nvPr/>
          </p:nvCxnSpPr>
          <p:spPr>
            <a:xfrm flipV="1">
              <a:off x="9042654" y="2878549"/>
              <a:ext cx="884479" cy="84823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6498ACC-7B31-9C7B-73A7-55253F4D0704}"/>
                </a:ext>
              </a:extLst>
            </p:cNvPr>
            <p:cNvSpPr txBox="1"/>
            <p:nvPr/>
          </p:nvSpPr>
          <p:spPr>
            <a:xfrm>
              <a:off x="7418167" y="4314706"/>
              <a:ext cx="163083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RECYCLE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27A6917-8DD3-AC69-026F-D4D8EC697927}"/>
                </a:ext>
              </a:extLst>
            </p:cNvPr>
            <p:cNvCxnSpPr>
              <a:cxnSpLocks/>
              <a:stCxn id="6" idx="2"/>
              <a:endCxn id="36" idx="0"/>
            </p:cNvCxnSpPr>
            <p:nvPr/>
          </p:nvCxnSpPr>
          <p:spPr>
            <a:xfrm>
              <a:off x="8227236" y="3911454"/>
              <a:ext cx="6350" cy="4032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CD62BC-4CF1-E9CE-309C-0F979976B19D}"/>
                </a:ext>
              </a:extLst>
            </p:cNvPr>
            <p:cNvSpPr txBox="1"/>
            <p:nvPr/>
          </p:nvSpPr>
          <p:spPr>
            <a:xfrm>
              <a:off x="9927131" y="4768763"/>
              <a:ext cx="163083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FIBERS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518E187-C4EB-AE0B-B994-3174E9417B99}"/>
                </a:ext>
              </a:extLst>
            </p:cNvPr>
            <p:cNvSpPr txBox="1"/>
            <p:nvPr/>
          </p:nvSpPr>
          <p:spPr>
            <a:xfrm>
              <a:off x="9927130" y="5241303"/>
              <a:ext cx="163083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FINDINGS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C73B894-D365-108D-38C1-CC4A39FC29C7}"/>
                </a:ext>
              </a:extLst>
            </p:cNvPr>
            <p:cNvSpPr txBox="1"/>
            <p:nvPr/>
          </p:nvSpPr>
          <p:spPr>
            <a:xfrm>
              <a:off x="9927129" y="5726013"/>
              <a:ext cx="163083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SHREDDING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2C7678A-7351-FE0B-0B81-931F8A48FE44}"/>
                </a:ext>
              </a:extLst>
            </p:cNvPr>
            <p:cNvCxnSpPr>
              <a:cxnSpLocks/>
              <a:stCxn id="36" idx="3"/>
              <a:endCxn id="29" idx="1"/>
            </p:cNvCxnSpPr>
            <p:nvPr/>
          </p:nvCxnSpPr>
          <p:spPr>
            <a:xfrm>
              <a:off x="9049004" y="4499372"/>
              <a:ext cx="87812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7982F2D9-2E75-66BA-1EEA-733C2537027C}"/>
                </a:ext>
              </a:extLst>
            </p:cNvPr>
            <p:cNvCxnSpPr>
              <a:cxnSpLocks/>
              <a:stCxn id="36" idx="3"/>
              <a:endCxn id="40" idx="1"/>
            </p:cNvCxnSpPr>
            <p:nvPr/>
          </p:nvCxnSpPr>
          <p:spPr>
            <a:xfrm>
              <a:off x="9049004" y="4499372"/>
              <a:ext cx="878127" cy="454057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or: Elbow 49">
              <a:extLst>
                <a:ext uri="{FF2B5EF4-FFF2-40B4-BE49-F238E27FC236}">
                  <a16:creationId xmlns:a16="http://schemas.microsoft.com/office/drawing/2014/main" id="{C87F58AD-9A96-C2A7-8121-DE6874BA6AA0}"/>
                </a:ext>
              </a:extLst>
            </p:cNvPr>
            <p:cNvCxnSpPr>
              <a:cxnSpLocks/>
              <a:stCxn id="36" idx="3"/>
              <a:endCxn id="41" idx="1"/>
            </p:cNvCxnSpPr>
            <p:nvPr/>
          </p:nvCxnSpPr>
          <p:spPr>
            <a:xfrm>
              <a:off x="9049004" y="4499372"/>
              <a:ext cx="878126" cy="926597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62F23487-30A5-92CA-3636-30E4F530538B}"/>
                </a:ext>
              </a:extLst>
            </p:cNvPr>
            <p:cNvCxnSpPr>
              <a:cxnSpLocks/>
              <a:stCxn id="36" idx="3"/>
              <a:endCxn id="42" idx="1"/>
            </p:cNvCxnSpPr>
            <p:nvPr/>
          </p:nvCxnSpPr>
          <p:spPr>
            <a:xfrm>
              <a:off x="9049004" y="4499372"/>
              <a:ext cx="878125" cy="1411307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1FAE199-12D1-F4AC-9983-9167034A75BA}"/>
                </a:ext>
              </a:extLst>
            </p:cNvPr>
            <p:cNvSpPr txBox="1"/>
            <p:nvPr/>
          </p:nvSpPr>
          <p:spPr>
            <a:xfrm>
              <a:off x="5920477" y="2477657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Reuse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18C3414-DEF3-533A-2EC8-6E30558C3292}"/>
              </a:ext>
            </a:extLst>
          </p:cNvPr>
          <p:cNvSpPr/>
          <p:nvPr/>
        </p:nvSpPr>
        <p:spPr>
          <a:xfrm>
            <a:off x="3019363" y="1300480"/>
            <a:ext cx="5934167" cy="3748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OUR FOCUS</a:t>
            </a:r>
          </a:p>
        </p:txBody>
      </p:sp>
    </p:spTree>
    <p:extLst>
      <p:ext uri="{BB962C8B-B14F-4D97-AF65-F5344CB8AC3E}">
        <p14:creationId xmlns:p14="http://schemas.microsoft.com/office/powerpoint/2010/main" val="628222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41FF1-7E4D-87D9-28F5-271661F0E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511E-7C3E-5B98-B057-4C50C7A37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567" y="2355390"/>
            <a:ext cx="1050417" cy="110194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MFA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EC84F5-BFFD-B889-4B2C-309983E6C03B}"/>
              </a:ext>
            </a:extLst>
          </p:cNvPr>
          <p:cNvSpPr txBox="1"/>
          <p:nvPr/>
        </p:nvSpPr>
        <p:spPr>
          <a:xfrm>
            <a:off x="1980558" y="4140708"/>
            <a:ext cx="105041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0EDC08-F11C-2A7B-A91B-3D5C2DB2E132}"/>
              </a:ext>
            </a:extLst>
          </p:cNvPr>
          <p:cNvSpPr txBox="1"/>
          <p:nvPr/>
        </p:nvSpPr>
        <p:spPr>
          <a:xfrm>
            <a:off x="3754069" y="4140708"/>
            <a:ext cx="1050417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STORE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151FB1-F0BA-DAD7-BCA7-E6C8E678C1C4}"/>
              </a:ext>
            </a:extLst>
          </p:cNvPr>
          <p:cNvSpPr txBox="1"/>
          <p:nvPr/>
        </p:nvSpPr>
        <p:spPr>
          <a:xfrm>
            <a:off x="5633930" y="4140708"/>
            <a:ext cx="105041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CONSUMER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DD9A13-7751-D075-01D5-2BAFD5E78C17}"/>
              </a:ext>
            </a:extLst>
          </p:cNvPr>
          <p:cNvSpPr txBox="1"/>
          <p:nvPr/>
        </p:nvSpPr>
        <p:spPr>
          <a:xfrm>
            <a:off x="7513791" y="4140708"/>
            <a:ext cx="105041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SORT</a:t>
            </a: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E69014BF-8651-AB2A-90C1-CE80FED383E4}"/>
              </a:ext>
            </a:extLst>
          </p:cNvPr>
          <p:cNvSpPr/>
          <p:nvPr/>
        </p:nvSpPr>
        <p:spPr>
          <a:xfrm>
            <a:off x="3537308" y="2559361"/>
            <a:ext cx="272219" cy="2727117"/>
          </a:xfrm>
          <a:prstGeom prst="leftBracket">
            <a:avLst>
              <a:gd name="adj" fmla="val 0"/>
            </a:avLst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F7AB33DC-243F-B2E3-6A74-D8CE939EF2F9}"/>
              </a:ext>
            </a:extLst>
          </p:cNvPr>
          <p:cNvSpPr/>
          <p:nvPr/>
        </p:nvSpPr>
        <p:spPr>
          <a:xfrm rot="10800000">
            <a:off x="8467649" y="2559361"/>
            <a:ext cx="272219" cy="2727117"/>
          </a:xfrm>
          <a:prstGeom prst="leftBracket">
            <a:avLst>
              <a:gd name="adj" fmla="val 0"/>
            </a:avLst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131B094-D165-EE8E-A862-073C6361C08D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V="1">
            <a:off x="6159139" y="2260847"/>
            <a:ext cx="12700" cy="3759722"/>
          </a:xfrm>
          <a:prstGeom prst="bentConnector3">
            <a:avLst>
              <a:gd name="adj1" fmla="val 4800000"/>
            </a:avLst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36EDA9-8F26-CC80-9755-9E23D2A7823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030975" y="4271513"/>
            <a:ext cx="72309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BE8B93-4BDE-927A-B2F0-FAF16D8CE3B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804486" y="4271513"/>
            <a:ext cx="82944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5CDA3B-22A9-E08F-0297-8FD3FE62A1A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684347" y="4271513"/>
            <a:ext cx="82944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5099318-AA97-8F32-6AED-E4252F2326A5}"/>
              </a:ext>
            </a:extLst>
          </p:cNvPr>
          <p:cNvSpPr txBox="1"/>
          <p:nvPr/>
        </p:nvSpPr>
        <p:spPr>
          <a:xfrm>
            <a:off x="9206716" y="3279065"/>
            <a:ext cx="110072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INCINERATION</a:t>
            </a:r>
          </a:p>
          <a:p>
            <a:pPr algn="ctr"/>
            <a:r>
              <a:rPr lang="en-US" sz="1100" dirty="0"/>
              <a:t>PLANT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6407D14-86D3-40AB-4809-A364D3AE4521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 flipV="1">
            <a:off x="8564208" y="3494509"/>
            <a:ext cx="642508" cy="777004"/>
          </a:xfrm>
          <a:prstGeom prst="bentConnector3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7673BD4-7F44-CB57-133E-B9CF8A48AA0D}"/>
              </a:ext>
            </a:extLst>
          </p:cNvPr>
          <p:cNvSpPr txBox="1"/>
          <p:nvPr/>
        </p:nvSpPr>
        <p:spPr>
          <a:xfrm>
            <a:off x="7520141" y="4913292"/>
            <a:ext cx="105041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RECYCLE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1BEE23-4F57-B837-9EA8-851BDECF906E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>
            <a:off x="8039000" y="4402318"/>
            <a:ext cx="6350" cy="510974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8733A3B-72C9-802C-F56F-37360545397C}"/>
              </a:ext>
            </a:extLst>
          </p:cNvPr>
          <p:cNvSpPr txBox="1"/>
          <p:nvPr/>
        </p:nvSpPr>
        <p:spPr>
          <a:xfrm>
            <a:off x="5982762" y="3145056"/>
            <a:ext cx="737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3681F4-F186-0151-5683-D7A6CF55E898}"/>
              </a:ext>
            </a:extLst>
          </p:cNvPr>
          <p:cNvCxnSpPr>
            <a:cxnSpLocks/>
            <a:stCxn id="36" idx="3"/>
            <a:endCxn id="10" idx="1"/>
          </p:cNvCxnSpPr>
          <p:nvPr/>
        </p:nvCxnSpPr>
        <p:spPr>
          <a:xfrm flipV="1">
            <a:off x="8570558" y="5027944"/>
            <a:ext cx="642508" cy="16153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67D5AD-FD13-BB7F-929E-FADD10D6AF62}"/>
              </a:ext>
            </a:extLst>
          </p:cNvPr>
          <p:cNvSpPr txBox="1"/>
          <p:nvPr/>
        </p:nvSpPr>
        <p:spPr>
          <a:xfrm>
            <a:off x="9213066" y="4812500"/>
            <a:ext cx="105041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RECYCLED MATERIALS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7F215A6-5702-EF94-56C2-75A1984533FD}"/>
              </a:ext>
            </a:extLst>
          </p:cNvPr>
          <p:cNvCxnSpPr>
            <a:cxnSpLocks/>
            <a:stCxn id="10" idx="2"/>
            <a:endCxn id="3" idx="2"/>
          </p:cNvCxnSpPr>
          <p:nvPr/>
        </p:nvCxnSpPr>
        <p:spPr>
          <a:xfrm rot="5400000" flipH="1">
            <a:off x="5701486" y="1206599"/>
            <a:ext cx="841069" cy="7232508"/>
          </a:xfrm>
          <a:prstGeom prst="bentConnector3">
            <a:avLst>
              <a:gd name="adj1" fmla="val -62125"/>
            </a:avLst>
          </a:prstGeom>
          <a:ln>
            <a:solidFill>
              <a:schemeClr val="bg1">
                <a:lumMod val="75000"/>
              </a:schemeClr>
            </a:solidFill>
            <a:prstDash val="dash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416C7DA-1CFF-58E7-EAB9-D38B0BE3FD03}"/>
              </a:ext>
            </a:extLst>
          </p:cNvPr>
          <p:cNvSpPr txBox="1"/>
          <p:nvPr/>
        </p:nvSpPr>
        <p:spPr>
          <a:xfrm>
            <a:off x="5614323" y="4530716"/>
            <a:ext cx="10463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FF0000"/>
                </a:solidFill>
              </a:rPr>
              <a:t>Probabilistic Lifetime of Products </a:t>
            </a:r>
          </a:p>
        </p:txBody>
      </p:sp>
      <p:pic>
        <p:nvPicPr>
          <p:cNvPr id="21" name="Graphic 20" descr="Formal Shirt with solid fill">
            <a:extLst>
              <a:ext uri="{FF2B5EF4-FFF2-40B4-BE49-F238E27FC236}">
                <a16:creationId xmlns:a16="http://schemas.microsoft.com/office/drawing/2014/main" id="{5452B89C-90F7-0830-DC0B-B7CB42A2A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9138" y="3660397"/>
            <a:ext cx="243673" cy="352045"/>
          </a:xfrm>
          <a:prstGeom prst="rect">
            <a:avLst/>
          </a:prstGeom>
        </p:spPr>
      </p:pic>
      <p:pic>
        <p:nvPicPr>
          <p:cNvPr id="24" name="Graphic 23" descr="Dress with solid fill">
            <a:extLst>
              <a:ext uri="{FF2B5EF4-FFF2-40B4-BE49-F238E27FC236}">
                <a16:creationId xmlns:a16="http://schemas.microsoft.com/office/drawing/2014/main" id="{7981DF74-E509-B809-8959-BD11D69156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83912" y="3273060"/>
            <a:ext cx="259921" cy="3755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50B1DB7-0D5F-1B39-5A1E-77B2A1E20FF2}"/>
              </a:ext>
            </a:extLst>
          </p:cNvPr>
          <p:cNvSpPr txBox="1"/>
          <p:nvPr/>
        </p:nvSpPr>
        <p:spPr>
          <a:xfrm>
            <a:off x="10834410" y="3363704"/>
            <a:ext cx="105041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WASTE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B49465E-01FE-1C50-FF78-F30C90453FC3}"/>
              </a:ext>
            </a:extLst>
          </p:cNvPr>
          <p:cNvSpPr/>
          <p:nvPr/>
        </p:nvSpPr>
        <p:spPr>
          <a:xfrm>
            <a:off x="3252075" y="2005965"/>
            <a:ext cx="7266917" cy="40752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FF7D98C9-6967-AAC1-9E3F-7D89B1986CBF}"/>
              </a:ext>
            </a:extLst>
          </p:cNvPr>
          <p:cNvSpPr txBox="1">
            <a:spLocks/>
          </p:cNvSpPr>
          <p:nvPr/>
        </p:nvSpPr>
        <p:spPr>
          <a:xfrm>
            <a:off x="3131882" y="965286"/>
            <a:ext cx="1244374" cy="1101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LCA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0692A7B-5DCB-C75C-2FAC-1B8653A88A75}"/>
              </a:ext>
            </a:extLst>
          </p:cNvPr>
          <p:cNvSpPr txBox="1"/>
          <p:nvPr/>
        </p:nvSpPr>
        <p:spPr>
          <a:xfrm>
            <a:off x="387367" y="4059223"/>
            <a:ext cx="105041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RAW MATERIALS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0837402-9E23-601C-CCA5-AA1F78260687}"/>
              </a:ext>
            </a:extLst>
          </p:cNvPr>
          <p:cNvCxnSpPr>
            <a:cxnSpLocks/>
            <a:stCxn id="16" idx="1"/>
            <a:endCxn id="28" idx="3"/>
          </p:cNvCxnSpPr>
          <p:nvPr/>
        </p:nvCxnSpPr>
        <p:spPr>
          <a:xfrm flipH="1">
            <a:off x="10307436" y="3494509"/>
            <a:ext cx="526974" cy="0"/>
          </a:xfrm>
          <a:prstGeom prst="straightConnector1">
            <a:avLst/>
          </a:prstGeom>
          <a:ln w="34925" cap="flat" cmpd="sng" algn="ctr">
            <a:solidFill>
              <a:srgbClr val="FF0000"/>
            </a:solidFill>
            <a:prstDash val="solid"/>
            <a:round/>
            <a:headEnd type="triangle" w="lg" len="med"/>
            <a:tailEnd type="non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81AE40E-D1C2-E180-5023-B8B1368FFBB5}"/>
              </a:ext>
            </a:extLst>
          </p:cNvPr>
          <p:cNvCxnSpPr>
            <a:cxnSpLocks/>
            <a:stCxn id="3" idx="1"/>
            <a:endCxn id="39" idx="3"/>
          </p:cNvCxnSpPr>
          <p:nvPr/>
        </p:nvCxnSpPr>
        <p:spPr>
          <a:xfrm flipH="1">
            <a:off x="1437784" y="4271513"/>
            <a:ext cx="542774" cy="3154"/>
          </a:xfrm>
          <a:prstGeom prst="straightConnector1">
            <a:avLst/>
          </a:prstGeom>
          <a:ln w="34925" cap="flat" cmpd="sng" algn="ctr">
            <a:solidFill>
              <a:srgbClr val="00B050"/>
            </a:solidFill>
            <a:prstDash val="solid"/>
            <a:round/>
            <a:headEnd type="triangle" w="lg" len="med"/>
            <a:tailEnd type="non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4A689F-BDAF-91B7-0996-20F25CDF7BB3}"/>
              </a:ext>
            </a:extLst>
          </p:cNvPr>
          <p:cNvSpPr txBox="1"/>
          <p:nvPr/>
        </p:nvSpPr>
        <p:spPr>
          <a:xfrm>
            <a:off x="6747823" y="3928294"/>
            <a:ext cx="73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Discard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553FE3-1BF5-22A6-4CEF-2ACCA50B5C2C}"/>
              </a:ext>
            </a:extLst>
          </p:cNvPr>
          <p:cNvSpPr txBox="1"/>
          <p:nvPr/>
        </p:nvSpPr>
        <p:spPr>
          <a:xfrm>
            <a:off x="4951894" y="3921785"/>
            <a:ext cx="73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257C35D6-8ADE-5E26-B2D0-595B9A77846E}"/>
              </a:ext>
            </a:extLst>
          </p:cNvPr>
          <p:cNvSpPr txBox="1">
            <a:spLocks/>
          </p:cNvSpPr>
          <p:nvPr/>
        </p:nvSpPr>
        <p:spPr>
          <a:xfrm>
            <a:off x="208681" y="-273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TEXTILE LIFE CYCLE </a:t>
            </a:r>
            <a:r>
              <a:rPr lang="en-US" sz="2500" dirty="0">
                <a:latin typeface="Avenir Next LT Pro" panose="020B0504020202020204" pitchFamily="34" charset="0"/>
                <a:cs typeface="Aharoni" panose="02010803020104030203" pitchFamily="2" charset="-79"/>
              </a:rPr>
              <a:t>- SIMPLIFIED</a:t>
            </a:r>
          </a:p>
        </p:txBody>
      </p:sp>
    </p:spTree>
    <p:extLst>
      <p:ext uri="{BB962C8B-B14F-4D97-AF65-F5344CB8AC3E}">
        <p14:creationId xmlns:p14="http://schemas.microsoft.com/office/powerpoint/2010/main" val="1034226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512CCA8-7E68-1EB9-9017-858A7D868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722F-5B6B-E0FA-A027-8B960DC9F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102" y="2355390"/>
            <a:ext cx="1050417" cy="110194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MFA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4EFC1F-E745-D395-794E-1593098D6CED}"/>
              </a:ext>
            </a:extLst>
          </p:cNvPr>
          <p:cNvSpPr txBox="1"/>
          <p:nvPr/>
        </p:nvSpPr>
        <p:spPr>
          <a:xfrm>
            <a:off x="1980558" y="4140708"/>
            <a:ext cx="105041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B247EE-32FF-FB84-363E-4D0D8FCB08EE}"/>
              </a:ext>
            </a:extLst>
          </p:cNvPr>
          <p:cNvSpPr txBox="1"/>
          <p:nvPr/>
        </p:nvSpPr>
        <p:spPr>
          <a:xfrm>
            <a:off x="3598428" y="4140708"/>
            <a:ext cx="1050417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STORE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F44314-F28A-B8E3-9D7B-9B23CE716386}"/>
              </a:ext>
            </a:extLst>
          </p:cNvPr>
          <p:cNvSpPr txBox="1"/>
          <p:nvPr/>
        </p:nvSpPr>
        <p:spPr>
          <a:xfrm>
            <a:off x="5478289" y="4140708"/>
            <a:ext cx="105041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CONSUMER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974EC-93CA-4859-73C3-06A5B7D92D0F}"/>
              </a:ext>
            </a:extLst>
          </p:cNvPr>
          <p:cNvSpPr txBox="1"/>
          <p:nvPr/>
        </p:nvSpPr>
        <p:spPr>
          <a:xfrm>
            <a:off x="7358150" y="4140708"/>
            <a:ext cx="105041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SORT</a:t>
            </a: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5760580D-0FF9-D87F-B9B1-3EDF3FB8ED5E}"/>
              </a:ext>
            </a:extLst>
          </p:cNvPr>
          <p:cNvSpPr/>
          <p:nvPr/>
        </p:nvSpPr>
        <p:spPr>
          <a:xfrm>
            <a:off x="3303843" y="2559361"/>
            <a:ext cx="272219" cy="2727117"/>
          </a:xfrm>
          <a:prstGeom prst="leftBracket">
            <a:avLst>
              <a:gd name="adj" fmla="val 0"/>
            </a:avLst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5B04AE2E-E557-27C6-0465-C233917CD8C8}"/>
              </a:ext>
            </a:extLst>
          </p:cNvPr>
          <p:cNvSpPr/>
          <p:nvPr/>
        </p:nvSpPr>
        <p:spPr>
          <a:xfrm rot="10800000">
            <a:off x="8409288" y="2559361"/>
            <a:ext cx="272219" cy="2727117"/>
          </a:xfrm>
          <a:prstGeom prst="leftBracket">
            <a:avLst>
              <a:gd name="adj" fmla="val 0"/>
            </a:avLst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5B2633-B5BD-0A57-AE3F-9BA67034BB8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030975" y="4271513"/>
            <a:ext cx="567453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162EBB-C8F4-06C2-B2A0-705BB4A06B6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648845" y="4271513"/>
            <a:ext cx="82944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7D4078-670E-00B6-6E2B-6C87D816331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528706" y="4271513"/>
            <a:ext cx="82944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C9266C1-C286-2BF3-B6E2-F59AAF3A1F37}"/>
              </a:ext>
            </a:extLst>
          </p:cNvPr>
          <p:cNvSpPr txBox="1"/>
          <p:nvPr/>
        </p:nvSpPr>
        <p:spPr>
          <a:xfrm>
            <a:off x="9206716" y="3279065"/>
            <a:ext cx="110072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INCINERATION</a:t>
            </a:r>
          </a:p>
          <a:p>
            <a:pPr algn="ctr"/>
            <a:r>
              <a:rPr lang="en-US" sz="1100" dirty="0"/>
              <a:t>PLANT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9A6A431-EDEE-D20D-3BC9-2437827AD219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 flipV="1">
            <a:off x="8408567" y="3494509"/>
            <a:ext cx="798149" cy="777004"/>
          </a:xfrm>
          <a:prstGeom prst="bentConnector3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FC5C68-D107-F0B6-02A1-850ACB9D0997}"/>
              </a:ext>
            </a:extLst>
          </p:cNvPr>
          <p:cNvSpPr txBox="1"/>
          <p:nvPr/>
        </p:nvSpPr>
        <p:spPr>
          <a:xfrm>
            <a:off x="7364500" y="4913292"/>
            <a:ext cx="105041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RECYCLE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B0A0D22-A1F1-2B10-39E0-490DCB264BF6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>
            <a:off x="7883359" y="4402318"/>
            <a:ext cx="6350" cy="510974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9BA0B7-BDE4-EC57-08D5-79F7B2B0656E}"/>
              </a:ext>
            </a:extLst>
          </p:cNvPr>
          <p:cNvCxnSpPr>
            <a:cxnSpLocks/>
            <a:stCxn id="36" idx="3"/>
            <a:endCxn id="10" idx="1"/>
          </p:cNvCxnSpPr>
          <p:nvPr/>
        </p:nvCxnSpPr>
        <p:spPr>
          <a:xfrm flipV="1">
            <a:off x="8414917" y="5027944"/>
            <a:ext cx="798149" cy="16153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6AA365-6B1B-776D-2953-6F25AC9F2458}"/>
              </a:ext>
            </a:extLst>
          </p:cNvPr>
          <p:cNvSpPr txBox="1"/>
          <p:nvPr/>
        </p:nvSpPr>
        <p:spPr>
          <a:xfrm>
            <a:off x="9213066" y="4812500"/>
            <a:ext cx="105041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RECYCLED MATERIALS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8002801-4058-98D0-E1F0-85FB04EF87CB}"/>
              </a:ext>
            </a:extLst>
          </p:cNvPr>
          <p:cNvCxnSpPr>
            <a:cxnSpLocks/>
            <a:stCxn id="10" idx="2"/>
            <a:endCxn id="3" idx="2"/>
          </p:cNvCxnSpPr>
          <p:nvPr/>
        </p:nvCxnSpPr>
        <p:spPr>
          <a:xfrm rot="5400000" flipH="1">
            <a:off x="5701486" y="1206599"/>
            <a:ext cx="841069" cy="7232508"/>
          </a:xfrm>
          <a:prstGeom prst="bentConnector3">
            <a:avLst>
              <a:gd name="adj1" fmla="val -27180"/>
            </a:avLst>
          </a:prstGeom>
          <a:ln>
            <a:solidFill>
              <a:schemeClr val="bg1">
                <a:lumMod val="75000"/>
              </a:schemeClr>
            </a:solidFill>
            <a:prstDash val="dash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6C5E855-4D53-6F12-DCA4-38BCC89C5DA7}"/>
              </a:ext>
            </a:extLst>
          </p:cNvPr>
          <p:cNvSpPr txBox="1"/>
          <p:nvPr/>
        </p:nvSpPr>
        <p:spPr>
          <a:xfrm>
            <a:off x="5458682" y="4530716"/>
            <a:ext cx="10463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FF0000"/>
                </a:solidFill>
              </a:rPr>
              <a:t>Probabilistic Lifetime of Products </a:t>
            </a:r>
          </a:p>
        </p:txBody>
      </p:sp>
      <p:pic>
        <p:nvPicPr>
          <p:cNvPr id="21" name="Graphic 20" descr="Formal Shirt with solid fill">
            <a:extLst>
              <a:ext uri="{FF2B5EF4-FFF2-40B4-BE49-F238E27FC236}">
                <a16:creationId xmlns:a16="http://schemas.microsoft.com/office/drawing/2014/main" id="{3F5A8374-CF6E-0145-21E2-548E15D4E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7380" y="3876378"/>
            <a:ext cx="243673" cy="352045"/>
          </a:xfrm>
          <a:prstGeom prst="rect">
            <a:avLst/>
          </a:prstGeom>
        </p:spPr>
      </p:pic>
      <p:pic>
        <p:nvPicPr>
          <p:cNvPr id="24" name="Graphic 23" descr="Dress with solid fill">
            <a:extLst>
              <a:ext uri="{FF2B5EF4-FFF2-40B4-BE49-F238E27FC236}">
                <a16:creationId xmlns:a16="http://schemas.microsoft.com/office/drawing/2014/main" id="{30E6E120-8367-BEAC-D690-61D3CB6936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2154" y="3489041"/>
            <a:ext cx="259921" cy="3755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2A221AD-60EA-A326-F399-A92F3D4C86BA}"/>
              </a:ext>
            </a:extLst>
          </p:cNvPr>
          <p:cNvSpPr txBox="1"/>
          <p:nvPr/>
        </p:nvSpPr>
        <p:spPr>
          <a:xfrm>
            <a:off x="10834410" y="3363704"/>
            <a:ext cx="105041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WASTE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CEF5CF-4DD8-5DD6-620C-A4EDC23C6974}"/>
              </a:ext>
            </a:extLst>
          </p:cNvPr>
          <p:cNvSpPr/>
          <p:nvPr/>
        </p:nvSpPr>
        <p:spPr>
          <a:xfrm>
            <a:off x="1743077" y="2005965"/>
            <a:ext cx="8775915" cy="40752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D47B290E-DA79-A975-0710-46B2E2BBEF1E}"/>
              </a:ext>
            </a:extLst>
          </p:cNvPr>
          <p:cNvSpPr txBox="1">
            <a:spLocks/>
          </p:cNvSpPr>
          <p:nvPr/>
        </p:nvSpPr>
        <p:spPr>
          <a:xfrm>
            <a:off x="1630972" y="1190721"/>
            <a:ext cx="1244374" cy="1101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LCA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15CF47-1DD0-1F03-A863-3C49A8297FBB}"/>
              </a:ext>
            </a:extLst>
          </p:cNvPr>
          <p:cNvSpPr txBox="1"/>
          <p:nvPr/>
        </p:nvSpPr>
        <p:spPr>
          <a:xfrm>
            <a:off x="387367" y="4059223"/>
            <a:ext cx="105041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RAW MATERIALS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1B046BD-FE64-6C3C-F848-D7C12D429F0C}"/>
              </a:ext>
            </a:extLst>
          </p:cNvPr>
          <p:cNvCxnSpPr>
            <a:cxnSpLocks/>
            <a:stCxn id="16" idx="1"/>
            <a:endCxn id="28" idx="3"/>
          </p:cNvCxnSpPr>
          <p:nvPr/>
        </p:nvCxnSpPr>
        <p:spPr>
          <a:xfrm flipH="1">
            <a:off x="10307436" y="3494509"/>
            <a:ext cx="526974" cy="0"/>
          </a:xfrm>
          <a:prstGeom prst="straightConnector1">
            <a:avLst/>
          </a:prstGeom>
          <a:ln w="34925" cap="flat" cmpd="sng" algn="ctr">
            <a:solidFill>
              <a:srgbClr val="FF0000"/>
            </a:solidFill>
            <a:prstDash val="solid"/>
            <a:round/>
            <a:headEnd type="triangle" w="lg" len="med"/>
            <a:tailEnd type="non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546C89-B067-D787-836F-85E8B96DE26A}"/>
              </a:ext>
            </a:extLst>
          </p:cNvPr>
          <p:cNvCxnSpPr>
            <a:cxnSpLocks/>
            <a:stCxn id="3" idx="1"/>
            <a:endCxn id="39" idx="3"/>
          </p:cNvCxnSpPr>
          <p:nvPr/>
        </p:nvCxnSpPr>
        <p:spPr>
          <a:xfrm flipH="1">
            <a:off x="1437784" y="4271513"/>
            <a:ext cx="542774" cy="3154"/>
          </a:xfrm>
          <a:prstGeom prst="straightConnector1">
            <a:avLst/>
          </a:prstGeom>
          <a:ln w="34925" cap="flat" cmpd="sng" algn="ctr">
            <a:solidFill>
              <a:srgbClr val="00B050"/>
            </a:solidFill>
            <a:prstDash val="solid"/>
            <a:round/>
            <a:headEnd type="triangle" w="lg" len="med"/>
            <a:tailEnd type="non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3E7608-A282-DF4F-92A5-5376D0EC047F}"/>
              </a:ext>
            </a:extLst>
          </p:cNvPr>
          <p:cNvSpPr txBox="1"/>
          <p:nvPr/>
        </p:nvSpPr>
        <p:spPr>
          <a:xfrm>
            <a:off x="2266950" y="37099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22B3EA-1516-4D31-7B47-2294FCCE00AF}"/>
              </a:ext>
            </a:extLst>
          </p:cNvPr>
          <p:cNvSpPr txBox="1"/>
          <p:nvPr/>
        </p:nvSpPr>
        <p:spPr>
          <a:xfrm>
            <a:off x="3975938" y="44901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8DAF96-CF73-1E04-23D6-141E2C5F7CE8}"/>
              </a:ext>
            </a:extLst>
          </p:cNvPr>
          <p:cNvSpPr txBox="1"/>
          <p:nvPr/>
        </p:nvSpPr>
        <p:spPr>
          <a:xfrm>
            <a:off x="5813922" y="50946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0C1D98-6BDE-E411-DA13-EC8EB54BD960}"/>
              </a:ext>
            </a:extLst>
          </p:cNvPr>
          <p:cNvSpPr txBox="1"/>
          <p:nvPr/>
        </p:nvSpPr>
        <p:spPr>
          <a:xfrm>
            <a:off x="8408567" y="389871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3E2321-389C-999E-171B-DBCAA17C64B7}"/>
              </a:ext>
            </a:extLst>
          </p:cNvPr>
          <p:cNvSpPr txBox="1"/>
          <p:nvPr/>
        </p:nvSpPr>
        <p:spPr>
          <a:xfrm>
            <a:off x="7918425" y="45527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56130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052B443-F717-6742-BF2A-54C0AF7D3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91D03-5328-1B83-47C5-5314CC0A1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MFA DIMENSIONS</a:t>
            </a:r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848286C-CB83-93F7-4BF0-B2837CA68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344" y="2011926"/>
            <a:ext cx="2258473" cy="149733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EBD08F5-4715-CB15-229D-99EA0C5F8E63}"/>
              </a:ext>
            </a:extLst>
          </p:cNvPr>
          <p:cNvGrpSpPr/>
          <p:nvPr/>
        </p:nvGrpSpPr>
        <p:grpSpPr>
          <a:xfrm>
            <a:off x="4603530" y="1757403"/>
            <a:ext cx="6052757" cy="4070509"/>
            <a:chOff x="5122005" y="2011926"/>
            <a:chExt cx="6052757" cy="407050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AFA5112-74C1-A36A-8960-4E79995DB7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22005" y="2011926"/>
              <a:ext cx="6052757" cy="4070509"/>
            </a:xfrm>
            <a:prstGeom prst="rect">
              <a:avLst/>
            </a:prstGeom>
          </p:spPr>
        </p:pic>
        <p:pic>
          <p:nvPicPr>
            <p:cNvPr id="12" name="Graphic 11" descr="Formal Shirt with solid fill">
              <a:extLst>
                <a:ext uri="{FF2B5EF4-FFF2-40B4-BE49-F238E27FC236}">
                  <a16:creationId xmlns:a16="http://schemas.microsoft.com/office/drawing/2014/main" id="{54DBEF71-E171-8EA8-3F59-22010D2E7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163866" y="3195515"/>
              <a:ext cx="604145" cy="604145"/>
            </a:xfrm>
            <a:prstGeom prst="rect">
              <a:avLst/>
            </a:prstGeom>
          </p:spPr>
        </p:pic>
        <p:pic>
          <p:nvPicPr>
            <p:cNvPr id="14" name="Graphic 13" descr="Dress with solid fill">
              <a:extLst>
                <a:ext uri="{FF2B5EF4-FFF2-40B4-BE49-F238E27FC236}">
                  <a16:creationId xmlns:a16="http://schemas.microsoft.com/office/drawing/2014/main" id="{AC65440D-0B1B-DC93-A318-A81C876C9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664676" y="3195516"/>
              <a:ext cx="604145" cy="604145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ECE0686-3D7C-6886-F97A-A9134943C708}"/>
              </a:ext>
            </a:extLst>
          </p:cNvPr>
          <p:cNvSpPr txBox="1"/>
          <p:nvPr/>
        </p:nvSpPr>
        <p:spPr>
          <a:xfrm>
            <a:off x="7030720" y="3601693"/>
            <a:ext cx="10239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Categories</a:t>
            </a:r>
          </a:p>
        </p:txBody>
      </p:sp>
    </p:spTree>
    <p:extLst>
      <p:ext uri="{BB962C8B-B14F-4D97-AF65-F5344CB8AC3E}">
        <p14:creationId xmlns:p14="http://schemas.microsoft.com/office/powerpoint/2010/main" val="2138750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71187-3AF9-B251-BABF-2761654BD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B58FFC9-8CF3-DF9F-FD45-72EF9B86F4FB}"/>
              </a:ext>
            </a:extLst>
          </p:cNvPr>
          <p:cNvSpPr/>
          <p:nvPr/>
        </p:nvSpPr>
        <p:spPr>
          <a:xfrm>
            <a:off x="9803857" y="1313234"/>
            <a:ext cx="2149812" cy="3927865"/>
          </a:xfrm>
          <a:prstGeom prst="rect">
            <a:avLst/>
          </a:prstGeom>
          <a:solidFill>
            <a:srgbClr val="00B05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AD173-D1ED-7E5C-1365-3FA38353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995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Product Categories &amp; Types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6BC123-1D97-2B13-97A5-76E12FE07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175144"/>
              </p:ext>
            </p:extLst>
          </p:nvPr>
        </p:nvGraphicFramePr>
        <p:xfrm>
          <a:off x="398026" y="1795245"/>
          <a:ext cx="6953654" cy="326750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261025">
                  <a:extLst>
                    <a:ext uri="{9D8B030D-6E8A-4147-A177-3AD203B41FA5}">
                      <a16:colId xmlns:a16="http://schemas.microsoft.com/office/drawing/2014/main" val="2345037966"/>
                    </a:ext>
                  </a:extLst>
                </a:gridCol>
                <a:gridCol w="1140087">
                  <a:extLst>
                    <a:ext uri="{9D8B030D-6E8A-4147-A177-3AD203B41FA5}">
                      <a16:colId xmlns:a16="http://schemas.microsoft.com/office/drawing/2014/main" val="2151857903"/>
                    </a:ext>
                  </a:extLst>
                </a:gridCol>
                <a:gridCol w="589319">
                  <a:extLst>
                    <a:ext uri="{9D8B030D-6E8A-4147-A177-3AD203B41FA5}">
                      <a16:colId xmlns:a16="http://schemas.microsoft.com/office/drawing/2014/main" val="3734277588"/>
                    </a:ext>
                  </a:extLst>
                </a:gridCol>
                <a:gridCol w="1443761">
                  <a:extLst>
                    <a:ext uri="{9D8B030D-6E8A-4147-A177-3AD203B41FA5}">
                      <a16:colId xmlns:a16="http://schemas.microsoft.com/office/drawing/2014/main" val="4228206363"/>
                    </a:ext>
                  </a:extLst>
                </a:gridCol>
                <a:gridCol w="790056">
                  <a:extLst>
                    <a:ext uri="{9D8B030D-6E8A-4147-A177-3AD203B41FA5}">
                      <a16:colId xmlns:a16="http://schemas.microsoft.com/office/drawing/2014/main" val="269692460"/>
                    </a:ext>
                  </a:extLst>
                </a:gridCol>
                <a:gridCol w="864703">
                  <a:extLst>
                    <a:ext uri="{9D8B030D-6E8A-4147-A177-3AD203B41FA5}">
                      <a16:colId xmlns:a16="http://schemas.microsoft.com/office/drawing/2014/main" val="4111719879"/>
                    </a:ext>
                  </a:extLst>
                </a:gridCol>
                <a:gridCol w="864703">
                  <a:extLst>
                    <a:ext uri="{9D8B030D-6E8A-4147-A177-3AD203B41FA5}">
                      <a16:colId xmlns:a16="http://schemas.microsoft.com/office/drawing/2014/main" val="58434218"/>
                    </a:ext>
                  </a:extLst>
                </a:gridCol>
              </a:tblGrid>
              <a:tr h="3544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Category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Fibre</a:t>
                      </a:r>
                      <a:r>
                        <a:rPr lang="en-US" sz="1200" b="1" u="none" strike="noStrike" dirty="0">
                          <a:effectLst/>
                        </a:rPr>
                        <a:t> 1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Fibre</a:t>
                      </a:r>
                      <a:r>
                        <a:rPr lang="en-US" sz="1200" b="1" u="none" strike="noStrike" dirty="0">
                          <a:effectLst/>
                        </a:rPr>
                        <a:t> 1 % Range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Fibre</a:t>
                      </a:r>
                      <a:r>
                        <a:rPr lang="en-US" sz="1200" b="1" u="none" strike="noStrike" dirty="0">
                          <a:effectLst/>
                        </a:rPr>
                        <a:t> 2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Fibre</a:t>
                      </a:r>
                      <a:r>
                        <a:rPr lang="en-US" sz="1200" b="1" u="none" strike="noStrike" dirty="0">
                          <a:effectLst/>
                        </a:rPr>
                        <a:t> 2 % Range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Fibre</a:t>
                      </a:r>
                      <a:r>
                        <a:rPr lang="en-US" sz="1200" b="1" u="none" strike="noStrike" dirty="0">
                          <a:effectLst/>
                        </a:rPr>
                        <a:t> 3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Fibre</a:t>
                      </a:r>
                      <a:r>
                        <a:rPr lang="en-US" sz="1200" b="1" u="none" strike="noStrike" dirty="0">
                          <a:effectLst/>
                        </a:rPr>
                        <a:t> 3 % Range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38945067"/>
                  </a:ext>
                </a:extLst>
              </a:tr>
              <a:tr h="2599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Shirts, Blouses, Tops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Polyester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41-50%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Wool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41-50%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NA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92597829"/>
                  </a:ext>
                </a:extLst>
              </a:tr>
              <a:tr h="2599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Shirts, Blouses, Tops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Polyester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91-100%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8804469"/>
                  </a:ext>
                </a:extLst>
              </a:tr>
              <a:tr h="2599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Shirts, Blouses, Tops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Acrylic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81-90%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Polyester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10-20%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Elastane/Spandex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&lt;10%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66698774"/>
                  </a:ext>
                </a:extLst>
              </a:tr>
              <a:tr h="2599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Shirts, Blouses, Tops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Polyester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61-70%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Viscose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31-40%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NA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87174234"/>
                  </a:ext>
                </a:extLst>
              </a:tr>
              <a:tr h="2599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Shirts, Blouses, Tops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True Hemp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51-60%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Polyester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21-30%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Cotton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10-20%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43624187"/>
                  </a:ext>
                </a:extLst>
              </a:tr>
              <a:tr h="259945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Shirts, Blouses, Tops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Wool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41-50%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Cotton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41-50%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Polyamide/nylon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&lt;10%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06138779"/>
                  </a:ext>
                </a:extLst>
              </a:tr>
              <a:tr h="10161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Shirts, Blouses, Tops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Polyamide/nylon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41-50%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Animal hair (alpaca, llama, camel, kashmir goat, angora goat, angora rabbit)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21-30%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Wool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10-20%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6033173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id="{D0D06134-A262-3277-D24F-A982FD76E9EF}"/>
              </a:ext>
            </a:extLst>
          </p:cNvPr>
          <p:cNvSpPr/>
          <p:nvPr/>
        </p:nvSpPr>
        <p:spPr>
          <a:xfrm rot="10800000">
            <a:off x="7500021" y="1832531"/>
            <a:ext cx="428017" cy="3192935"/>
          </a:xfrm>
          <a:prstGeom prst="leftBrace">
            <a:avLst>
              <a:gd name="adj1" fmla="val 0"/>
              <a:gd name="adj2" fmla="val 49695"/>
            </a:avLst>
          </a:prstGeom>
          <a:ln w="28575">
            <a:solidFill>
              <a:srgbClr val="00B05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87E813-3BE8-6E31-3730-8EF14A9D6640}"/>
              </a:ext>
            </a:extLst>
          </p:cNvPr>
          <p:cNvCxnSpPr>
            <a:cxnSpLocks/>
          </p:cNvCxnSpPr>
          <p:nvPr/>
        </p:nvCxnSpPr>
        <p:spPr>
          <a:xfrm>
            <a:off x="1108953" y="5241099"/>
            <a:ext cx="0" cy="8365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63804C-B044-609B-BF5F-C6A57E34B577}"/>
              </a:ext>
            </a:extLst>
          </p:cNvPr>
          <p:cNvCxnSpPr>
            <a:cxnSpLocks/>
          </p:cNvCxnSpPr>
          <p:nvPr/>
        </p:nvCxnSpPr>
        <p:spPr>
          <a:xfrm>
            <a:off x="3122579" y="5241099"/>
            <a:ext cx="0" cy="8365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13D6CD-9240-3E9E-A10F-127B168CF224}"/>
              </a:ext>
            </a:extLst>
          </p:cNvPr>
          <p:cNvCxnSpPr>
            <a:cxnSpLocks/>
          </p:cNvCxnSpPr>
          <p:nvPr/>
        </p:nvCxnSpPr>
        <p:spPr>
          <a:xfrm>
            <a:off x="5243208" y="5260555"/>
            <a:ext cx="0" cy="8365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60D3C3F-F3C3-F194-6338-7EF24A498B5F}"/>
              </a:ext>
            </a:extLst>
          </p:cNvPr>
          <p:cNvGrpSpPr/>
          <p:nvPr/>
        </p:nvGrpSpPr>
        <p:grpSpPr>
          <a:xfrm>
            <a:off x="8222298" y="2310078"/>
            <a:ext cx="856844" cy="2237840"/>
            <a:chOff x="2694157" y="2461098"/>
            <a:chExt cx="856844" cy="223784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0F5B96B-CE82-9388-B7E5-14694FFA187C}"/>
                </a:ext>
              </a:extLst>
            </p:cNvPr>
            <p:cNvSpPr/>
            <p:nvPr/>
          </p:nvSpPr>
          <p:spPr>
            <a:xfrm>
              <a:off x="2694157" y="4173645"/>
              <a:ext cx="856842" cy="5252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12FE33A-96A5-7648-7F81-3DC1509DF1C3}"/>
                </a:ext>
              </a:extLst>
            </p:cNvPr>
            <p:cNvSpPr/>
            <p:nvPr/>
          </p:nvSpPr>
          <p:spPr>
            <a:xfrm>
              <a:off x="2694157" y="2461098"/>
              <a:ext cx="856842" cy="5252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528B7B-06C0-6197-56AD-42EDD924052B}"/>
                </a:ext>
              </a:extLst>
            </p:cNvPr>
            <p:cNvSpPr txBox="1"/>
            <p:nvPr/>
          </p:nvSpPr>
          <p:spPr>
            <a:xfrm>
              <a:off x="2694159" y="2548647"/>
              <a:ext cx="8568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Next LT Pro" panose="020B0504020202020204" pitchFamily="34" charset="0"/>
                </a:rPr>
                <a:t>Shirt 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0ACE1E-6231-AB71-7176-E779E868F5E5}"/>
                </a:ext>
              </a:extLst>
            </p:cNvPr>
            <p:cNvSpPr txBox="1"/>
            <p:nvPr/>
          </p:nvSpPr>
          <p:spPr>
            <a:xfrm>
              <a:off x="2694157" y="4251626"/>
              <a:ext cx="8568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venir Next LT Pro" panose="020B0504020202020204" pitchFamily="34" charset="0"/>
                </a:rPr>
                <a:t>Shirt 2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4011D2D-EFD0-3302-8B43-BCCE9530C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605612"/>
              </p:ext>
            </p:extLst>
          </p:nvPr>
        </p:nvGraphicFramePr>
        <p:xfrm>
          <a:off x="10025161" y="1520213"/>
          <a:ext cx="1689368" cy="3474720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1689368">
                  <a:extLst>
                    <a:ext uri="{9D8B030D-6E8A-4147-A177-3AD203B41FA5}">
                      <a16:colId xmlns:a16="http://schemas.microsoft.com/office/drawing/2014/main" val="405048191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t">
                        <a:lnSpc>
                          <a:spcPct val="150000"/>
                        </a:lnSpc>
                      </a:pPr>
                      <a:r>
                        <a:rPr lang="en-US" sz="1600" b="1" u="none" strike="noStrike" dirty="0">
                          <a:effectLst/>
                        </a:rPr>
                        <a:t>Clothing type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3437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t-shirts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78899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trousers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661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effectLst/>
                        </a:rPr>
                        <a:t>overcoats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9911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underwear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92193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handkerchiefs_1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5952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shirts_1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5224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sportswear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32002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handkerchiefs_2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328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shirts_2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66363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n-US" sz="1600" u="none" strike="noStrike" dirty="0">
                          <a:effectLst/>
                        </a:rPr>
                        <a:t>sweaters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058941"/>
                  </a:ext>
                </a:extLst>
              </a:tr>
            </a:tbl>
          </a:graphicData>
        </a:graphic>
      </p:graphicFrame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99FD516-90F6-59DF-40E7-D937235A8883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>
            <a:off x="9079142" y="2582293"/>
            <a:ext cx="724715" cy="694874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D3BB3182-2B6F-D46F-B76C-B3751C39F04D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 flipV="1">
            <a:off x="9079141" y="3277167"/>
            <a:ext cx="724716" cy="1008105"/>
          </a:xfrm>
          <a:prstGeom prst="bentConnector3">
            <a:avLst/>
          </a:prstGeom>
          <a:ln>
            <a:solidFill>
              <a:schemeClr val="bg1">
                <a:lumMod val="75000"/>
              </a:schemeClr>
            </a:solidFill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134BFE-AFCB-7653-F685-97B02884AAAC}"/>
              </a:ext>
            </a:extLst>
          </p:cNvPr>
          <p:cNvCxnSpPr>
            <a:cxnSpLocks/>
          </p:cNvCxnSpPr>
          <p:nvPr/>
        </p:nvCxnSpPr>
        <p:spPr>
          <a:xfrm>
            <a:off x="6825574" y="5241099"/>
            <a:ext cx="0" cy="83657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51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59054-3D9B-33D9-4FCD-4445555AD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3872-4006-81A7-348A-37930EC7C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MFA DIMENSIONS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207B2-B8B1-A723-322E-3EC893611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8208" y="1855561"/>
            <a:ext cx="6895583" cy="4637313"/>
          </a:xfrm>
          <a:prstGeom prst="rect">
            <a:avLst/>
          </a:prstGeom>
        </p:spPr>
      </p:pic>
      <p:pic>
        <p:nvPicPr>
          <p:cNvPr id="10" name="Graphic 9" descr="Formal Shirt with solid fill">
            <a:extLst>
              <a:ext uri="{FF2B5EF4-FFF2-40B4-BE49-F238E27FC236}">
                <a16:creationId xmlns:a16="http://schemas.microsoft.com/office/drawing/2014/main" id="{1DA60259-0318-C79D-D68D-E353AD7D2D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60134" y="3243065"/>
            <a:ext cx="604145" cy="604145"/>
          </a:xfrm>
          <a:prstGeom prst="rect">
            <a:avLst/>
          </a:prstGeom>
        </p:spPr>
      </p:pic>
      <p:pic>
        <p:nvPicPr>
          <p:cNvPr id="11" name="Graphic 10" descr="Dress with solid fill">
            <a:extLst>
              <a:ext uri="{FF2B5EF4-FFF2-40B4-BE49-F238E27FC236}">
                <a16:creationId xmlns:a16="http://schemas.microsoft.com/office/drawing/2014/main" id="{D1CE8D85-2F7E-75FD-2F6C-9D8710466D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78658" y="3243065"/>
            <a:ext cx="604145" cy="60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70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0904D-3EDA-9F7A-3255-1B17D151B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2F29-2BA6-C148-1D97-15E874E74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INDICES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DCBD686-A133-CC74-9B12-83D467AB3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650646"/>
              </p:ext>
            </p:extLst>
          </p:nvPr>
        </p:nvGraphicFramePr>
        <p:xfrm>
          <a:off x="5223539" y="2079351"/>
          <a:ext cx="6684796" cy="39513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5853">
                  <a:extLst>
                    <a:ext uri="{9D8B030D-6E8A-4147-A177-3AD203B41FA5}">
                      <a16:colId xmlns:a16="http://schemas.microsoft.com/office/drawing/2014/main" val="1219528954"/>
                    </a:ext>
                  </a:extLst>
                </a:gridCol>
                <a:gridCol w="2035628">
                  <a:extLst>
                    <a:ext uri="{9D8B030D-6E8A-4147-A177-3AD203B41FA5}">
                      <a16:colId xmlns:a16="http://schemas.microsoft.com/office/drawing/2014/main" val="2643533117"/>
                    </a:ext>
                  </a:extLst>
                </a:gridCol>
                <a:gridCol w="1589315">
                  <a:extLst>
                    <a:ext uri="{9D8B030D-6E8A-4147-A177-3AD203B41FA5}">
                      <a16:colId xmlns:a16="http://schemas.microsoft.com/office/drawing/2014/main" val="397797399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351085074"/>
                    </a:ext>
                  </a:extLst>
                </a:gridCol>
              </a:tblGrid>
              <a:tr h="45587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700" b="1" dirty="0">
                          <a:effectLst/>
                        </a:rPr>
                        <a:t>Aspect</a:t>
                      </a:r>
                    </a:p>
                  </a:txBody>
                  <a:tcPr marL="59202" marR="59202" marT="29601" marB="29601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700" b="1" dirty="0">
                          <a:effectLst/>
                        </a:rPr>
                        <a:t>Description</a:t>
                      </a:r>
                    </a:p>
                  </a:txBody>
                  <a:tcPr marL="59202" marR="59202" marT="29601" marB="29601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700" b="1" dirty="0">
                          <a:effectLst/>
                        </a:rPr>
                        <a:t>Dimension</a:t>
                      </a:r>
                    </a:p>
                  </a:txBody>
                  <a:tcPr marL="59202" marR="59202" marT="29601" marB="2960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dirty="0">
                          <a:effectLst/>
                        </a:rPr>
                        <a:t>Index Letter</a:t>
                      </a:r>
                    </a:p>
                  </a:txBody>
                  <a:tcPr marL="59202" marR="59202" marT="29601" marB="29601" anchor="ctr"/>
                </a:tc>
                <a:extLst>
                  <a:ext uri="{0D108BD9-81ED-4DB2-BD59-A6C34878D82A}">
                    <a16:rowId xmlns:a16="http://schemas.microsoft.com/office/drawing/2014/main" val="2304303997"/>
                  </a:ext>
                </a:extLst>
              </a:tr>
              <a:tr h="8738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dirty="0">
                          <a:effectLst/>
                        </a:rPr>
                        <a:t>Time</a:t>
                      </a:r>
                    </a:p>
                  </a:txBody>
                  <a:tcPr marL="59202" marR="59202" marT="29601" marB="296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</a:rPr>
                        <a:t>Model aspect "time"</a:t>
                      </a:r>
                    </a:p>
                  </a:txBody>
                  <a:tcPr marL="59202" marR="59202" marT="29601" marB="296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Time</a:t>
                      </a:r>
                    </a:p>
                  </a:txBody>
                  <a:tcPr marL="59202" marR="59202" marT="29601" marB="296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t</a:t>
                      </a:r>
                    </a:p>
                  </a:txBody>
                  <a:tcPr marL="59202" marR="59202" marT="29601" marB="29601" anchor="ctr"/>
                </a:tc>
                <a:extLst>
                  <a:ext uri="{0D108BD9-81ED-4DB2-BD59-A6C34878D82A}">
                    <a16:rowId xmlns:a16="http://schemas.microsoft.com/office/drawing/2014/main" val="3584026474"/>
                  </a:ext>
                </a:extLst>
              </a:tr>
              <a:tr h="8738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dirty="0">
                          <a:effectLst/>
                        </a:rPr>
                        <a:t>Age_Cohort</a:t>
                      </a:r>
                    </a:p>
                  </a:txBody>
                  <a:tcPr marL="59202" marR="59202" marT="29601" marB="296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Model aspect "age cohort"</a:t>
                      </a:r>
                    </a:p>
                  </a:txBody>
                  <a:tcPr marL="59202" marR="59202" marT="29601" marB="296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>
                          <a:effectLst/>
                        </a:rPr>
                        <a:t>Time</a:t>
                      </a:r>
                    </a:p>
                  </a:txBody>
                  <a:tcPr marL="59202" marR="59202" marT="29601" marB="296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a</a:t>
                      </a:r>
                    </a:p>
                  </a:txBody>
                  <a:tcPr marL="59202" marR="59202" marT="29601" marB="29601" anchor="ctr"/>
                </a:tc>
                <a:extLst>
                  <a:ext uri="{0D108BD9-81ED-4DB2-BD59-A6C34878D82A}">
                    <a16:rowId xmlns:a16="http://schemas.microsoft.com/office/drawing/2014/main" val="4094138949"/>
                  </a:ext>
                </a:extLst>
              </a:tr>
              <a:tr h="8738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dirty="0">
                          <a:effectLst/>
                        </a:rPr>
                        <a:t>Element</a:t>
                      </a:r>
                    </a:p>
                  </a:txBody>
                  <a:tcPr marL="59202" marR="59202" marT="29601" marB="296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Model aspect "fiber type"</a:t>
                      </a:r>
                    </a:p>
                  </a:txBody>
                  <a:tcPr marL="59202" marR="59202" marT="29601" marB="296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Element</a:t>
                      </a:r>
                    </a:p>
                  </a:txBody>
                  <a:tcPr marL="59202" marR="59202" marT="29601" marB="296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e</a:t>
                      </a:r>
                    </a:p>
                  </a:txBody>
                  <a:tcPr marL="59202" marR="59202" marT="29601" marB="29601" anchor="ctr"/>
                </a:tc>
                <a:extLst>
                  <a:ext uri="{0D108BD9-81ED-4DB2-BD59-A6C34878D82A}">
                    <a16:rowId xmlns:a16="http://schemas.microsoft.com/office/drawing/2014/main" val="2505160498"/>
                  </a:ext>
                </a:extLst>
              </a:tr>
              <a:tr h="8738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700" b="1" dirty="0">
                          <a:effectLst/>
                        </a:rPr>
                        <a:t>Clothing</a:t>
                      </a:r>
                    </a:p>
                  </a:txBody>
                  <a:tcPr marL="59202" marR="59202" marT="29601" marB="296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Model aspect "clothing type"</a:t>
                      </a:r>
                    </a:p>
                  </a:txBody>
                  <a:tcPr marL="59202" marR="59202" marT="29601" marB="296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>
                          <a:effectLst/>
                        </a:rPr>
                        <a:t>Clothing</a:t>
                      </a:r>
                    </a:p>
                  </a:txBody>
                  <a:tcPr marL="59202" marR="59202" marT="29601" marB="2960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c</a:t>
                      </a:r>
                    </a:p>
                  </a:txBody>
                  <a:tcPr marL="59202" marR="59202" marT="29601" marB="29601" anchor="ctr"/>
                </a:tc>
                <a:extLst>
                  <a:ext uri="{0D108BD9-81ED-4DB2-BD59-A6C34878D82A}">
                    <a16:rowId xmlns:a16="http://schemas.microsoft.com/office/drawing/2014/main" val="2608899056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white dots&#10;&#10;AI-generated content may be incorrect.">
            <a:extLst>
              <a:ext uri="{FF2B5EF4-FFF2-40B4-BE49-F238E27FC236}">
                <a16:creationId xmlns:a16="http://schemas.microsoft.com/office/drawing/2014/main" id="{E4CC9591-8270-4BA2-44C5-86405CA51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7" y="1690688"/>
            <a:ext cx="4577566" cy="463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1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6C882-7156-916C-DAA4-559147DE6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BD69ECA-8E03-D11E-099D-D01B9AE3DC58}"/>
              </a:ext>
            </a:extLst>
          </p:cNvPr>
          <p:cNvSpPr/>
          <p:nvPr/>
        </p:nvSpPr>
        <p:spPr>
          <a:xfrm>
            <a:off x="3252075" y="2005965"/>
            <a:ext cx="7266917" cy="40752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DA79A6-25B2-7B2E-5637-BF5421F36E6C}"/>
              </a:ext>
            </a:extLst>
          </p:cNvPr>
          <p:cNvGrpSpPr/>
          <p:nvPr/>
        </p:nvGrpSpPr>
        <p:grpSpPr>
          <a:xfrm>
            <a:off x="2873540" y="4392704"/>
            <a:ext cx="716024" cy="672067"/>
            <a:chOff x="973854" y="4657805"/>
            <a:chExt cx="716024" cy="67206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5FB88E-065C-50B2-14DD-D4C43482049D}"/>
                </a:ext>
              </a:extLst>
            </p:cNvPr>
            <p:cNvSpPr txBox="1"/>
            <p:nvPr/>
          </p:nvSpPr>
          <p:spPr>
            <a:xfrm>
              <a:off x="1061642" y="4657805"/>
              <a:ext cx="59240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F</a:t>
              </a:r>
              <a:r>
                <a:rPr lang="en-US" sz="2400" b="1" baseline="-30000" dirty="0"/>
                <a:t>0-1</a:t>
              </a:r>
              <a:endParaRPr lang="en-US" b="1" baseline="-30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9252F09-8210-1EC5-CBE3-34A10279202E}"/>
                </a:ext>
              </a:extLst>
            </p:cNvPr>
            <p:cNvSpPr txBox="1"/>
            <p:nvPr/>
          </p:nvSpPr>
          <p:spPr>
            <a:xfrm>
              <a:off x="973854" y="5022095"/>
              <a:ext cx="71602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(t, e, c)</a:t>
              </a:r>
              <a:endParaRPr lang="en-US" sz="1200" i="1" baseline="-300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15F3DA-06C4-7AE2-EC9F-7D54B7DA1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567" y="2355390"/>
            <a:ext cx="1050417" cy="1101946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MFA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97811A-5451-104F-7CDD-A7CBC3BE3743}"/>
              </a:ext>
            </a:extLst>
          </p:cNvPr>
          <p:cNvSpPr txBox="1"/>
          <p:nvPr/>
        </p:nvSpPr>
        <p:spPr>
          <a:xfrm>
            <a:off x="1980558" y="4140708"/>
            <a:ext cx="105041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604134-EEEE-A264-2EE6-949A6193AF8D}"/>
              </a:ext>
            </a:extLst>
          </p:cNvPr>
          <p:cNvSpPr txBox="1"/>
          <p:nvPr/>
        </p:nvSpPr>
        <p:spPr>
          <a:xfrm>
            <a:off x="3754069" y="4140708"/>
            <a:ext cx="1050417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STORE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C05E45-C380-D362-C8FF-24A846B3C42B}"/>
              </a:ext>
            </a:extLst>
          </p:cNvPr>
          <p:cNvSpPr txBox="1"/>
          <p:nvPr/>
        </p:nvSpPr>
        <p:spPr>
          <a:xfrm>
            <a:off x="5633930" y="3975332"/>
            <a:ext cx="1050417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CONSUMER</a:t>
            </a:r>
          </a:p>
          <a:p>
            <a:pPr algn="ctr"/>
            <a:endParaRPr lang="en-US" sz="1100" dirty="0"/>
          </a:p>
          <a:p>
            <a:pPr algn="ctr"/>
            <a:endParaRPr 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ECC63-FDEB-D1D7-31CF-B4EACB05AC96}"/>
              </a:ext>
            </a:extLst>
          </p:cNvPr>
          <p:cNvSpPr txBox="1"/>
          <p:nvPr/>
        </p:nvSpPr>
        <p:spPr>
          <a:xfrm>
            <a:off x="7513791" y="4140708"/>
            <a:ext cx="105041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SORT</a:t>
            </a: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908297D4-E9F5-3843-AEFD-010CF266FFDF}"/>
              </a:ext>
            </a:extLst>
          </p:cNvPr>
          <p:cNvSpPr/>
          <p:nvPr/>
        </p:nvSpPr>
        <p:spPr>
          <a:xfrm>
            <a:off x="3537308" y="2559361"/>
            <a:ext cx="272219" cy="2727117"/>
          </a:xfrm>
          <a:prstGeom prst="leftBracket">
            <a:avLst>
              <a:gd name="adj" fmla="val 0"/>
            </a:avLst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9AEFB1D2-119C-FE89-005F-F26335D6B06D}"/>
              </a:ext>
            </a:extLst>
          </p:cNvPr>
          <p:cNvSpPr/>
          <p:nvPr/>
        </p:nvSpPr>
        <p:spPr>
          <a:xfrm rot="10800000">
            <a:off x="8467649" y="2559361"/>
            <a:ext cx="272219" cy="2727117"/>
          </a:xfrm>
          <a:prstGeom prst="leftBracket">
            <a:avLst>
              <a:gd name="adj" fmla="val 0"/>
            </a:avLst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9128942-38E1-6113-710F-582349C19A19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V="1">
            <a:off x="6159139" y="2260847"/>
            <a:ext cx="12700" cy="3759722"/>
          </a:xfrm>
          <a:prstGeom prst="bentConnector3">
            <a:avLst>
              <a:gd name="adj1" fmla="val 5936165"/>
            </a:avLst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0F82F1-5FE0-5722-E3E2-D5D0E14223D1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030975" y="4271513"/>
            <a:ext cx="723094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103CD2-0005-600B-5130-7505F46A152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804486" y="4271513"/>
            <a:ext cx="829444" cy="3901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68BB18-5221-4490-C278-38D99D0ED79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684347" y="4271513"/>
            <a:ext cx="829444" cy="3901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37FD7F3-6350-FC68-D0A3-D1F3EC879945}"/>
              </a:ext>
            </a:extLst>
          </p:cNvPr>
          <p:cNvSpPr txBox="1"/>
          <p:nvPr/>
        </p:nvSpPr>
        <p:spPr>
          <a:xfrm>
            <a:off x="9206716" y="3279065"/>
            <a:ext cx="110072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INCINERATION</a:t>
            </a:r>
          </a:p>
          <a:p>
            <a:pPr algn="ctr"/>
            <a:r>
              <a:rPr lang="en-US" sz="1100" dirty="0"/>
              <a:t>PLANT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2FB3603-5AEB-3448-38A0-32D10DBB3FA6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 flipV="1">
            <a:off x="8564208" y="3494509"/>
            <a:ext cx="642508" cy="777004"/>
          </a:xfrm>
          <a:prstGeom prst="bentConnector3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5769748-B906-D0B6-E31B-59FDFAA7ACF8}"/>
              </a:ext>
            </a:extLst>
          </p:cNvPr>
          <p:cNvSpPr txBox="1"/>
          <p:nvPr/>
        </p:nvSpPr>
        <p:spPr>
          <a:xfrm>
            <a:off x="7520141" y="4989495"/>
            <a:ext cx="105041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RECYCLE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3E2F914-7452-D6CA-A54A-76F11529FDD4}"/>
              </a:ext>
            </a:extLst>
          </p:cNvPr>
          <p:cNvCxnSpPr>
            <a:cxnSpLocks/>
            <a:stCxn id="6" idx="2"/>
            <a:endCxn id="36" idx="0"/>
          </p:cNvCxnSpPr>
          <p:nvPr/>
        </p:nvCxnSpPr>
        <p:spPr>
          <a:xfrm>
            <a:off x="8039000" y="4402318"/>
            <a:ext cx="6350" cy="587177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2CA1EEC-D184-1EA8-A4CF-BF8C9EE7B8FA}"/>
              </a:ext>
            </a:extLst>
          </p:cNvPr>
          <p:cNvSpPr txBox="1"/>
          <p:nvPr/>
        </p:nvSpPr>
        <p:spPr>
          <a:xfrm>
            <a:off x="5982762" y="3011390"/>
            <a:ext cx="73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51B400-AD45-634C-E90C-17E01D21240B}"/>
              </a:ext>
            </a:extLst>
          </p:cNvPr>
          <p:cNvCxnSpPr>
            <a:cxnSpLocks/>
            <a:stCxn id="36" idx="3"/>
            <a:endCxn id="10" idx="1"/>
          </p:cNvCxnSpPr>
          <p:nvPr/>
        </p:nvCxnSpPr>
        <p:spPr>
          <a:xfrm flipV="1">
            <a:off x="8570558" y="5112614"/>
            <a:ext cx="642508" cy="7686"/>
          </a:xfrm>
          <a:prstGeom prst="straightConnector1">
            <a:avLst/>
          </a:prstGeom>
          <a:ln>
            <a:tailEnd type="triangle" w="lg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60669F5-5971-02D6-805C-AD05040E74A5}"/>
              </a:ext>
            </a:extLst>
          </p:cNvPr>
          <p:cNvSpPr txBox="1"/>
          <p:nvPr/>
        </p:nvSpPr>
        <p:spPr>
          <a:xfrm>
            <a:off x="9213066" y="4897170"/>
            <a:ext cx="105041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RECYCLED MATERIALS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E467BE8-CD34-2A53-9F68-917DF7F47F34}"/>
              </a:ext>
            </a:extLst>
          </p:cNvPr>
          <p:cNvCxnSpPr>
            <a:cxnSpLocks/>
            <a:stCxn id="10" idx="2"/>
            <a:endCxn id="3" idx="2"/>
          </p:cNvCxnSpPr>
          <p:nvPr/>
        </p:nvCxnSpPr>
        <p:spPr>
          <a:xfrm rot="5400000" flipH="1">
            <a:off x="5659151" y="1248934"/>
            <a:ext cx="925739" cy="7232508"/>
          </a:xfrm>
          <a:prstGeom prst="bentConnector3">
            <a:avLst>
              <a:gd name="adj1" fmla="val -34754"/>
            </a:avLst>
          </a:prstGeom>
          <a:ln>
            <a:solidFill>
              <a:schemeClr val="bg1">
                <a:lumMod val="75000"/>
              </a:schemeClr>
            </a:solidFill>
            <a:prstDash val="dash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2340956-7586-32A9-195F-981D3AF4AE80}"/>
              </a:ext>
            </a:extLst>
          </p:cNvPr>
          <p:cNvSpPr txBox="1"/>
          <p:nvPr/>
        </p:nvSpPr>
        <p:spPr>
          <a:xfrm>
            <a:off x="5638693" y="5120300"/>
            <a:ext cx="104632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solidFill>
                  <a:srgbClr val="FF0000"/>
                </a:solidFill>
              </a:rPr>
              <a:t>Probabilistic Lifetime of Products </a:t>
            </a:r>
          </a:p>
        </p:txBody>
      </p:sp>
      <p:pic>
        <p:nvPicPr>
          <p:cNvPr id="21" name="Graphic 20" descr="Formal Shirt with solid fill">
            <a:extLst>
              <a:ext uri="{FF2B5EF4-FFF2-40B4-BE49-F238E27FC236}">
                <a16:creationId xmlns:a16="http://schemas.microsoft.com/office/drawing/2014/main" id="{1F2F5CE7-F10F-4FBC-5636-2D3038356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9138" y="3660397"/>
            <a:ext cx="243673" cy="352045"/>
          </a:xfrm>
          <a:prstGeom prst="rect">
            <a:avLst/>
          </a:prstGeom>
        </p:spPr>
      </p:pic>
      <p:pic>
        <p:nvPicPr>
          <p:cNvPr id="24" name="Graphic 23" descr="Dress with solid fill">
            <a:extLst>
              <a:ext uri="{FF2B5EF4-FFF2-40B4-BE49-F238E27FC236}">
                <a16:creationId xmlns:a16="http://schemas.microsoft.com/office/drawing/2014/main" id="{35B4E8CA-AC41-1168-291C-75371C15D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83912" y="3273060"/>
            <a:ext cx="259921" cy="37551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022F17B-B65A-B565-051B-C6419B70BCE4}"/>
              </a:ext>
            </a:extLst>
          </p:cNvPr>
          <p:cNvSpPr txBox="1"/>
          <p:nvPr/>
        </p:nvSpPr>
        <p:spPr>
          <a:xfrm>
            <a:off x="10834410" y="3363704"/>
            <a:ext cx="1050417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WASTE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060EE25A-B10F-FA32-2ADB-759D6145D473}"/>
              </a:ext>
            </a:extLst>
          </p:cNvPr>
          <p:cNvSpPr txBox="1">
            <a:spLocks/>
          </p:cNvSpPr>
          <p:nvPr/>
        </p:nvSpPr>
        <p:spPr>
          <a:xfrm>
            <a:off x="3131882" y="965286"/>
            <a:ext cx="1244374" cy="11019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LCA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1B4242-2D2E-487A-9B4A-A61805578051}"/>
              </a:ext>
            </a:extLst>
          </p:cNvPr>
          <p:cNvSpPr txBox="1"/>
          <p:nvPr/>
        </p:nvSpPr>
        <p:spPr>
          <a:xfrm>
            <a:off x="387367" y="4059223"/>
            <a:ext cx="1050417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RAW MATERIALS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98CC2A1-9AE3-18B4-1F72-8E999F431714}"/>
              </a:ext>
            </a:extLst>
          </p:cNvPr>
          <p:cNvCxnSpPr>
            <a:cxnSpLocks/>
            <a:stCxn id="16" idx="1"/>
            <a:endCxn id="28" idx="3"/>
          </p:cNvCxnSpPr>
          <p:nvPr/>
        </p:nvCxnSpPr>
        <p:spPr>
          <a:xfrm flipH="1">
            <a:off x="10307436" y="3494509"/>
            <a:ext cx="526974" cy="0"/>
          </a:xfrm>
          <a:prstGeom prst="straightConnector1">
            <a:avLst/>
          </a:prstGeom>
          <a:ln w="34925" cap="flat" cmpd="sng" algn="ctr">
            <a:solidFill>
              <a:srgbClr val="FF0000"/>
            </a:solidFill>
            <a:prstDash val="solid"/>
            <a:round/>
            <a:headEnd type="triangle" w="lg" len="med"/>
            <a:tailEnd type="non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080AFBE-6F58-81D5-BF8A-D9A4BBB2C2B1}"/>
              </a:ext>
            </a:extLst>
          </p:cNvPr>
          <p:cNvCxnSpPr>
            <a:cxnSpLocks/>
            <a:stCxn id="3" idx="1"/>
            <a:endCxn id="39" idx="3"/>
          </p:cNvCxnSpPr>
          <p:nvPr/>
        </p:nvCxnSpPr>
        <p:spPr>
          <a:xfrm flipH="1">
            <a:off x="1437784" y="4271513"/>
            <a:ext cx="542774" cy="3154"/>
          </a:xfrm>
          <a:prstGeom prst="straightConnector1">
            <a:avLst/>
          </a:prstGeom>
          <a:ln w="34925" cap="flat" cmpd="sng" algn="ctr">
            <a:solidFill>
              <a:srgbClr val="28B67D"/>
            </a:solidFill>
            <a:prstDash val="solid"/>
            <a:round/>
            <a:headEnd type="triangle" w="lg" len="med"/>
            <a:tailEnd type="none" w="lg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12031B7-043C-0566-1040-6C3840BA8BC5}"/>
              </a:ext>
            </a:extLst>
          </p:cNvPr>
          <p:cNvSpPr txBox="1"/>
          <p:nvPr/>
        </p:nvSpPr>
        <p:spPr>
          <a:xfrm>
            <a:off x="2325900" y="380964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D6F261-238A-9C16-895D-09F6036AABE6}"/>
              </a:ext>
            </a:extLst>
          </p:cNvPr>
          <p:cNvSpPr txBox="1"/>
          <p:nvPr/>
        </p:nvSpPr>
        <p:spPr>
          <a:xfrm>
            <a:off x="4131579" y="443155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44FF65-420D-E2EB-F32E-7EAEAF6FA368}"/>
              </a:ext>
            </a:extLst>
          </p:cNvPr>
          <p:cNvSpPr txBox="1"/>
          <p:nvPr/>
        </p:nvSpPr>
        <p:spPr>
          <a:xfrm>
            <a:off x="6005904" y="45407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F63E61-2646-2ACE-FDCF-75D4B60B7F1E}"/>
              </a:ext>
            </a:extLst>
          </p:cNvPr>
          <p:cNvSpPr txBox="1"/>
          <p:nvPr/>
        </p:nvSpPr>
        <p:spPr>
          <a:xfrm>
            <a:off x="8159551" y="379185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EA8C86-0B82-7F27-0CBD-1D3427A82CE0}"/>
              </a:ext>
            </a:extLst>
          </p:cNvPr>
          <p:cNvSpPr txBox="1"/>
          <p:nvPr/>
        </p:nvSpPr>
        <p:spPr>
          <a:xfrm>
            <a:off x="7891300" y="52155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22FD709-BB33-8EB0-BC21-6DB134FAA0C5}"/>
              </a:ext>
            </a:extLst>
          </p:cNvPr>
          <p:cNvGrpSpPr/>
          <p:nvPr/>
        </p:nvGrpSpPr>
        <p:grpSpPr>
          <a:xfrm>
            <a:off x="4832507" y="4253769"/>
            <a:ext cx="700192" cy="649408"/>
            <a:chOff x="1032432" y="4657805"/>
            <a:chExt cx="700192" cy="64940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3247BB2-65F2-00D8-FB80-2E6BB9A1D308}"/>
                </a:ext>
              </a:extLst>
            </p:cNvPr>
            <p:cNvSpPr txBox="1"/>
            <p:nvPr/>
          </p:nvSpPr>
          <p:spPr>
            <a:xfrm>
              <a:off x="1061642" y="4657805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F</a:t>
              </a:r>
              <a:r>
                <a:rPr lang="en-US" sz="2400" b="1" baseline="-30000" dirty="0"/>
                <a:t>1-2</a:t>
              </a:r>
              <a:endParaRPr lang="en-US" b="1" baseline="-300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0968FF3-F649-0533-C587-AA28D15B46A9}"/>
                </a:ext>
              </a:extLst>
            </p:cNvPr>
            <p:cNvSpPr txBox="1"/>
            <p:nvPr/>
          </p:nvSpPr>
          <p:spPr>
            <a:xfrm>
              <a:off x="1032432" y="4999436"/>
              <a:ext cx="700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(t, e, c)</a:t>
              </a:r>
              <a:endParaRPr lang="en-US" sz="1200" i="1" baseline="-300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038FA95-EA78-58EF-24F8-5BB13CEF4A3D}"/>
              </a:ext>
            </a:extLst>
          </p:cNvPr>
          <p:cNvGrpSpPr/>
          <p:nvPr/>
        </p:nvGrpSpPr>
        <p:grpSpPr>
          <a:xfrm>
            <a:off x="6755318" y="4270696"/>
            <a:ext cx="779473" cy="664005"/>
            <a:chOff x="1061642" y="4657805"/>
            <a:chExt cx="779473" cy="66400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D835FA9-CE91-3C21-D5E0-D69821F28575}"/>
                </a:ext>
              </a:extLst>
            </p:cNvPr>
            <p:cNvSpPr txBox="1"/>
            <p:nvPr/>
          </p:nvSpPr>
          <p:spPr>
            <a:xfrm>
              <a:off x="1061642" y="4657805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F</a:t>
              </a:r>
              <a:r>
                <a:rPr lang="en-US" sz="2400" b="1" baseline="-30000" dirty="0"/>
                <a:t>2-3</a:t>
              </a:r>
              <a:endParaRPr lang="en-US" b="1" baseline="-300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E34550E-EA7E-0547-9AC2-609A31B41568}"/>
                </a:ext>
              </a:extLst>
            </p:cNvPr>
            <p:cNvSpPr txBox="1"/>
            <p:nvPr/>
          </p:nvSpPr>
          <p:spPr>
            <a:xfrm>
              <a:off x="1140923" y="5014033"/>
              <a:ext cx="700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(t, e, c)</a:t>
              </a:r>
              <a:endParaRPr lang="en-US" sz="1200" i="1" baseline="-30000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0148894-A57D-D26E-868E-288B2B932ABB}"/>
              </a:ext>
            </a:extLst>
          </p:cNvPr>
          <p:cNvGrpSpPr/>
          <p:nvPr/>
        </p:nvGrpSpPr>
        <p:grpSpPr>
          <a:xfrm>
            <a:off x="8602001" y="5244492"/>
            <a:ext cx="611065" cy="651404"/>
            <a:chOff x="1061642" y="4657805"/>
            <a:chExt cx="611065" cy="65140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8C258AD-7E8A-15FF-FA58-27B9A77B97BE}"/>
                </a:ext>
              </a:extLst>
            </p:cNvPr>
            <p:cNvSpPr txBox="1"/>
            <p:nvPr/>
          </p:nvSpPr>
          <p:spPr>
            <a:xfrm>
              <a:off x="1061642" y="4657805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F</a:t>
              </a:r>
              <a:r>
                <a:rPr lang="en-US" sz="2400" b="1" baseline="-30000" dirty="0"/>
                <a:t>4-0</a:t>
              </a:r>
              <a:endParaRPr lang="en-US" b="1" baseline="-300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F198056-0856-6817-D608-5E429A55260B}"/>
                </a:ext>
              </a:extLst>
            </p:cNvPr>
            <p:cNvSpPr txBox="1"/>
            <p:nvPr/>
          </p:nvSpPr>
          <p:spPr>
            <a:xfrm>
              <a:off x="1142793" y="5001432"/>
              <a:ext cx="526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(t, e)</a:t>
              </a:r>
              <a:endParaRPr lang="en-US" sz="1200" i="1" baseline="-300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B43DA3E-0892-94A5-BAB9-646BD74BB89E}"/>
              </a:ext>
            </a:extLst>
          </p:cNvPr>
          <p:cNvGrpSpPr/>
          <p:nvPr/>
        </p:nvGrpSpPr>
        <p:grpSpPr>
          <a:xfrm>
            <a:off x="8871310" y="3816555"/>
            <a:ext cx="611065" cy="651404"/>
            <a:chOff x="1061642" y="4657805"/>
            <a:chExt cx="611065" cy="651404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F308803-A5CF-0F71-A28B-71AD3134DB1D}"/>
                </a:ext>
              </a:extLst>
            </p:cNvPr>
            <p:cNvSpPr txBox="1"/>
            <p:nvPr/>
          </p:nvSpPr>
          <p:spPr>
            <a:xfrm>
              <a:off x="1061642" y="4657805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F</a:t>
              </a:r>
              <a:r>
                <a:rPr lang="en-US" sz="2400" b="1" baseline="-30000" dirty="0"/>
                <a:t>3-0</a:t>
              </a:r>
              <a:endParaRPr lang="en-US" b="1" baseline="-300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9A9D2AF-2BE9-132F-54F3-4E61B33D9934}"/>
                </a:ext>
              </a:extLst>
            </p:cNvPr>
            <p:cNvSpPr txBox="1"/>
            <p:nvPr/>
          </p:nvSpPr>
          <p:spPr>
            <a:xfrm>
              <a:off x="1142793" y="5001432"/>
              <a:ext cx="5261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(t, e)</a:t>
              </a:r>
              <a:endParaRPr lang="en-US" sz="1200" i="1" baseline="-300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8270D47-BC5D-433F-32A8-08326B4A9B48}"/>
              </a:ext>
            </a:extLst>
          </p:cNvPr>
          <p:cNvGrpSpPr/>
          <p:nvPr/>
        </p:nvGrpSpPr>
        <p:grpSpPr>
          <a:xfrm>
            <a:off x="6759038" y="2665144"/>
            <a:ext cx="700192" cy="661963"/>
            <a:chOff x="1025827" y="4657805"/>
            <a:chExt cx="700192" cy="661963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9A22610-739D-7DDA-F498-E2CE3EAD283F}"/>
                </a:ext>
              </a:extLst>
            </p:cNvPr>
            <p:cNvSpPr txBox="1"/>
            <p:nvPr/>
          </p:nvSpPr>
          <p:spPr>
            <a:xfrm>
              <a:off x="1061642" y="4657805"/>
              <a:ext cx="5976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F</a:t>
              </a:r>
              <a:r>
                <a:rPr lang="en-US" sz="2400" b="1" baseline="-30000" dirty="0"/>
                <a:t>3-1</a:t>
              </a:r>
              <a:endParaRPr lang="en-US" b="1" baseline="-300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52DA010-639E-8585-A087-A3049E668ECB}"/>
                </a:ext>
              </a:extLst>
            </p:cNvPr>
            <p:cNvSpPr txBox="1"/>
            <p:nvPr/>
          </p:nvSpPr>
          <p:spPr>
            <a:xfrm>
              <a:off x="1025827" y="5011991"/>
              <a:ext cx="7001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(t, e, c)</a:t>
              </a:r>
              <a:endParaRPr lang="en-US" sz="1200" i="1" baseline="-30000" dirty="0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149EB63A-F185-D6C6-C094-ED62E79D60FE}"/>
              </a:ext>
            </a:extLst>
          </p:cNvPr>
          <p:cNvSpPr/>
          <p:nvPr/>
        </p:nvSpPr>
        <p:spPr>
          <a:xfrm>
            <a:off x="5836596" y="4425178"/>
            <a:ext cx="678788" cy="114072"/>
          </a:xfrm>
          <a:prstGeom prst="rect">
            <a:avLst/>
          </a:prstGeom>
          <a:solidFill>
            <a:srgbClr val="28B6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60BF75E-BC23-7A90-ECE7-C1BC403460C6}"/>
              </a:ext>
            </a:extLst>
          </p:cNvPr>
          <p:cNvGrpSpPr/>
          <p:nvPr/>
        </p:nvGrpSpPr>
        <p:grpSpPr>
          <a:xfrm>
            <a:off x="5775297" y="4166743"/>
            <a:ext cx="707245" cy="261610"/>
            <a:chOff x="1278214" y="2186377"/>
            <a:chExt cx="1400806" cy="438610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F02B557-D4B7-59D3-76A0-6E0FB2DF0D66}"/>
                </a:ext>
              </a:extLst>
            </p:cNvPr>
            <p:cNvSpPr txBox="1"/>
            <p:nvPr/>
          </p:nvSpPr>
          <p:spPr>
            <a:xfrm>
              <a:off x="1278214" y="2186377"/>
              <a:ext cx="1400806" cy="438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/>
                <a:t>S</a:t>
              </a:r>
              <a:r>
                <a:rPr lang="en-US" sz="1200" b="1" baseline="-30000" dirty="0"/>
                <a:t>2</a:t>
              </a:r>
              <a:r>
                <a:rPr lang="en-US" sz="1100" b="1" dirty="0"/>
                <a:t>,     S</a:t>
              </a:r>
              <a:r>
                <a:rPr lang="en-US" sz="1200" b="1" baseline="-30000" dirty="0"/>
                <a:t>2</a:t>
              </a:r>
              <a:r>
                <a:rPr lang="en-US" sz="1100" b="1" dirty="0"/>
                <a:t>  </a:t>
              </a:r>
              <a:endParaRPr lang="en-US" sz="1050" b="1" baseline="-30000" dirty="0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76252713-D6C9-4059-7836-3E151D53727B}"/>
                </a:ext>
              </a:extLst>
            </p:cNvPr>
            <p:cNvSpPr/>
            <p:nvPr/>
          </p:nvSpPr>
          <p:spPr>
            <a:xfrm>
              <a:off x="1878754" y="2294578"/>
              <a:ext cx="142773" cy="183705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D24C76B-219F-0218-9092-36B4B45D9DE1}"/>
                </a:ext>
              </a:extLst>
            </p:cNvPr>
            <p:cNvCxnSpPr>
              <a:cxnSpLocks/>
            </p:cNvCxnSpPr>
            <p:nvPr/>
          </p:nvCxnSpPr>
          <p:spPr>
            <a:xfrm>
              <a:off x="2547006" y="2282851"/>
              <a:ext cx="0" cy="247347"/>
            </a:xfrm>
            <a:prstGeom prst="straightConnector1">
              <a:avLst/>
            </a:prstGeom>
            <a:ln>
              <a:tailEnd type="triangle" w="lg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5333737-DF81-C4CD-6976-0E2A1D84C000}"/>
              </a:ext>
            </a:extLst>
          </p:cNvPr>
          <p:cNvGrpSpPr/>
          <p:nvPr/>
        </p:nvGrpSpPr>
        <p:grpSpPr>
          <a:xfrm>
            <a:off x="7995463" y="4368101"/>
            <a:ext cx="611065" cy="610482"/>
            <a:chOff x="1042397" y="4650478"/>
            <a:chExt cx="611065" cy="61048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1F30F6E-533E-D1DB-A1FA-4B6CA336AC2E}"/>
                </a:ext>
              </a:extLst>
            </p:cNvPr>
            <p:cNvSpPr txBox="1"/>
            <p:nvPr/>
          </p:nvSpPr>
          <p:spPr>
            <a:xfrm>
              <a:off x="1042397" y="4650478"/>
              <a:ext cx="6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F</a:t>
              </a:r>
              <a:r>
                <a:rPr lang="en-US" sz="2400" b="1" baseline="-30000" dirty="0"/>
                <a:t>3-4</a:t>
              </a:r>
              <a:endParaRPr lang="en-US" b="1" baseline="-30000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FDA7BCF-5FEA-F2DA-8E42-CFEEF77C26F3}"/>
                </a:ext>
              </a:extLst>
            </p:cNvPr>
            <p:cNvSpPr txBox="1"/>
            <p:nvPr/>
          </p:nvSpPr>
          <p:spPr>
            <a:xfrm>
              <a:off x="1097481" y="4953183"/>
              <a:ext cx="52610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/>
                <a:t>(t, e)</a:t>
              </a:r>
              <a:endParaRPr lang="en-US" sz="1200" i="1" baseline="-30000" dirty="0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9715E510-999D-CF28-56FE-AF1D1D6FC155}"/>
              </a:ext>
            </a:extLst>
          </p:cNvPr>
          <p:cNvSpPr txBox="1"/>
          <p:nvPr/>
        </p:nvSpPr>
        <p:spPr>
          <a:xfrm>
            <a:off x="6747823" y="3928294"/>
            <a:ext cx="73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Discard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7D0642-A8A8-8E10-1591-C5008F58BD12}"/>
              </a:ext>
            </a:extLst>
          </p:cNvPr>
          <p:cNvSpPr txBox="1"/>
          <p:nvPr/>
        </p:nvSpPr>
        <p:spPr>
          <a:xfrm>
            <a:off x="4951894" y="3921785"/>
            <a:ext cx="73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C84F64F-1839-655D-D481-AF745FD9E791}"/>
              </a:ext>
            </a:extLst>
          </p:cNvPr>
          <p:cNvSpPr txBox="1"/>
          <p:nvPr/>
        </p:nvSpPr>
        <p:spPr>
          <a:xfrm>
            <a:off x="5739373" y="4797272"/>
            <a:ext cx="88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(t, a, e, c)</a:t>
            </a:r>
            <a:endParaRPr lang="en-US" sz="1200" i="1" baseline="-30000" dirty="0"/>
          </a:p>
        </p:txBody>
      </p:sp>
    </p:spTree>
    <p:extLst>
      <p:ext uri="{BB962C8B-B14F-4D97-AF65-F5344CB8AC3E}">
        <p14:creationId xmlns:p14="http://schemas.microsoft.com/office/powerpoint/2010/main" val="67844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0551C-A3AE-1341-7BE6-56014FE68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02A8-89D3-6D36-85B5-AE9E7766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haroni" panose="02010803020104030203" pitchFamily="2" charset="-79"/>
                <a:cs typeface="Aharoni" panose="02010803020104030203" pitchFamily="2" charset="-79"/>
              </a:rPr>
              <a:t>LCA STAGES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 descr="A diagram of a product manufacturing process&#10;&#10;AI-generated content may be incorrect.">
            <a:extLst>
              <a:ext uri="{FF2B5EF4-FFF2-40B4-BE49-F238E27FC236}">
                <a16:creationId xmlns:a16="http://schemas.microsoft.com/office/drawing/2014/main" id="{A7F76377-C9CB-0FC5-E178-0FCBEA119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90688"/>
            <a:ext cx="9414933" cy="4628212"/>
          </a:xfrm>
          <a:prstGeom prst="rect">
            <a:avLst/>
          </a:prstGeom>
        </p:spPr>
      </p:pic>
      <p:pic>
        <p:nvPicPr>
          <p:cNvPr id="8" name="Picture 7" descr="A diagram of a product manufacturing process&#10;&#10;AI-generated content may be incorrect.">
            <a:extLst>
              <a:ext uri="{FF2B5EF4-FFF2-40B4-BE49-F238E27FC236}">
                <a16:creationId xmlns:a16="http://schemas.microsoft.com/office/drawing/2014/main" id="{0C1E7A8D-4E81-3A31-87D7-C43BC01FC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90688"/>
            <a:ext cx="9414933" cy="4628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FDAE1B-297F-A4AE-A2EA-89A1B6BE6AFB}"/>
              </a:ext>
            </a:extLst>
          </p:cNvPr>
          <p:cNvSpPr txBox="1"/>
          <p:nvPr/>
        </p:nvSpPr>
        <p:spPr>
          <a:xfrm>
            <a:off x="9821333" y="6304733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Source: www.paintsforlife.eu/</a:t>
            </a:r>
          </a:p>
        </p:txBody>
      </p:sp>
    </p:spTree>
    <p:extLst>
      <p:ext uri="{BB962C8B-B14F-4D97-AF65-F5344CB8AC3E}">
        <p14:creationId xmlns:p14="http://schemas.microsoft.com/office/powerpoint/2010/main" val="118846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75EE7-194E-97A0-3242-57822E9D2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39D6-F7C6-F074-FC7F-4DCB8D3C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LCA STAGES </a:t>
            </a:r>
            <a:r>
              <a:rPr lang="en-US" sz="2000" dirty="0">
                <a:latin typeface="Avenir Next LT Pro" panose="020B0504020202020204" pitchFamily="34" charset="0"/>
                <a:cs typeface="Aharoni" panose="02010803020104030203" pitchFamily="2" charset="-79"/>
              </a:rPr>
              <a:t>- SCOPE</a:t>
            </a:r>
          </a:p>
        </p:txBody>
      </p:sp>
      <p:pic>
        <p:nvPicPr>
          <p:cNvPr id="6" name="Picture 5" descr="A diagram of a product manufacturing process&#10;&#10;AI-generated content may be incorrect.">
            <a:extLst>
              <a:ext uri="{FF2B5EF4-FFF2-40B4-BE49-F238E27FC236}">
                <a16:creationId xmlns:a16="http://schemas.microsoft.com/office/drawing/2014/main" id="{DAFE7E78-5154-182F-DBE5-EC937160A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690688"/>
            <a:ext cx="9414933" cy="46282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460649-71FE-05BF-1719-0E577F50C0C9}"/>
              </a:ext>
            </a:extLst>
          </p:cNvPr>
          <p:cNvSpPr txBox="1"/>
          <p:nvPr/>
        </p:nvSpPr>
        <p:spPr>
          <a:xfrm>
            <a:off x="9821333" y="6304733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Source: www.paintsforlife.eu/</a:t>
            </a:r>
          </a:p>
        </p:txBody>
      </p:sp>
    </p:spTree>
    <p:extLst>
      <p:ext uri="{BB962C8B-B14F-4D97-AF65-F5344CB8AC3E}">
        <p14:creationId xmlns:p14="http://schemas.microsoft.com/office/powerpoint/2010/main" val="332931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C594F2F-A5AB-37F8-EF1A-ED90CFC8A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7F22-20AF-AA89-CFEF-FBF46770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STRUCTURE - DEMO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D314F-071A-0B1F-4E28-EBF29E547C06}"/>
              </a:ext>
            </a:extLst>
          </p:cNvPr>
          <p:cNvSpPr txBox="1"/>
          <p:nvPr/>
        </p:nvSpPr>
        <p:spPr>
          <a:xfrm>
            <a:off x="980386" y="1847183"/>
            <a:ext cx="527293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BUILD THE MODEL: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Preprocess Excel Data -&gt; Average clothing per group,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MFA Model and equations + solve equations (maybe parametrize model)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ODYM Model setup and data import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ETL pipeline from ODYM to </a:t>
            </a:r>
            <a:r>
              <a:rPr lang="en-US" sz="1600" dirty="0" err="1"/>
              <a:t>Brightway</a:t>
            </a:r>
            <a:r>
              <a:rPr lang="en-US" sz="1600" dirty="0"/>
              <a:t> + Connect flows with </a:t>
            </a:r>
            <a:r>
              <a:rPr lang="en-US" sz="1600" dirty="0" err="1"/>
              <a:t>Ecoinvent</a:t>
            </a:r>
            <a:r>
              <a:rPr lang="en-US" sz="1600" dirty="0"/>
              <a:t> (or other database)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 err="1"/>
              <a:t>Brightway</a:t>
            </a:r>
            <a:r>
              <a:rPr lang="en-US" sz="1600" dirty="0"/>
              <a:t> processing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LCI of composition materials + incineration process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2FEA66-57D4-B09A-F55C-C3F14AE81934}"/>
              </a:ext>
            </a:extLst>
          </p:cNvPr>
          <p:cNvSpPr txBox="1"/>
          <p:nvPr/>
        </p:nvSpPr>
        <p:spPr>
          <a:xfrm>
            <a:off x="6715029" y="1847183"/>
            <a:ext cx="60944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RUN THE MODEL: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Create Scenarios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Run the model to exercise scenarios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 Interpret 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7154CF-6F8A-178E-F8D7-DD857D10834B}"/>
              </a:ext>
            </a:extLst>
          </p:cNvPr>
          <p:cNvSpPr txBox="1"/>
          <p:nvPr/>
        </p:nvSpPr>
        <p:spPr>
          <a:xfrm>
            <a:off x="6715029" y="3649153"/>
            <a:ext cx="504962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SCENARIO PROPOSALS: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Changing Lifetimes, </a:t>
            </a:r>
            <a:r>
              <a:rPr lang="en-US" sz="1600" dirty="0" err="1"/>
              <a:t>eg</a:t>
            </a:r>
            <a:r>
              <a:rPr lang="en-US" sz="1600" dirty="0"/>
              <a:t> Durable T-shirts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Dramatic fashion trend changes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Recycling Technology improves, </a:t>
            </a:r>
            <a:r>
              <a:rPr lang="en-US" sz="1600" dirty="0" err="1"/>
              <a:t>i.e</a:t>
            </a:r>
            <a:r>
              <a:rPr lang="en-US" sz="1600" dirty="0"/>
              <a:t>  the share of recycling becomes &gt; waste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5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</TotalTime>
  <Words>615</Words>
  <Application>Microsoft Office PowerPoint</Application>
  <PresentationFormat>Widescreen</PresentationFormat>
  <Paragraphs>273</Paragraphs>
  <Slides>21</Slides>
  <Notes>7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Aharoni</vt:lpstr>
      <vt:lpstr>Aptos</vt:lpstr>
      <vt:lpstr>Aptos Display</vt:lpstr>
      <vt:lpstr>Aptos Narrow</vt:lpstr>
      <vt:lpstr>Arial</vt:lpstr>
      <vt:lpstr>Avenir Next LT Pro</vt:lpstr>
      <vt:lpstr>Calibri</vt:lpstr>
      <vt:lpstr>Wingdings</vt:lpstr>
      <vt:lpstr>Office Theme</vt:lpstr>
      <vt:lpstr>TEXTILE PROJECT</vt:lpstr>
      <vt:lpstr>MFA</vt:lpstr>
      <vt:lpstr>Product Categories &amp; Types</vt:lpstr>
      <vt:lpstr>MFA DIMENSIONS</vt:lpstr>
      <vt:lpstr>INDICES</vt:lpstr>
      <vt:lpstr>MFA</vt:lpstr>
      <vt:lpstr>LCA STAGES</vt:lpstr>
      <vt:lpstr>LCA STAGES - SCOPE</vt:lpstr>
      <vt:lpstr>STRUCTURE - DEMO</vt:lpstr>
      <vt:lpstr>MFA</vt:lpstr>
      <vt:lpstr>MFA</vt:lpstr>
      <vt:lpstr>SCENARIOS</vt:lpstr>
      <vt:lpstr>RESULTS – ACIDIFICATION IMPACT</vt:lpstr>
      <vt:lpstr>RESULTS – CLIMATE CHANGE IMPACT</vt:lpstr>
      <vt:lpstr>RESULTS – ECOTOXICITY IMPACT</vt:lpstr>
      <vt:lpstr>Model Equations</vt:lpstr>
      <vt:lpstr>SCENARIOS</vt:lpstr>
      <vt:lpstr>MFA</vt:lpstr>
      <vt:lpstr>MFA</vt:lpstr>
      <vt:lpstr>MFA</vt:lpstr>
      <vt:lpstr>MFA DIMENSIONS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PhD - Doreen Steven Mlote</dc:creator>
  <cp:lastModifiedBy>PhD - Doreen Steven Mlote</cp:lastModifiedBy>
  <cp:revision>1</cp:revision>
  <dcterms:created xsi:type="dcterms:W3CDTF">2025-06-24T08:54:15Z</dcterms:created>
  <dcterms:modified xsi:type="dcterms:W3CDTF">2025-06-27T07:08:10Z</dcterms:modified>
</cp:coreProperties>
</file>