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5A5D-4AF5-4A1A-893D-2D597A491AB3}" type="datetimeFigureOut">
              <a:rPr lang="de-DE" smtClean="0"/>
              <a:t>21.12.2012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0555-95F3-47FC-8E8D-4A2228DEFAE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C# - Projektaufgabe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/>
          <a:lstStyle/>
          <a:p>
            <a:r>
              <a:rPr lang="de-DE" dirty="0" smtClean="0"/>
              <a:t>Andreas </a:t>
            </a:r>
            <a:r>
              <a:rPr lang="de-DE" dirty="0" err="1" smtClean="0"/>
              <a:t>Stadelmeier</a:t>
            </a:r>
            <a:r>
              <a:rPr lang="de-DE" dirty="0" smtClean="0"/>
              <a:t>, Simon Herrmann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Softwaremuster „MVVMC“ wurde verwendet</a:t>
            </a:r>
            <a:endParaRPr lang="de-DE" dirty="0"/>
          </a:p>
        </p:txBody>
      </p:sp>
      <p:pic>
        <p:nvPicPr>
          <p:cNvPr id="4" name="Grafik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87624" y="2492896"/>
            <a:ext cx="5242174" cy="3738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Verbindung zwischen Feldern in der Datenbank und Attributen in den Model-Klassen über Mapping-Klassen</a:t>
            </a:r>
          </a:p>
          <a:p>
            <a:r>
              <a:rPr lang="de-DE" dirty="0" smtClean="0"/>
              <a:t>Mapping wird mit </a:t>
            </a:r>
            <a:r>
              <a:rPr lang="de-DE" dirty="0" err="1" smtClean="0"/>
              <a:t>Fluent</a:t>
            </a:r>
            <a:r>
              <a:rPr lang="de-DE" dirty="0" smtClean="0"/>
              <a:t> </a:t>
            </a:r>
            <a:r>
              <a:rPr lang="de-DE" dirty="0" err="1" smtClean="0"/>
              <a:t>Nhibernate</a:t>
            </a:r>
            <a:r>
              <a:rPr lang="de-DE" dirty="0" smtClean="0"/>
              <a:t> durchgeführt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Oberflächen-Design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Einzelne Fenster (Mitarbeiterverwaltung, etc.) werden als Benutzersteuerelemente (WPF) implementiert</a:t>
            </a:r>
          </a:p>
          <a:p>
            <a:r>
              <a:rPr lang="de-DE" dirty="0" smtClean="0"/>
              <a:t>Action-Bar ebenfalls als einzelnes Benutzersteuerelement</a:t>
            </a:r>
          </a:p>
          <a:p>
            <a:r>
              <a:rPr lang="de-DE" dirty="0" smtClean="0"/>
              <a:t>Einzelne Benutzersteuerelemente können dann in Hauptfenster per </a:t>
            </a:r>
            <a:r>
              <a:rPr lang="de-DE" dirty="0" err="1" smtClean="0"/>
              <a:t>ContentControl</a:t>
            </a:r>
            <a:r>
              <a:rPr lang="de-DE" dirty="0" smtClean="0"/>
              <a:t> angezeigt werden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Oberflächen-Design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98633" y="1600200"/>
            <a:ext cx="8146733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C# - Projektaufgabe</vt:lpstr>
      <vt:lpstr>Software-Architektur</vt:lpstr>
      <vt:lpstr>Software-Architektur</vt:lpstr>
      <vt:lpstr>Oberflächen-Design</vt:lpstr>
      <vt:lpstr>Oberflächen-Design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- Projektaufgabe</dc:title>
  <dc:creator>Irmgard</dc:creator>
  <cp:lastModifiedBy>Irmgard</cp:lastModifiedBy>
  <cp:revision>3</cp:revision>
  <dcterms:created xsi:type="dcterms:W3CDTF">2012-12-21T15:14:12Z</dcterms:created>
  <dcterms:modified xsi:type="dcterms:W3CDTF">2012-12-21T15:39:33Z</dcterms:modified>
</cp:coreProperties>
</file>