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bansky, Jan" initials="UJ" lastIdx="2" clrIdx="0">
    <p:extLst>
      <p:ext uri="{19B8F6BF-5375-455C-9EA6-DF929625EA0E}">
        <p15:presenceInfo xmlns:p15="http://schemas.microsoft.com/office/powerpoint/2012/main" userId="S-1-5-21-3857671984-1479701259-3223158569-303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C69-ADD8-4B81-8844-0EBE610DE79A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46398-B408-40E2-953B-CEFAD15E4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6398-B408-40E2-953B-CEFAD15E47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73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https://2020.stateofjs.com/en-US/technologies/testing/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6398-B408-40E2-953B-CEFAD15E47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6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6398-B408-40E2-953B-CEFAD15E47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7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8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37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90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9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5E8C-7614-475F-9268-16A0414CDC5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D8BD-2113-42C0-8FC5-CBD8B156B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020.stateofjs.com/en-US/technologies/test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ing-library/angular-testing-library/tree/master/apps/example-app/app/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Frontend </a:t>
            </a:r>
            <a:r>
              <a:rPr lang="de-DE" dirty="0" err="1" smtClean="0"/>
              <a:t>Testing</a:t>
            </a:r>
            <a:r>
              <a:rPr lang="de-DE" dirty="0" smtClean="0"/>
              <a:t> 2020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3" y="871054"/>
            <a:ext cx="4250154" cy="15199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27" y="871054"/>
            <a:ext cx="4907630" cy="142130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43" y="2798469"/>
            <a:ext cx="4036596" cy="1079458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6161006" y="2640123"/>
            <a:ext cx="4545662" cy="1633929"/>
            <a:chOff x="5717454" y="2646947"/>
            <a:chExt cx="4545662" cy="1633929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7454" y="2646947"/>
              <a:ext cx="4440708" cy="1487153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793474" y="4019266"/>
              <a:ext cx="44696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Quelle: Angular </a:t>
              </a:r>
              <a:r>
                <a:rPr lang="de-DE" sz="1100" dirty="0" err="1" smtClean="0"/>
                <a:t>Docs</a:t>
              </a:r>
              <a:endParaRPr lang="de-DE" sz="1100" dirty="0"/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015" y="4398963"/>
            <a:ext cx="3482382" cy="1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https://2020.stateofjs.com/en-US/technologies/testing/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63" y="1441434"/>
            <a:ext cx="10040302" cy="44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Jasmine (Angular </a:t>
            </a:r>
            <a:r>
              <a:rPr lang="de-DE" dirty="0" err="1" smtClean="0"/>
              <a:t>Testing</a:t>
            </a:r>
            <a:r>
              <a:rPr lang="de-DE" dirty="0" smtClean="0"/>
              <a:t> Default)</a:t>
            </a:r>
          </a:p>
          <a:p>
            <a:r>
              <a:rPr lang="de-DE" dirty="0" err="1" smtClean="0"/>
              <a:t>Jest</a:t>
            </a:r>
            <a:endParaRPr lang="de-DE" dirty="0" smtClean="0"/>
          </a:p>
          <a:p>
            <a:r>
              <a:rPr lang="de-DE" dirty="0" smtClean="0"/>
              <a:t>(Angular) </a:t>
            </a:r>
            <a:r>
              <a:rPr lang="de-DE" dirty="0" err="1" smtClean="0"/>
              <a:t>Testing</a:t>
            </a:r>
            <a:r>
              <a:rPr lang="de-DE" dirty="0" smtClean="0"/>
              <a:t> Library</a:t>
            </a:r>
          </a:p>
          <a:p>
            <a:r>
              <a:rPr lang="de-DE" dirty="0" smtClean="0"/>
              <a:t>Evtl. </a:t>
            </a:r>
            <a:r>
              <a:rPr lang="de-DE" dirty="0" err="1" smtClean="0"/>
              <a:t>Cypress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5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https://github.com/testing-library/angular-testing-library/tree/master/apps/example-app/app/examples</a:t>
            </a:r>
            <a:endParaRPr lang="de-DE" dirty="0" smtClean="0"/>
          </a:p>
          <a:p>
            <a:r>
              <a:rPr lang="de-DE" dirty="0" err="1" smtClean="0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7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Frontend Testing 2020</vt:lpstr>
      <vt:lpstr>PowerPoint-Präsentation</vt:lpstr>
      <vt:lpstr> </vt:lpstr>
      <vt:lpstr>Inhalt</vt:lpstr>
      <vt:lpstr>Quellen 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Testing 2020</dc:title>
  <dc:creator>Urbansky, Jan</dc:creator>
  <cp:lastModifiedBy>Urbansky, Jan</cp:lastModifiedBy>
  <cp:revision>8</cp:revision>
  <dcterms:created xsi:type="dcterms:W3CDTF">2021-01-27T09:40:17Z</dcterms:created>
  <dcterms:modified xsi:type="dcterms:W3CDTF">2021-01-27T16:40:40Z</dcterms:modified>
</cp:coreProperties>
</file>