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5" r:id="rId15"/>
    <p:sldId id="266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714"/>
  </p:normalViewPr>
  <p:slideViewPr>
    <p:cSldViewPr snapToGrid="0">
      <p:cViewPr>
        <p:scale>
          <a:sx n="106" d="100"/>
          <a:sy n="106" d="100"/>
        </p:scale>
        <p:origin x="8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55E5-386D-E94E-8003-DB1D0C58732C}" type="datetimeFigureOut">
              <a:rPr lang="en-DE" smtClean="0"/>
              <a:t>24.01.25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B6FEB-5F3A-5846-B1E9-C52D26B908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644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B6FEB-5F3A-5846-B1E9-C52D26B908D9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154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dfeet.com/blog/2019/12/sco-draw-dot-io/" TargetMode="External"/><Relationship Id="rId7" Type="http://schemas.openxmlformats.org/officeDocument/2006/relationships/hyperlink" Target="https://logos-world.net/github-log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://funclubfrp.wikidot.com/faq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450E-066C-956B-1C7E-84A2DB44A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DE" sz="6600"/>
              <a:t>Gruppe E – Allgemeine verwaltung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4BE03-832E-AD94-FB59-3FF31D0D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804850"/>
            <a:ext cx="528487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DE" dirty="0"/>
              <a:t>Gabriel, Eike, Christopher, Jan</a:t>
            </a:r>
          </a:p>
        </p:txBody>
      </p:sp>
      <p:pic>
        <p:nvPicPr>
          <p:cNvPr id="5" name="Graphic 4" descr="Hierarchy with solid fill">
            <a:extLst>
              <a:ext uri="{FF2B5EF4-FFF2-40B4-BE49-F238E27FC236}">
                <a16:creationId xmlns:a16="http://schemas.microsoft.com/office/drawing/2014/main" id="{B4C60F77-4298-8279-E676-6AA250786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675" y="1338739"/>
            <a:ext cx="3415614" cy="34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336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A1C71-A030-363A-8E3C-17F6AD24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22" y="480515"/>
            <a:ext cx="1111755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50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erson's diagram&#10;&#10;AI-generated content may be incorrect.">
            <a:extLst>
              <a:ext uri="{FF2B5EF4-FFF2-40B4-BE49-F238E27FC236}">
                <a16:creationId xmlns:a16="http://schemas.microsoft.com/office/drawing/2014/main" id="{5DCB27F7-BFD7-57E3-C462-668E9AA3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7" t="18279" r="5400" b="17634"/>
          <a:stretch/>
        </p:blipFill>
        <p:spPr>
          <a:xfrm>
            <a:off x="3118930" y="480515"/>
            <a:ext cx="5954139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202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BE2B0D9E-BEBE-BEAD-A376-4ECB08EE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7" t="6018" r="87" b="-4028"/>
          <a:stretch/>
        </p:blipFill>
        <p:spPr>
          <a:xfrm>
            <a:off x="3736275" y="225156"/>
            <a:ext cx="4719447" cy="65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866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07071FCA-D07C-4BC5-D121-954E27B2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65" b="53005"/>
          <a:stretch/>
        </p:blipFill>
        <p:spPr>
          <a:xfrm>
            <a:off x="1101031" y="480515"/>
            <a:ext cx="9989937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530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15611-C998-E5C2-94BB-E2ED9B52F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</p:spPr>
        <p:txBody>
          <a:bodyPr anchor="b">
            <a:normAutofit/>
          </a:bodyPr>
          <a:lstStyle/>
          <a:p>
            <a:r>
              <a:rPr lang="en-DE" dirty="0"/>
              <a:t>BPMN &amp; Klassendiagramm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558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CD569890-0F37-8632-D8B9-5A291349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704168"/>
            <a:ext cx="11226799" cy="54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840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2F061288-C117-5A49-85D8-6EE5D42F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28" y="480515"/>
            <a:ext cx="850874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677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DE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967D4D-4BE2-BE07-3627-CB004214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Review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DE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DE"/>
          </a:p>
        </p:txBody>
      </p:sp>
      <p:pic>
        <p:nvPicPr>
          <p:cNvPr id="3" name="Graphic 2" descr="Customer review with solid fill">
            <a:extLst>
              <a:ext uri="{FF2B5EF4-FFF2-40B4-BE49-F238E27FC236}">
                <a16:creationId xmlns:a16="http://schemas.microsoft.com/office/drawing/2014/main" id="{5B286420-48B3-F3F8-CC59-15CA26DAF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879" y="1340841"/>
            <a:ext cx="437551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419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AE8A2-B469-2E64-D064-E874A0C90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DE" sz="4600"/>
              <a:t>Danke für eure Aufmerksamkeit!</a:t>
            </a:r>
          </a:p>
        </p:txBody>
      </p:sp>
      <p:pic>
        <p:nvPicPr>
          <p:cNvPr id="6" name="Graphic 5" descr="Voice with solid fill">
            <a:extLst>
              <a:ext uri="{FF2B5EF4-FFF2-40B4-BE49-F238E27FC236}">
                <a16:creationId xmlns:a16="http://schemas.microsoft.com/office/drawing/2014/main" id="{1EE5CBB6-BF80-82A4-2F2C-3B501253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675" y="1338739"/>
            <a:ext cx="3415614" cy="34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33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DE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0CA2297-E8E3-F21D-FF16-04B7478C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Zusammenarbeit &amp; Organisation</a:t>
            </a:r>
          </a:p>
        </p:txBody>
      </p:sp>
      <p:pic>
        <p:nvPicPr>
          <p:cNvPr id="5" name="Picture 4" descr="A white and orange sign with a black background&#10;&#10;AI-generated content may be incorrect.">
            <a:extLst>
              <a:ext uri="{FF2B5EF4-FFF2-40B4-BE49-F238E27FC236}">
                <a16:creationId xmlns:a16="http://schemas.microsoft.com/office/drawing/2014/main" id="{238BE31C-61C1-82E3-23E5-513B8CFA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4936" y="601749"/>
            <a:ext cx="3555130" cy="3555130"/>
          </a:xfrm>
          <a:prstGeom prst="rect">
            <a:avLst/>
          </a:prstGeom>
        </p:spPr>
      </p:pic>
      <p:pic>
        <p:nvPicPr>
          <p:cNvPr id="8" name="Picture 7" descr="A blue face with black eyes&#10;&#10;AI-generated content may be incorrect.">
            <a:extLst>
              <a:ext uri="{FF2B5EF4-FFF2-40B4-BE49-F238E27FC236}">
                <a16:creationId xmlns:a16="http://schemas.microsoft.com/office/drawing/2014/main" id="{D71F4993-3B86-A685-169C-9F4DE96DC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11800" y="598431"/>
            <a:ext cx="3561766" cy="3561766"/>
          </a:xfrm>
          <a:prstGeom prst="rect">
            <a:avLst/>
          </a:prstGeom>
        </p:spPr>
      </p:pic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138C915-9DDC-D42F-494A-E367289E93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9053" r="19254"/>
          <a:stretch/>
        </p:blipFill>
        <p:spPr>
          <a:xfrm>
            <a:off x="8195300" y="755555"/>
            <a:ext cx="3561766" cy="3247519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DE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46680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266EC-0969-B6F7-F47F-8746FCCD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732234"/>
            <a:ext cx="11226799" cy="53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232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FCF796F8-5BF7-5076-7C35-0638B102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9" y="480515"/>
            <a:ext cx="10762201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197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F6AF410A-BE95-A5DA-4AC0-440C0105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12813"/>
            <a:ext cx="11226799" cy="32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42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3DAFE251-3186-F6C4-6C6F-47990E02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556" y="480515"/>
            <a:ext cx="6352887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73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E91CD-624B-6C1C-4A14-A332228A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22" y="480515"/>
            <a:ext cx="1111755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26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440CC133-5FA4-001A-EE84-2AB4054A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35674"/>
            <a:ext cx="11226799" cy="41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094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C3EAECE4-866B-0330-3CAE-285C787F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47" y="156697"/>
            <a:ext cx="4690906" cy="65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561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</TotalTime>
  <Words>25</Words>
  <Application>Microsoft Macintosh PowerPoint</Application>
  <PresentationFormat>Widescreen</PresentationFormat>
  <Paragraphs>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Aptos</vt:lpstr>
      <vt:lpstr>Franklin Gothic Book</vt:lpstr>
      <vt:lpstr>Crop</vt:lpstr>
      <vt:lpstr>Gruppe E – Allgemeine verwaltung</vt:lpstr>
      <vt:lpstr>Zusammenarbeit &amp; Organisation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BPMN &amp; Klassendiagramm</vt:lpstr>
      <vt:lpstr>PowerPoint Presentation</vt:lpstr>
      <vt:lpstr>PowerPoint Presentation</vt:lpstr>
      <vt:lpstr>Review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Osing, Jan</dc:creator>
  <cp:lastModifiedBy>Osing, Jan</cp:lastModifiedBy>
  <cp:revision>5</cp:revision>
  <dcterms:created xsi:type="dcterms:W3CDTF">2025-01-24T07:44:31Z</dcterms:created>
  <dcterms:modified xsi:type="dcterms:W3CDTF">2025-01-24T10:24:28Z</dcterms:modified>
</cp:coreProperties>
</file>