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67" r:id="rId4"/>
    <p:sldId id="262" r:id="rId5"/>
    <p:sldId id="261" r:id="rId6"/>
    <p:sldId id="264" r:id="rId7"/>
    <p:sldId id="266" r:id="rId8"/>
    <p:sldId id="263" r:id="rId9"/>
    <p:sldId id="268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B7DFD-77B1-4EC2-8995-EF57F3E0FE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92BBA88D-A45B-4CCF-A7AF-1CCD26693335}">
      <dgm:prSet phldrT="[Tekst]"/>
      <dgm:spPr/>
      <dgm:t>
        <a:bodyPr/>
        <a:lstStyle/>
        <a:p>
          <a:pPr rtl="0"/>
          <a:r>
            <a:rPr lang="nl-NL" dirty="0" smtClean="0">
              <a:solidFill>
                <a:schemeClr val="tx1"/>
              </a:solidFill>
            </a:rPr>
            <a:t>Front-end</a:t>
          </a:r>
          <a:endParaRPr lang="nl-BE" dirty="0">
            <a:solidFill>
              <a:schemeClr val="tx1"/>
            </a:solidFill>
          </a:endParaRPr>
        </a:p>
      </dgm:t>
    </dgm:pt>
    <dgm:pt modelId="{DC62ECFA-D0BA-482C-B629-CD2A7682FB42}" type="parTrans" cxnId="{183C1840-5134-4218-8AD3-C94E87427260}">
      <dgm:prSet/>
      <dgm:spPr/>
      <dgm:t>
        <a:bodyPr/>
        <a:lstStyle/>
        <a:p>
          <a:endParaRPr lang="nl-BE"/>
        </a:p>
      </dgm:t>
    </dgm:pt>
    <dgm:pt modelId="{71BD0BF8-061E-43C1-BE29-38CF7C42472F}" type="sibTrans" cxnId="{183C1840-5134-4218-8AD3-C94E87427260}">
      <dgm:prSet/>
      <dgm:spPr/>
      <dgm:t>
        <a:bodyPr/>
        <a:lstStyle/>
        <a:p>
          <a:endParaRPr lang="nl-BE"/>
        </a:p>
      </dgm:t>
    </dgm:pt>
    <dgm:pt modelId="{B8B45CCE-7DF3-4D57-A6DB-A5153B76543A}">
      <dgm:prSet phldrT="[Tekst]"/>
      <dgm:spPr/>
      <dgm:t>
        <a:bodyPr/>
        <a:lstStyle/>
        <a:p>
          <a:r>
            <a:rPr lang="nl-NL" dirty="0" smtClean="0">
              <a:solidFill>
                <a:schemeClr val="tx1"/>
              </a:solidFill>
            </a:rPr>
            <a:t>Backend</a:t>
          </a:r>
          <a:endParaRPr lang="nl-BE" dirty="0">
            <a:solidFill>
              <a:schemeClr val="tx1"/>
            </a:solidFill>
          </a:endParaRPr>
        </a:p>
      </dgm:t>
    </dgm:pt>
    <dgm:pt modelId="{07969CD7-41B2-407C-95A3-FD50D25ED949}" type="parTrans" cxnId="{8D29427B-1290-45DF-88D1-7B9D2AB065F3}">
      <dgm:prSet/>
      <dgm:spPr/>
      <dgm:t>
        <a:bodyPr/>
        <a:lstStyle/>
        <a:p>
          <a:endParaRPr lang="nl-BE"/>
        </a:p>
      </dgm:t>
    </dgm:pt>
    <dgm:pt modelId="{DE01F51A-071C-49C8-B82B-AA3F7D5B6832}" type="sibTrans" cxnId="{8D29427B-1290-45DF-88D1-7B9D2AB065F3}">
      <dgm:prSet/>
      <dgm:spPr/>
      <dgm:t>
        <a:bodyPr/>
        <a:lstStyle/>
        <a:p>
          <a:endParaRPr lang="nl-BE"/>
        </a:p>
      </dgm:t>
    </dgm:pt>
    <dgm:pt modelId="{EAF994D8-4137-4413-A623-CC64654A4CD4}">
      <dgm:prSet phldrT="[Tekst]"/>
      <dgm:spPr/>
      <dgm:t>
        <a:bodyPr/>
        <a:lstStyle/>
        <a:p>
          <a:r>
            <a:rPr lang="nl-NL" dirty="0" smtClean="0">
              <a:solidFill>
                <a:schemeClr val="tx1"/>
              </a:solidFill>
            </a:rPr>
            <a:t>Betalingssysteem</a:t>
          </a:r>
          <a:endParaRPr lang="nl-BE" dirty="0">
            <a:solidFill>
              <a:schemeClr val="tx1"/>
            </a:solidFill>
          </a:endParaRPr>
        </a:p>
      </dgm:t>
    </dgm:pt>
    <dgm:pt modelId="{48D6CD11-21EB-4FA4-B7B0-22C16B4E35E7}" type="parTrans" cxnId="{DABA9734-03A0-4653-BDE4-DE72489023B4}">
      <dgm:prSet/>
      <dgm:spPr/>
      <dgm:t>
        <a:bodyPr/>
        <a:lstStyle/>
        <a:p>
          <a:endParaRPr lang="nl-BE"/>
        </a:p>
      </dgm:t>
    </dgm:pt>
    <dgm:pt modelId="{7CF2152A-0077-4C84-B5B4-4CF83AB60CDF}" type="sibTrans" cxnId="{DABA9734-03A0-4653-BDE4-DE72489023B4}">
      <dgm:prSet/>
      <dgm:spPr/>
      <dgm:t>
        <a:bodyPr/>
        <a:lstStyle/>
        <a:p>
          <a:endParaRPr lang="nl-BE"/>
        </a:p>
      </dgm:t>
    </dgm:pt>
    <dgm:pt modelId="{8751BB2D-3020-414E-AA06-74DA07683601}">
      <dgm:prSet/>
      <dgm:spPr/>
      <dgm:t>
        <a:bodyPr/>
        <a:lstStyle/>
        <a:p>
          <a:r>
            <a:rPr lang="nl-BE" dirty="0" smtClean="0"/>
            <a:t>6 </a:t>
          </a:r>
          <a:r>
            <a:rPr lang="nl-NL" dirty="0" smtClean="0"/>
            <a:t>Pagina’s</a:t>
          </a:r>
          <a:endParaRPr lang="nl-BE" dirty="0"/>
        </a:p>
      </dgm:t>
    </dgm:pt>
    <dgm:pt modelId="{C63CD930-002C-468F-B6AE-7E3252FF8987}" type="parTrans" cxnId="{13883EC2-0A80-4864-A6FD-E9BEDBD341D4}">
      <dgm:prSet/>
      <dgm:spPr/>
      <dgm:t>
        <a:bodyPr/>
        <a:lstStyle/>
        <a:p>
          <a:endParaRPr lang="nl-BE"/>
        </a:p>
      </dgm:t>
    </dgm:pt>
    <dgm:pt modelId="{9EA2BC62-F602-473A-A1D5-7B3617290036}" type="sibTrans" cxnId="{13883EC2-0A80-4864-A6FD-E9BEDBD341D4}">
      <dgm:prSet/>
      <dgm:spPr/>
      <dgm:t>
        <a:bodyPr/>
        <a:lstStyle/>
        <a:p>
          <a:endParaRPr lang="nl-BE"/>
        </a:p>
      </dgm:t>
    </dgm:pt>
    <dgm:pt modelId="{1574AD6A-EA91-428D-B0A3-C61AE310A57E}">
      <dgm:prSet/>
      <dgm:spPr/>
      <dgm:t>
        <a:bodyPr/>
        <a:lstStyle/>
        <a:p>
          <a:r>
            <a:rPr lang="nl-NL" dirty="0" smtClean="0"/>
            <a:t>Dynamisch</a:t>
          </a:r>
          <a:endParaRPr lang="nl-BE" dirty="0"/>
        </a:p>
      </dgm:t>
    </dgm:pt>
    <dgm:pt modelId="{69B37239-556E-468A-B9BF-D8E673C11A7A}" type="parTrans" cxnId="{73CBBEDF-62B1-4FE2-8FAB-5BE88D2B38B5}">
      <dgm:prSet/>
      <dgm:spPr/>
      <dgm:t>
        <a:bodyPr/>
        <a:lstStyle/>
        <a:p>
          <a:endParaRPr lang="nl-BE"/>
        </a:p>
      </dgm:t>
    </dgm:pt>
    <dgm:pt modelId="{A011EEDC-35AE-42A6-8C8D-44180E36BB39}" type="sibTrans" cxnId="{73CBBEDF-62B1-4FE2-8FAB-5BE88D2B38B5}">
      <dgm:prSet/>
      <dgm:spPr/>
      <dgm:t>
        <a:bodyPr/>
        <a:lstStyle/>
        <a:p>
          <a:endParaRPr lang="nl-BE"/>
        </a:p>
      </dgm:t>
    </dgm:pt>
    <dgm:pt modelId="{026B431D-E979-4E92-9F87-358947CB202E}">
      <dgm:prSet/>
      <dgm:spPr/>
      <dgm:t>
        <a:bodyPr/>
        <a:lstStyle/>
        <a:p>
          <a:r>
            <a:rPr lang="nl-NL" dirty="0" err="1" smtClean="0"/>
            <a:t>Mollie</a:t>
          </a:r>
          <a:endParaRPr lang="nl-BE" dirty="0"/>
        </a:p>
      </dgm:t>
    </dgm:pt>
    <dgm:pt modelId="{94C1F417-F90A-4FF2-B854-EEB0D0EF6608}" type="parTrans" cxnId="{B0A6F07D-380A-4123-84B6-F59F24CFAD12}">
      <dgm:prSet/>
      <dgm:spPr/>
      <dgm:t>
        <a:bodyPr/>
        <a:lstStyle/>
        <a:p>
          <a:endParaRPr lang="nl-BE"/>
        </a:p>
      </dgm:t>
    </dgm:pt>
    <dgm:pt modelId="{0228D21E-5890-481D-8082-2B8C928242A6}" type="sibTrans" cxnId="{B0A6F07D-380A-4123-84B6-F59F24CFAD12}">
      <dgm:prSet/>
      <dgm:spPr/>
      <dgm:t>
        <a:bodyPr/>
        <a:lstStyle/>
        <a:p>
          <a:endParaRPr lang="nl-BE"/>
        </a:p>
      </dgm:t>
    </dgm:pt>
    <dgm:pt modelId="{B502B5C8-732C-4ADC-8D33-EF38CFFE6A89}">
      <dgm:prSet/>
      <dgm:spPr/>
      <dgm:t>
        <a:bodyPr/>
        <a:lstStyle/>
        <a:p>
          <a:r>
            <a:rPr lang="nl-NL" dirty="0" err="1" smtClean="0"/>
            <a:t>Stripe</a:t>
          </a:r>
          <a:endParaRPr lang="nl-BE" dirty="0"/>
        </a:p>
      </dgm:t>
    </dgm:pt>
    <dgm:pt modelId="{03124FD5-E840-454A-9E83-CDA4BDE89902}" type="parTrans" cxnId="{33BF5159-6A6D-42B6-BC52-20BDB897D837}">
      <dgm:prSet/>
      <dgm:spPr/>
      <dgm:t>
        <a:bodyPr/>
        <a:lstStyle/>
        <a:p>
          <a:endParaRPr lang="nl-BE"/>
        </a:p>
      </dgm:t>
    </dgm:pt>
    <dgm:pt modelId="{8848C45B-1D72-4734-B1D6-5C7EAC9D2426}" type="sibTrans" cxnId="{33BF5159-6A6D-42B6-BC52-20BDB897D837}">
      <dgm:prSet/>
      <dgm:spPr/>
      <dgm:t>
        <a:bodyPr/>
        <a:lstStyle/>
        <a:p>
          <a:endParaRPr lang="nl-BE"/>
        </a:p>
      </dgm:t>
    </dgm:pt>
    <dgm:pt modelId="{F21D5556-F5C2-4B8C-818A-22E4A9C29A7B}" type="pres">
      <dgm:prSet presAssocID="{707B7DFD-77B1-4EC2-8995-EF57F3E0FE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F897CDDB-9293-47D1-A9F6-D9121905348B}" type="pres">
      <dgm:prSet presAssocID="{92BBA88D-A45B-4CCF-A7AF-1CCD266933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120D9D6-3F6D-43C1-8DFB-F8857545E38E}" type="pres">
      <dgm:prSet presAssocID="{92BBA88D-A45B-4CCF-A7AF-1CCD2669333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DD782F69-F83C-46B8-877B-74E61087E46B}" type="pres">
      <dgm:prSet presAssocID="{B8B45CCE-7DF3-4D57-A6DB-A5153B76543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F686165-AFCC-4EBF-AAF0-9BA5F1961E73}" type="pres">
      <dgm:prSet presAssocID="{B8B45CCE-7DF3-4D57-A6DB-A5153B76543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42A4F5BD-19B6-4E82-A74E-B3D6C9308332}" type="pres">
      <dgm:prSet presAssocID="{EAF994D8-4137-4413-A623-CC64654A4C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DB66B1FC-9102-48BB-84A4-E072767E0E00}" type="pres">
      <dgm:prSet presAssocID="{EAF994D8-4137-4413-A623-CC64654A4CD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92D2365E-1AB1-4A78-81A0-77F392E6717D}" type="presOf" srcId="{1574AD6A-EA91-428D-B0A3-C61AE310A57E}" destId="{0F686165-AFCC-4EBF-AAF0-9BA5F1961E73}" srcOrd="0" destOrd="0" presId="urn:microsoft.com/office/officeart/2005/8/layout/vList2"/>
    <dgm:cxn modelId="{130E3F0B-4B9F-4BDE-9779-645C8EC6781B}" type="presOf" srcId="{8751BB2D-3020-414E-AA06-74DA07683601}" destId="{E120D9D6-3F6D-43C1-8DFB-F8857545E38E}" srcOrd="0" destOrd="0" presId="urn:microsoft.com/office/officeart/2005/8/layout/vList2"/>
    <dgm:cxn modelId="{6C641C0B-F096-4F4D-9746-939BFD74FF47}" type="presOf" srcId="{026B431D-E979-4E92-9F87-358947CB202E}" destId="{DB66B1FC-9102-48BB-84A4-E072767E0E00}" srcOrd="0" destOrd="0" presId="urn:microsoft.com/office/officeart/2005/8/layout/vList2"/>
    <dgm:cxn modelId="{58B1AF65-B29B-4D33-BBD0-BCBF7F3D6BC2}" type="presOf" srcId="{92BBA88D-A45B-4CCF-A7AF-1CCD26693335}" destId="{F897CDDB-9293-47D1-A9F6-D9121905348B}" srcOrd="0" destOrd="0" presId="urn:microsoft.com/office/officeart/2005/8/layout/vList2"/>
    <dgm:cxn modelId="{8D29427B-1290-45DF-88D1-7B9D2AB065F3}" srcId="{707B7DFD-77B1-4EC2-8995-EF57F3E0FEC9}" destId="{B8B45CCE-7DF3-4D57-A6DB-A5153B76543A}" srcOrd="1" destOrd="0" parTransId="{07969CD7-41B2-407C-95A3-FD50D25ED949}" sibTransId="{DE01F51A-071C-49C8-B82B-AA3F7D5B6832}"/>
    <dgm:cxn modelId="{B0A6F07D-380A-4123-84B6-F59F24CFAD12}" srcId="{EAF994D8-4137-4413-A623-CC64654A4CD4}" destId="{026B431D-E979-4E92-9F87-358947CB202E}" srcOrd="0" destOrd="0" parTransId="{94C1F417-F90A-4FF2-B854-EEB0D0EF6608}" sibTransId="{0228D21E-5890-481D-8082-2B8C928242A6}"/>
    <dgm:cxn modelId="{183C1840-5134-4218-8AD3-C94E87427260}" srcId="{707B7DFD-77B1-4EC2-8995-EF57F3E0FEC9}" destId="{92BBA88D-A45B-4CCF-A7AF-1CCD26693335}" srcOrd="0" destOrd="0" parTransId="{DC62ECFA-D0BA-482C-B629-CD2A7682FB42}" sibTransId="{71BD0BF8-061E-43C1-BE29-38CF7C42472F}"/>
    <dgm:cxn modelId="{33BF5159-6A6D-42B6-BC52-20BDB897D837}" srcId="{EAF994D8-4137-4413-A623-CC64654A4CD4}" destId="{B502B5C8-732C-4ADC-8D33-EF38CFFE6A89}" srcOrd="1" destOrd="0" parTransId="{03124FD5-E840-454A-9E83-CDA4BDE89902}" sibTransId="{8848C45B-1D72-4734-B1D6-5C7EAC9D2426}"/>
    <dgm:cxn modelId="{078F7D3F-DF2A-4F65-8E30-4ECA15961E31}" type="presOf" srcId="{EAF994D8-4137-4413-A623-CC64654A4CD4}" destId="{42A4F5BD-19B6-4E82-A74E-B3D6C9308332}" srcOrd="0" destOrd="0" presId="urn:microsoft.com/office/officeart/2005/8/layout/vList2"/>
    <dgm:cxn modelId="{CCCB39E9-95D5-4A33-83FB-2CE45FFB22DB}" type="presOf" srcId="{B8B45CCE-7DF3-4D57-A6DB-A5153B76543A}" destId="{DD782F69-F83C-46B8-877B-74E61087E46B}" srcOrd="0" destOrd="0" presId="urn:microsoft.com/office/officeart/2005/8/layout/vList2"/>
    <dgm:cxn modelId="{13883EC2-0A80-4864-A6FD-E9BEDBD341D4}" srcId="{92BBA88D-A45B-4CCF-A7AF-1CCD26693335}" destId="{8751BB2D-3020-414E-AA06-74DA07683601}" srcOrd="0" destOrd="0" parTransId="{C63CD930-002C-468F-B6AE-7E3252FF8987}" sibTransId="{9EA2BC62-F602-473A-A1D5-7B3617290036}"/>
    <dgm:cxn modelId="{AEF0121E-05AA-40BE-8310-28C1906A2E71}" type="presOf" srcId="{707B7DFD-77B1-4EC2-8995-EF57F3E0FEC9}" destId="{F21D5556-F5C2-4B8C-818A-22E4A9C29A7B}" srcOrd="0" destOrd="0" presId="urn:microsoft.com/office/officeart/2005/8/layout/vList2"/>
    <dgm:cxn modelId="{73CBBEDF-62B1-4FE2-8FAB-5BE88D2B38B5}" srcId="{B8B45CCE-7DF3-4D57-A6DB-A5153B76543A}" destId="{1574AD6A-EA91-428D-B0A3-C61AE310A57E}" srcOrd="0" destOrd="0" parTransId="{69B37239-556E-468A-B9BF-D8E673C11A7A}" sibTransId="{A011EEDC-35AE-42A6-8C8D-44180E36BB39}"/>
    <dgm:cxn modelId="{DABA9734-03A0-4653-BDE4-DE72489023B4}" srcId="{707B7DFD-77B1-4EC2-8995-EF57F3E0FEC9}" destId="{EAF994D8-4137-4413-A623-CC64654A4CD4}" srcOrd="2" destOrd="0" parTransId="{48D6CD11-21EB-4FA4-B7B0-22C16B4E35E7}" sibTransId="{7CF2152A-0077-4C84-B5B4-4CF83AB60CDF}"/>
    <dgm:cxn modelId="{B0633178-2EF2-4C21-B887-CB9A0AE0FD88}" type="presOf" srcId="{B502B5C8-732C-4ADC-8D33-EF38CFFE6A89}" destId="{DB66B1FC-9102-48BB-84A4-E072767E0E00}" srcOrd="0" destOrd="1" presId="urn:microsoft.com/office/officeart/2005/8/layout/vList2"/>
    <dgm:cxn modelId="{107868C0-D6E5-4AD9-9950-DF99F4AE29BA}" type="presParOf" srcId="{F21D5556-F5C2-4B8C-818A-22E4A9C29A7B}" destId="{F897CDDB-9293-47D1-A9F6-D9121905348B}" srcOrd="0" destOrd="0" presId="urn:microsoft.com/office/officeart/2005/8/layout/vList2"/>
    <dgm:cxn modelId="{5C1A4AAD-3078-4E6C-AF28-2637B42F0562}" type="presParOf" srcId="{F21D5556-F5C2-4B8C-818A-22E4A9C29A7B}" destId="{E120D9D6-3F6D-43C1-8DFB-F8857545E38E}" srcOrd="1" destOrd="0" presId="urn:microsoft.com/office/officeart/2005/8/layout/vList2"/>
    <dgm:cxn modelId="{9FAA249E-5D74-49EF-AB6C-FFACBEF70450}" type="presParOf" srcId="{F21D5556-F5C2-4B8C-818A-22E4A9C29A7B}" destId="{DD782F69-F83C-46B8-877B-74E61087E46B}" srcOrd="2" destOrd="0" presId="urn:microsoft.com/office/officeart/2005/8/layout/vList2"/>
    <dgm:cxn modelId="{0CAEFF16-1DC0-4C88-9587-8522DC393F3F}" type="presParOf" srcId="{F21D5556-F5C2-4B8C-818A-22E4A9C29A7B}" destId="{0F686165-AFCC-4EBF-AAF0-9BA5F1961E73}" srcOrd="3" destOrd="0" presId="urn:microsoft.com/office/officeart/2005/8/layout/vList2"/>
    <dgm:cxn modelId="{07526140-F56F-4594-A9D5-DCD019BAE371}" type="presParOf" srcId="{F21D5556-F5C2-4B8C-818A-22E4A9C29A7B}" destId="{42A4F5BD-19B6-4E82-A74E-B3D6C9308332}" srcOrd="4" destOrd="0" presId="urn:microsoft.com/office/officeart/2005/8/layout/vList2"/>
    <dgm:cxn modelId="{E32CF464-6659-4360-A373-D233757DCC2C}" type="presParOf" srcId="{F21D5556-F5C2-4B8C-818A-22E4A9C29A7B}" destId="{DB66B1FC-9102-48BB-84A4-E072767E0E0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ierarchy3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nl-NL" noProof="0" dirty="0" err="1" smtClean="0"/>
            <a:t>Mollie</a:t>
          </a:r>
          <a:endParaRPr lang="nl-NL" noProof="0" dirty="0"/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pPr rtl="0"/>
          <a:r>
            <a:rPr lang="nl-NL" dirty="0" smtClean="0"/>
            <a:t> </a:t>
          </a:r>
          <a:r>
            <a:rPr lang="nl-NL" dirty="0" err="1" smtClean="0"/>
            <a:t>Payment</a:t>
          </a:r>
          <a:r>
            <a:rPr lang="nl-NL" dirty="0" smtClean="0"/>
            <a:t> service provider</a:t>
          </a:r>
          <a:endParaRPr lang="nl-NL" noProof="0" dirty="0"/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nl-NL" noProof="0" dirty="0" err="1" smtClean="0"/>
            <a:t>DomPDF</a:t>
          </a:r>
          <a:endParaRPr lang="nl-NL" noProof="0" dirty="0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nl-NL" noProof="0" dirty="0" smtClean="0"/>
            <a:t>Alpine.js</a:t>
          </a:r>
          <a:endParaRPr lang="nl-NL" noProof="0" dirty="0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nl-NL" noProof="0" dirty="0" smtClean="0"/>
            <a:t>Adressen </a:t>
          </a:r>
          <a:r>
            <a:rPr lang="nl-NL" noProof="0" dirty="0" err="1" smtClean="0"/>
            <a:t>checkout</a:t>
          </a:r>
          <a:r>
            <a:rPr lang="nl-NL" noProof="0" dirty="0" smtClean="0"/>
            <a:t> pagina</a:t>
          </a:r>
          <a:endParaRPr lang="nl-NL" noProof="0" dirty="0"/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nl-NL" noProof="0" dirty="0" smtClean="0"/>
            <a:t>Users orders weergaven</a:t>
          </a:r>
          <a:endParaRPr lang="nl-NL" noProof="0" dirty="0"/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 rtlCol="0"/>
        <a:lstStyle/>
        <a:p>
          <a:pPr rtl="0"/>
          <a:r>
            <a:rPr lang="nl-NL" noProof="0" dirty="0" smtClean="0"/>
            <a:t>Reviews Sterren</a:t>
          </a:r>
          <a:endParaRPr lang="nl-NL" noProof="0" dirty="0"/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nl-NL" noProof="0" dirty="0" smtClean="0"/>
            <a:t>SCSS</a:t>
          </a:r>
          <a:endParaRPr lang="nl-NL" noProof="0" dirty="0"/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nl-NL" noProof="0" dirty="0" err="1" smtClean="0"/>
            <a:t>Laravel</a:t>
          </a:r>
          <a:endParaRPr lang="nl-NL" noProof="0" dirty="0"/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3526CB8D-142E-422A-84E1-0A57CA61C024}">
      <dgm:prSet phldrT="[Text]"/>
      <dgm:spPr/>
      <dgm:t>
        <a:bodyPr/>
        <a:lstStyle/>
        <a:p>
          <a:pPr rtl="0"/>
          <a:r>
            <a:rPr lang="nl-BE" dirty="0" err="1" smtClean="0"/>
            <a:t>laravel</a:t>
          </a:r>
          <a:r>
            <a:rPr lang="nl-BE" dirty="0" smtClean="0"/>
            <a:t> </a:t>
          </a:r>
          <a:r>
            <a:rPr lang="nl-BE" dirty="0" err="1" smtClean="0"/>
            <a:t>validation</a:t>
          </a:r>
          <a:endParaRPr lang="nl-NL" noProof="0" dirty="0"/>
        </a:p>
      </dgm:t>
    </dgm:pt>
    <dgm:pt modelId="{0F7B0D9F-E78E-4263-A014-898F83F9DA00}" type="parTrans" cxnId="{13DB9A23-01AC-4C86-BCFE-A16D260CC6F6}">
      <dgm:prSet/>
      <dgm:spPr/>
      <dgm:t>
        <a:bodyPr/>
        <a:lstStyle/>
        <a:p>
          <a:endParaRPr lang="nl-BE"/>
        </a:p>
      </dgm:t>
    </dgm:pt>
    <dgm:pt modelId="{8EA56624-EA31-4DE0-81B1-21909A083B97}" type="sibTrans" cxnId="{13DB9A23-01AC-4C86-BCFE-A16D260CC6F6}">
      <dgm:prSet/>
      <dgm:spPr/>
      <dgm:t>
        <a:bodyPr/>
        <a:lstStyle/>
        <a:p>
          <a:endParaRPr lang="nl-BE"/>
        </a:p>
      </dgm:t>
    </dgm:pt>
    <dgm:pt modelId="{850B2A07-0A3A-4E6B-B09A-9970D7C36CE0}">
      <dgm:prSet phldrT="[Text]"/>
      <dgm:spPr/>
      <dgm:t>
        <a:bodyPr/>
        <a:lstStyle/>
        <a:p>
          <a:pPr rtl="0"/>
          <a:r>
            <a:rPr lang="nl-NL" noProof="0" dirty="0" smtClean="0"/>
            <a:t>API</a:t>
          </a:r>
          <a:endParaRPr lang="nl-NL" noProof="0" dirty="0"/>
        </a:p>
      </dgm:t>
    </dgm:pt>
    <dgm:pt modelId="{82B936B9-6BD8-44A9-9EF9-F24D44D239AC}" type="parTrans" cxnId="{DA407C31-DE26-4A1C-851B-0F61E84F04B8}">
      <dgm:prSet/>
      <dgm:spPr/>
      <dgm:t>
        <a:bodyPr/>
        <a:lstStyle/>
        <a:p>
          <a:endParaRPr lang="nl-BE"/>
        </a:p>
      </dgm:t>
    </dgm:pt>
    <dgm:pt modelId="{4667F558-3AB8-4FD7-8859-CCE9DFC7D325}" type="sibTrans" cxnId="{DA407C31-DE26-4A1C-851B-0F61E84F04B8}">
      <dgm:prSet/>
      <dgm:spPr/>
      <dgm:t>
        <a:bodyPr/>
        <a:lstStyle/>
        <a:p>
          <a:endParaRPr lang="nl-BE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nl-NL" noProof="0" dirty="0" smtClean="0"/>
            <a:t>Orders weergaven</a:t>
          </a:r>
          <a:endParaRPr lang="nl-NL" noProof="0" dirty="0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9330E86E-21E3-4559-9639-9662868879B4}">
      <dgm:prSet/>
      <dgm:spPr/>
      <dgm:t>
        <a:bodyPr/>
        <a:lstStyle/>
        <a:p>
          <a:r>
            <a:rPr lang="nl-BE" smtClean="0"/>
            <a:t>required_if </a:t>
          </a:r>
          <a:endParaRPr lang="nl-BE"/>
        </a:p>
      </dgm:t>
    </dgm:pt>
    <dgm:pt modelId="{33E40DC4-B1BE-46AB-BF3B-B9642EE686FB}" type="parTrans" cxnId="{5F0FBC89-3047-4E45-BB21-9F9BA4EE0FA6}">
      <dgm:prSet/>
      <dgm:spPr/>
      <dgm:t>
        <a:bodyPr/>
        <a:lstStyle/>
        <a:p>
          <a:endParaRPr lang="nl-BE"/>
        </a:p>
      </dgm:t>
    </dgm:pt>
    <dgm:pt modelId="{775333FF-1CE0-44A6-A084-37E84713EE65}" type="sibTrans" cxnId="{5F0FBC89-3047-4E45-BB21-9F9BA4EE0FA6}">
      <dgm:prSet/>
      <dgm:spPr/>
      <dgm:t>
        <a:bodyPr/>
        <a:lstStyle/>
        <a:p>
          <a:endParaRPr lang="nl-BE"/>
        </a:p>
      </dgm:t>
    </dgm:pt>
    <dgm:pt modelId="{27B3FFA7-395D-47B0-AA26-D221BC7C7B92}" type="pres">
      <dgm:prSet presAssocID="{CF9055CF-8DEB-4A02-949A-DE72B6AC5D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DDB4B430-1C10-40A6-8D47-9E1C7788CF20}" type="pres">
      <dgm:prSet presAssocID="{082E8A29-955A-4C7C-A174-3E9DCD4DC89B}" presName="root" presStyleCnt="0"/>
      <dgm:spPr/>
    </dgm:pt>
    <dgm:pt modelId="{20EF5C68-98C9-49F8-AA63-FC042D9CAAD2}" type="pres">
      <dgm:prSet presAssocID="{082E8A29-955A-4C7C-A174-3E9DCD4DC89B}" presName="rootComposite" presStyleCnt="0"/>
      <dgm:spPr/>
    </dgm:pt>
    <dgm:pt modelId="{1B4703F4-9B1A-4C75-96C8-271D0A5DD310}" type="pres">
      <dgm:prSet presAssocID="{082E8A29-955A-4C7C-A174-3E9DCD4DC89B}" presName="rootText" presStyleLbl="node1" presStyleIdx="0" presStyleCnt="5"/>
      <dgm:spPr/>
      <dgm:t>
        <a:bodyPr/>
        <a:lstStyle/>
        <a:p>
          <a:endParaRPr lang="nl-BE"/>
        </a:p>
      </dgm:t>
    </dgm:pt>
    <dgm:pt modelId="{56D264AF-0D28-4D09-BFA4-C9442FE9C2EE}" type="pres">
      <dgm:prSet presAssocID="{082E8A29-955A-4C7C-A174-3E9DCD4DC89B}" presName="rootConnector" presStyleLbl="node1" presStyleIdx="0" presStyleCnt="5"/>
      <dgm:spPr/>
      <dgm:t>
        <a:bodyPr/>
        <a:lstStyle/>
        <a:p>
          <a:endParaRPr lang="nl-BE"/>
        </a:p>
      </dgm:t>
    </dgm:pt>
    <dgm:pt modelId="{C383203B-D29F-4632-9793-75513B66B4AE}" type="pres">
      <dgm:prSet presAssocID="{082E8A29-955A-4C7C-A174-3E9DCD4DC89B}" presName="childShape" presStyleCnt="0"/>
      <dgm:spPr/>
    </dgm:pt>
    <dgm:pt modelId="{2AF55960-F813-489B-A658-606A2846F97E}" type="pres">
      <dgm:prSet presAssocID="{68935D38-FEDC-4CD3-8002-43CB3944BEAF}" presName="Name13" presStyleLbl="parChTrans1D2" presStyleIdx="0" presStyleCnt="8"/>
      <dgm:spPr/>
      <dgm:t>
        <a:bodyPr/>
        <a:lstStyle/>
        <a:p>
          <a:endParaRPr lang="nl-BE"/>
        </a:p>
      </dgm:t>
    </dgm:pt>
    <dgm:pt modelId="{3D848B9C-DF7D-47C3-9D29-A7F2E0CCD966}" type="pres">
      <dgm:prSet presAssocID="{23A0DE4A-FE92-496E-B335-3433CEFB74E9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6F45BB8-FE4B-4068-A7B9-C6D604CF8B62}" type="pres">
      <dgm:prSet presAssocID="{82B936B9-6BD8-44A9-9EF9-F24D44D239AC}" presName="Name13" presStyleLbl="parChTrans1D2" presStyleIdx="1" presStyleCnt="8"/>
      <dgm:spPr/>
      <dgm:t>
        <a:bodyPr/>
        <a:lstStyle/>
        <a:p>
          <a:endParaRPr lang="nl-BE"/>
        </a:p>
      </dgm:t>
    </dgm:pt>
    <dgm:pt modelId="{BF41D728-2907-4A46-A0B5-8F972941ECE2}" type="pres">
      <dgm:prSet presAssocID="{850B2A07-0A3A-4E6B-B09A-9970D7C36CE0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164E933-03C5-4369-A783-0511957B39D6}" type="pres">
      <dgm:prSet presAssocID="{B6E26FFC-9977-4BBC-BEC7-3D6B63754E52}" presName="root" presStyleCnt="0"/>
      <dgm:spPr/>
    </dgm:pt>
    <dgm:pt modelId="{DA553577-0CF3-4E23-8318-4B57BA59830B}" type="pres">
      <dgm:prSet presAssocID="{B6E26FFC-9977-4BBC-BEC7-3D6B63754E52}" presName="rootComposite" presStyleCnt="0"/>
      <dgm:spPr/>
    </dgm:pt>
    <dgm:pt modelId="{ECF0ACEF-E0B5-4544-A923-56DADE91065F}" type="pres">
      <dgm:prSet presAssocID="{B6E26FFC-9977-4BBC-BEC7-3D6B63754E52}" presName="rootText" presStyleLbl="node1" presStyleIdx="1" presStyleCnt="5"/>
      <dgm:spPr/>
      <dgm:t>
        <a:bodyPr/>
        <a:lstStyle/>
        <a:p>
          <a:endParaRPr lang="nl-BE"/>
        </a:p>
      </dgm:t>
    </dgm:pt>
    <dgm:pt modelId="{49E6ABD8-FA95-47FE-8105-27876B7F1EEF}" type="pres">
      <dgm:prSet presAssocID="{B6E26FFC-9977-4BBC-BEC7-3D6B63754E52}" presName="rootConnector" presStyleLbl="node1" presStyleIdx="1" presStyleCnt="5"/>
      <dgm:spPr/>
      <dgm:t>
        <a:bodyPr/>
        <a:lstStyle/>
        <a:p>
          <a:endParaRPr lang="nl-BE"/>
        </a:p>
      </dgm:t>
    </dgm:pt>
    <dgm:pt modelId="{DEA47DC8-76F9-4FD3-B2E8-5CB3CAF6411E}" type="pres">
      <dgm:prSet presAssocID="{B6E26FFC-9977-4BBC-BEC7-3D6B63754E52}" presName="childShape" presStyleCnt="0"/>
      <dgm:spPr/>
    </dgm:pt>
    <dgm:pt modelId="{566A8BF2-DBA5-4587-A475-24F8E78F1068}" type="pres">
      <dgm:prSet presAssocID="{4A973A1C-85F1-4969-A536-D29940229E2C}" presName="Name13" presStyleLbl="parChTrans1D2" presStyleIdx="2" presStyleCnt="8"/>
      <dgm:spPr/>
      <dgm:t>
        <a:bodyPr/>
        <a:lstStyle/>
        <a:p>
          <a:endParaRPr lang="nl-BE"/>
        </a:p>
      </dgm:t>
    </dgm:pt>
    <dgm:pt modelId="{D7FC5AAB-0DC9-4828-86AD-9158CEBD47FE}" type="pres">
      <dgm:prSet presAssocID="{CBCC21F5-552F-4D39-812E-6FCD4A366F58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6AB5746-BAD7-48FA-AC2F-645482124EF7}" type="pres">
      <dgm:prSet presAssocID="{6D0E5D9F-7263-4526-A227-51301233F549}" presName="root" presStyleCnt="0"/>
      <dgm:spPr/>
    </dgm:pt>
    <dgm:pt modelId="{86360F42-130D-47C8-B845-4559B57E0021}" type="pres">
      <dgm:prSet presAssocID="{6D0E5D9F-7263-4526-A227-51301233F549}" presName="rootComposite" presStyleCnt="0"/>
      <dgm:spPr/>
    </dgm:pt>
    <dgm:pt modelId="{27FCE776-3CE0-4B43-9D96-FF66E530550B}" type="pres">
      <dgm:prSet presAssocID="{6D0E5D9F-7263-4526-A227-51301233F549}" presName="rootText" presStyleLbl="node1" presStyleIdx="2" presStyleCnt="5"/>
      <dgm:spPr/>
      <dgm:t>
        <a:bodyPr/>
        <a:lstStyle/>
        <a:p>
          <a:endParaRPr lang="nl-BE"/>
        </a:p>
      </dgm:t>
    </dgm:pt>
    <dgm:pt modelId="{342FB2D5-8137-4E07-B16A-B3159BF887F5}" type="pres">
      <dgm:prSet presAssocID="{6D0E5D9F-7263-4526-A227-51301233F549}" presName="rootConnector" presStyleLbl="node1" presStyleIdx="2" presStyleCnt="5"/>
      <dgm:spPr/>
      <dgm:t>
        <a:bodyPr/>
        <a:lstStyle/>
        <a:p>
          <a:endParaRPr lang="nl-BE"/>
        </a:p>
      </dgm:t>
    </dgm:pt>
    <dgm:pt modelId="{3F83357C-68E3-4EB5-BB47-BBE5E8D082CB}" type="pres">
      <dgm:prSet presAssocID="{6D0E5D9F-7263-4526-A227-51301233F549}" presName="childShape" presStyleCnt="0"/>
      <dgm:spPr/>
    </dgm:pt>
    <dgm:pt modelId="{4A7CB965-1040-44DA-ADE4-F47FB5137A64}" type="pres">
      <dgm:prSet presAssocID="{E9A20291-2E30-4C14-BB7D-DC095A20ECB6}" presName="Name13" presStyleLbl="parChTrans1D2" presStyleIdx="3" presStyleCnt="8"/>
      <dgm:spPr/>
      <dgm:t>
        <a:bodyPr/>
        <a:lstStyle/>
        <a:p>
          <a:endParaRPr lang="nl-BE"/>
        </a:p>
      </dgm:t>
    </dgm:pt>
    <dgm:pt modelId="{8AE45809-0F1D-4C3E-BE82-D5CB6368BA77}" type="pres">
      <dgm:prSet presAssocID="{F3256203-D9D1-492A-B801-68C1A32486F0}" presName="childText" presStyleLbl="bgAcc1" presStyleIdx="3" presStyleCnt="8" custScaleX="146259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CAB2373-6690-4A07-9374-095A53221F69}" type="pres">
      <dgm:prSet presAssocID="{ED5EFE54-4C6D-4A88-939B-CE66C6668425}" presName="Name13" presStyleLbl="parChTrans1D2" presStyleIdx="4" presStyleCnt="8"/>
      <dgm:spPr/>
      <dgm:t>
        <a:bodyPr/>
        <a:lstStyle/>
        <a:p>
          <a:endParaRPr lang="nl-BE"/>
        </a:p>
      </dgm:t>
    </dgm:pt>
    <dgm:pt modelId="{C67A4B0C-36A0-43F3-933E-BB5444148C08}" type="pres">
      <dgm:prSet presAssocID="{357008B7-F3FD-489F-A410-81C9A9EFE4DA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DE3168E5-D072-4BED-9503-BFB172FD7DA3}" type="pres">
      <dgm:prSet presAssocID="{3526CB8D-142E-422A-84E1-0A57CA61C024}" presName="root" presStyleCnt="0"/>
      <dgm:spPr/>
    </dgm:pt>
    <dgm:pt modelId="{FC96A3D7-28CE-4569-9818-F49B39D497B4}" type="pres">
      <dgm:prSet presAssocID="{3526CB8D-142E-422A-84E1-0A57CA61C024}" presName="rootComposite" presStyleCnt="0"/>
      <dgm:spPr/>
    </dgm:pt>
    <dgm:pt modelId="{99FD624B-837A-4780-87EE-DA416CEAE16E}" type="pres">
      <dgm:prSet presAssocID="{3526CB8D-142E-422A-84E1-0A57CA61C024}" presName="rootText" presStyleLbl="node1" presStyleIdx="3" presStyleCnt="5"/>
      <dgm:spPr/>
      <dgm:t>
        <a:bodyPr/>
        <a:lstStyle/>
        <a:p>
          <a:endParaRPr lang="nl-BE"/>
        </a:p>
      </dgm:t>
    </dgm:pt>
    <dgm:pt modelId="{EC5BC993-6F2B-4627-BF33-81A502F37691}" type="pres">
      <dgm:prSet presAssocID="{3526CB8D-142E-422A-84E1-0A57CA61C024}" presName="rootConnector" presStyleLbl="node1" presStyleIdx="3" presStyleCnt="5"/>
      <dgm:spPr/>
      <dgm:t>
        <a:bodyPr/>
        <a:lstStyle/>
        <a:p>
          <a:endParaRPr lang="nl-BE"/>
        </a:p>
      </dgm:t>
    </dgm:pt>
    <dgm:pt modelId="{02367A17-1CA7-4805-8D8D-977D8894A282}" type="pres">
      <dgm:prSet presAssocID="{3526CB8D-142E-422A-84E1-0A57CA61C024}" presName="childShape" presStyleCnt="0"/>
      <dgm:spPr/>
    </dgm:pt>
    <dgm:pt modelId="{8DE45F05-2B8F-4553-BB8F-E09723818E11}" type="pres">
      <dgm:prSet presAssocID="{33E40DC4-B1BE-46AB-BF3B-B9642EE686FB}" presName="Name13" presStyleLbl="parChTrans1D2" presStyleIdx="5" presStyleCnt="8"/>
      <dgm:spPr/>
      <dgm:t>
        <a:bodyPr/>
        <a:lstStyle/>
        <a:p>
          <a:endParaRPr lang="nl-BE"/>
        </a:p>
      </dgm:t>
    </dgm:pt>
    <dgm:pt modelId="{974DAB3E-903F-45AB-9701-2D3DA82D7DF8}" type="pres">
      <dgm:prSet presAssocID="{9330E86E-21E3-4559-9639-9662868879B4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4E7BF1B-4A33-4ECF-8F48-0DD9C73F0BD0}" type="pres">
      <dgm:prSet presAssocID="{E5E95E82-EF79-43CA-AA86-43B0E1CBCD3F}" presName="root" presStyleCnt="0"/>
      <dgm:spPr/>
    </dgm:pt>
    <dgm:pt modelId="{162FF685-89D3-4412-824B-58B9075D7323}" type="pres">
      <dgm:prSet presAssocID="{E5E95E82-EF79-43CA-AA86-43B0E1CBCD3F}" presName="rootComposite" presStyleCnt="0"/>
      <dgm:spPr/>
    </dgm:pt>
    <dgm:pt modelId="{72294E89-BB0A-457A-A485-0EEE90142AA3}" type="pres">
      <dgm:prSet presAssocID="{E5E95E82-EF79-43CA-AA86-43B0E1CBCD3F}" presName="rootText" presStyleLbl="node1" presStyleIdx="4" presStyleCnt="5"/>
      <dgm:spPr/>
      <dgm:t>
        <a:bodyPr/>
        <a:lstStyle/>
        <a:p>
          <a:endParaRPr lang="nl-BE"/>
        </a:p>
      </dgm:t>
    </dgm:pt>
    <dgm:pt modelId="{31579D21-5BDB-41DD-8861-9F6730ED937B}" type="pres">
      <dgm:prSet presAssocID="{E5E95E82-EF79-43CA-AA86-43B0E1CBCD3F}" presName="rootConnector" presStyleLbl="node1" presStyleIdx="4" presStyleCnt="5"/>
      <dgm:spPr/>
      <dgm:t>
        <a:bodyPr/>
        <a:lstStyle/>
        <a:p>
          <a:endParaRPr lang="nl-BE"/>
        </a:p>
      </dgm:t>
    </dgm:pt>
    <dgm:pt modelId="{593A5E97-03E1-49F5-95B2-33132AD7986A}" type="pres">
      <dgm:prSet presAssocID="{E5E95E82-EF79-43CA-AA86-43B0E1CBCD3F}" presName="childShape" presStyleCnt="0"/>
      <dgm:spPr/>
    </dgm:pt>
    <dgm:pt modelId="{2A06D268-1ACD-44AA-A8DF-126B3C5A024B}" type="pres">
      <dgm:prSet presAssocID="{262E0B94-6EA9-4797-B705-959D7B185F91}" presName="Name13" presStyleLbl="parChTrans1D2" presStyleIdx="6" presStyleCnt="8"/>
      <dgm:spPr/>
      <dgm:t>
        <a:bodyPr/>
        <a:lstStyle/>
        <a:p>
          <a:endParaRPr lang="nl-BE"/>
        </a:p>
      </dgm:t>
    </dgm:pt>
    <dgm:pt modelId="{E29D53EA-7700-4301-BACC-69B1393F0800}" type="pres">
      <dgm:prSet presAssocID="{A81358E0-3DE7-41AD-A28C-ABB22548B1F6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F86D203-FA9D-4203-936C-98F5031BC7C4}" type="pres">
      <dgm:prSet presAssocID="{03F017E7-7E3C-4E2C-9CEF-B07099F38801}" presName="Name13" presStyleLbl="parChTrans1D2" presStyleIdx="7" presStyleCnt="8"/>
      <dgm:spPr/>
      <dgm:t>
        <a:bodyPr/>
        <a:lstStyle/>
        <a:p>
          <a:endParaRPr lang="nl-BE"/>
        </a:p>
      </dgm:t>
    </dgm:pt>
    <dgm:pt modelId="{9AF9F35B-3CA9-4920-9534-682EFB73C4B7}" type="pres">
      <dgm:prSet presAssocID="{37A7C994-CC74-44DD-8777-ED6736B35821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13DB9A23-01AC-4C86-BCFE-A16D260CC6F6}" srcId="{CF9055CF-8DEB-4A02-949A-DE72B6AC5D37}" destId="{3526CB8D-142E-422A-84E1-0A57CA61C024}" srcOrd="3" destOrd="0" parTransId="{0F7B0D9F-E78E-4263-A014-898F83F9DA00}" sibTransId="{8EA56624-EA31-4DE0-81B1-21909A083B97}"/>
    <dgm:cxn modelId="{A76240AD-13F6-40C0-BD9B-102D5EC0AE51}" srcId="{CF9055CF-8DEB-4A02-949A-DE72B6AC5D37}" destId="{E5E95E82-EF79-43CA-AA86-43B0E1CBCD3F}" srcOrd="4" destOrd="0" parTransId="{FD76A3AE-1B6C-45A0-8E84-63160283749F}" sibTransId="{BF76010C-5523-4E13-B3E7-886DCE6AEBD4}"/>
    <dgm:cxn modelId="{9D69A5B5-B56E-4863-BA99-8E1AC038C6DF}" type="presOf" srcId="{6D0E5D9F-7263-4526-A227-51301233F549}" destId="{27FCE776-3CE0-4B43-9D96-FF66E530550B}" srcOrd="0" destOrd="0" presId="urn:microsoft.com/office/officeart/2005/8/layout/hierarchy3"/>
    <dgm:cxn modelId="{0813543D-5C54-42D2-B5AA-F5B2BF638716}" type="presOf" srcId="{E5E95E82-EF79-43CA-AA86-43B0E1CBCD3F}" destId="{31579D21-5BDB-41DD-8861-9F6730ED937B}" srcOrd="1" destOrd="0" presId="urn:microsoft.com/office/officeart/2005/8/layout/hierarchy3"/>
    <dgm:cxn modelId="{9779D1E5-B129-4633-B340-EFEC47972AEF}" type="presOf" srcId="{37A7C994-CC74-44DD-8777-ED6736B35821}" destId="{9AF9F35B-3CA9-4920-9534-682EFB73C4B7}" srcOrd="0" destOrd="0" presId="urn:microsoft.com/office/officeart/2005/8/layout/hierarchy3"/>
    <dgm:cxn modelId="{A0FBAD97-D0EB-4719-AFC3-9E3BAF6F5A78}" type="presOf" srcId="{33E40DC4-B1BE-46AB-BF3B-B9642EE686FB}" destId="{8DE45F05-2B8F-4553-BB8F-E09723818E11}" srcOrd="0" destOrd="0" presId="urn:microsoft.com/office/officeart/2005/8/layout/hierarchy3"/>
    <dgm:cxn modelId="{829BB3DB-2CCF-453C-A9AB-8684B897924F}" type="presOf" srcId="{3526CB8D-142E-422A-84E1-0A57CA61C024}" destId="{99FD624B-837A-4780-87EE-DA416CEAE16E}" srcOrd="0" destOrd="0" presId="urn:microsoft.com/office/officeart/2005/8/layout/hierarchy3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13A886E7-ABD5-4110-ABCD-F1F381065E1A}" type="presOf" srcId="{B6E26FFC-9977-4BBC-BEC7-3D6B63754E52}" destId="{ECF0ACEF-E0B5-4544-A923-56DADE91065F}" srcOrd="0" destOrd="0" presId="urn:microsoft.com/office/officeart/2005/8/layout/hierarchy3"/>
    <dgm:cxn modelId="{7FE8B011-EAB8-4511-B3CC-CAFB3E6944EA}" type="presOf" srcId="{CBCC21F5-552F-4D39-812E-6FCD4A366F58}" destId="{D7FC5AAB-0DC9-4828-86AD-9158CEBD47FE}" srcOrd="0" destOrd="0" presId="urn:microsoft.com/office/officeart/2005/8/layout/hierarchy3"/>
    <dgm:cxn modelId="{03056A68-EDE5-4F17-AE9E-FD1FA718816C}" type="presOf" srcId="{357008B7-F3FD-489F-A410-81C9A9EFE4DA}" destId="{C67A4B0C-36A0-43F3-933E-BB5444148C08}" srcOrd="0" destOrd="0" presId="urn:microsoft.com/office/officeart/2005/8/layout/hierarchy3"/>
    <dgm:cxn modelId="{E2DCAC62-FCE3-445E-88EB-D3F3BAC7B837}" type="presOf" srcId="{3526CB8D-142E-422A-84E1-0A57CA61C024}" destId="{EC5BC993-6F2B-4627-BF33-81A502F37691}" srcOrd="1" destOrd="0" presId="urn:microsoft.com/office/officeart/2005/8/layout/hierarchy3"/>
    <dgm:cxn modelId="{21FACD52-778B-49AB-A436-70F71FBC0D43}" type="presOf" srcId="{CF9055CF-8DEB-4A02-949A-DE72B6AC5D37}" destId="{27B3FFA7-395D-47B0-AA26-D221BC7C7B92}" srcOrd="0" destOrd="0" presId="urn:microsoft.com/office/officeart/2005/8/layout/hierarchy3"/>
    <dgm:cxn modelId="{5EB5319E-6F4F-4A30-B61D-3B78BD00EF40}" type="presOf" srcId="{082E8A29-955A-4C7C-A174-3E9DCD4DC89B}" destId="{56D264AF-0D28-4D09-BFA4-C9442FE9C2EE}" srcOrd="1" destOrd="0" presId="urn:microsoft.com/office/officeart/2005/8/layout/hierarchy3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5F0FBC89-3047-4E45-BB21-9F9BA4EE0FA6}" srcId="{3526CB8D-142E-422A-84E1-0A57CA61C024}" destId="{9330E86E-21E3-4559-9639-9662868879B4}" srcOrd="0" destOrd="0" parTransId="{33E40DC4-B1BE-46AB-BF3B-B9642EE686FB}" sibTransId="{775333FF-1CE0-44A6-A084-37E84713EE65}"/>
    <dgm:cxn modelId="{49684C05-61C7-42AE-959B-1658D8D66CF0}" type="presOf" srcId="{23A0DE4A-FE92-496E-B335-3433CEFB74E9}" destId="{3D848B9C-DF7D-47C3-9D29-A7F2E0CCD966}" srcOrd="0" destOrd="0" presId="urn:microsoft.com/office/officeart/2005/8/layout/hierarchy3"/>
    <dgm:cxn modelId="{D497B2DD-27A7-4D9E-B871-433C6CB6FF45}" type="presOf" srcId="{9330E86E-21E3-4559-9639-9662868879B4}" destId="{974DAB3E-903F-45AB-9701-2D3DA82D7DF8}" srcOrd="0" destOrd="0" presId="urn:microsoft.com/office/officeart/2005/8/layout/hierarchy3"/>
    <dgm:cxn modelId="{12E1A5D5-65FE-4724-ACD5-420C99128EC1}" type="presOf" srcId="{082E8A29-955A-4C7C-A174-3E9DCD4DC89B}" destId="{1B4703F4-9B1A-4C75-96C8-271D0A5DD310}" srcOrd="0" destOrd="0" presId="urn:microsoft.com/office/officeart/2005/8/layout/hierarchy3"/>
    <dgm:cxn modelId="{5AE843A1-B6DB-4E3A-8B9D-012101A1EA47}" type="presOf" srcId="{E9A20291-2E30-4C14-BB7D-DC095A20ECB6}" destId="{4A7CB965-1040-44DA-ADE4-F47FB5137A64}" srcOrd="0" destOrd="0" presId="urn:microsoft.com/office/officeart/2005/8/layout/hierarchy3"/>
    <dgm:cxn modelId="{7DA2E53B-DB69-45E0-A40A-DFDDF0D19354}" type="presOf" srcId="{262E0B94-6EA9-4797-B705-959D7B185F91}" destId="{2A06D268-1ACD-44AA-A8DF-126B3C5A024B}" srcOrd="0" destOrd="0" presId="urn:microsoft.com/office/officeart/2005/8/layout/hierarchy3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6D9A57C6-818B-4999-BC3D-F851EA4649A6}" type="presOf" srcId="{4A973A1C-85F1-4969-A536-D29940229E2C}" destId="{566A8BF2-DBA5-4587-A475-24F8E78F1068}" srcOrd="0" destOrd="0" presId="urn:microsoft.com/office/officeart/2005/8/layout/hierarchy3"/>
    <dgm:cxn modelId="{750C6150-9CB9-4C32-A2A4-814DA9F90A42}" type="presOf" srcId="{A81358E0-3DE7-41AD-A28C-ABB22548B1F6}" destId="{E29D53EA-7700-4301-BACC-69B1393F0800}" srcOrd="0" destOrd="0" presId="urn:microsoft.com/office/officeart/2005/8/layout/hierarchy3"/>
    <dgm:cxn modelId="{15315429-0E41-4583-8BCB-57675328EE5C}" type="presOf" srcId="{6D0E5D9F-7263-4526-A227-51301233F549}" destId="{342FB2D5-8137-4E07-B16A-B3159BF887F5}" srcOrd="1" destOrd="0" presId="urn:microsoft.com/office/officeart/2005/8/layout/hierarchy3"/>
    <dgm:cxn modelId="{699DC99A-CBE0-49FB-9E8D-521A7038615B}" type="presOf" srcId="{03F017E7-7E3C-4E2C-9CEF-B07099F38801}" destId="{5F86D203-FA9D-4203-936C-98F5031BC7C4}" srcOrd="0" destOrd="0" presId="urn:microsoft.com/office/officeart/2005/8/layout/hierarchy3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1703BCD-72AC-46CE-8E64-30D4BFEB378E}" type="presOf" srcId="{E5E95E82-EF79-43CA-AA86-43B0E1CBCD3F}" destId="{72294E89-BB0A-457A-A485-0EEE90142AA3}" srcOrd="0" destOrd="0" presId="urn:microsoft.com/office/officeart/2005/8/layout/hierarchy3"/>
    <dgm:cxn modelId="{69374633-21D3-4760-A673-48E100475224}" type="presOf" srcId="{82B936B9-6BD8-44A9-9EF9-F24D44D239AC}" destId="{26F45BB8-FE4B-4068-A7B9-C6D604CF8B62}" srcOrd="0" destOrd="0" presId="urn:microsoft.com/office/officeart/2005/8/layout/hierarchy3"/>
    <dgm:cxn modelId="{C7F7EF7F-78BC-4215-AC98-0F69EBEF3EB9}" type="presOf" srcId="{68935D38-FEDC-4CD3-8002-43CB3944BEAF}" destId="{2AF55960-F813-489B-A658-606A2846F97E}" srcOrd="0" destOrd="0" presId="urn:microsoft.com/office/officeart/2005/8/layout/hierarchy3"/>
    <dgm:cxn modelId="{DA407C31-DE26-4A1C-851B-0F61E84F04B8}" srcId="{082E8A29-955A-4C7C-A174-3E9DCD4DC89B}" destId="{850B2A07-0A3A-4E6B-B09A-9970D7C36CE0}" srcOrd="1" destOrd="0" parTransId="{82B936B9-6BD8-44A9-9EF9-F24D44D239AC}" sibTransId="{4667F558-3AB8-4FD7-8859-CCE9DFC7D325}"/>
    <dgm:cxn modelId="{EB83D716-80D6-4E93-9676-453BE4E7BB0F}" type="presOf" srcId="{B6E26FFC-9977-4BBC-BEC7-3D6B63754E52}" destId="{49E6ABD8-FA95-47FE-8105-27876B7F1EEF}" srcOrd="1" destOrd="0" presId="urn:microsoft.com/office/officeart/2005/8/layout/hierarchy3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3D3340F-AAC7-40E8-BA2A-9B3D7E5E03E5}" type="presOf" srcId="{850B2A07-0A3A-4E6B-B09A-9970D7C36CE0}" destId="{BF41D728-2907-4A46-A0B5-8F972941ECE2}" srcOrd="0" destOrd="0" presId="urn:microsoft.com/office/officeart/2005/8/layout/hierarchy3"/>
    <dgm:cxn modelId="{821DCFE6-9627-4397-AD5E-5CADE545768A}" type="presOf" srcId="{ED5EFE54-4C6D-4A88-939B-CE66C6668425}" destId="{9CAB2373-6690-4A07-9374-095A53221F69}" srcOrd="0" destOrd="0" presId="urn:microsoft.com/office/officeart/2005/8/layout/hierarchy3"/>
    <dgm:cxn modelId="{3646AFDB-5494-4A75-B4A8-881F060F4CEE}" type="presOf" srcId="{F3256203-D9D1-492A-B801-68C1A32486F0}" destId="{8AE45809-0F1D-4C3E-BE82-D5CB6368BA77}" srcOrd="0" destOrd="0" presId="urn:microsoft.com/office/officeart/2005/8/layout/hierarchy3"/>
    <dgm:cxn modelId="{F08FB3F2-06EB-454B-8D5B-30BC48A46B46}" type="presParOf" srcId="{27B3FFA7-395D-47B0-AA26-D221BC7C7B92}" destId="{DDB4B430-1C10-40A6-8D47-9E1C7788CF20}" srcOrd="0" destOrd="0" presId="urn:microsoft.com/office/officeart/2005/8/layout/hierarchy3"/>
    <dgm:cxn modelId="{3C8CB003-FC69-4D3F-A288-F8563A78A807}" type="presParOf" srcId="{DDB4B430-1C10-40A6-8D47-9E1C7788CF20}" destId="{20EF5C68-98C9-49F8-AA63-FC042D9CAAD2}" srcOrd="0" destOrd="0" presId="urn:microsoft.com/office/officeart/2005/8/layout/hierarchy3"/>
    <dgm:cxn modelId="{9D3B405C-6896-47E6-9C0B-952AA7C11C2D}" type="presParOf" srcId="{20EF5C68-98C9-49F8-AA63-FC042D9CAAD2}" destId="{1B4703F4-9B1A-4C75-96C8-271D0A5DD310}" srcOrd="0" destOrd="0" presId="urn:microsoft.com/office/officeart/2005/8/layout/hierarchy3"/>
    <dgm:cxn modelId="{C5CEAD9B-6DC6-4EC2-8E51-F01ACD0D3E12}" type="presParOf" srcId="{20EF5C68-98C9-49F8-AA63-FC042D9CAAD2}" destId="{56D264AF-0D28-4D09-BFA4-C9442FE9C2EE}" srcOrd="1" destOrd="0" presId="urn:microsoft.com/office/officeart/2005/8/layout/hierarchy3"/>
    <dgm:cxn modelId="{CCA42F8C-E795-405F-AD5C-478181059AE8}" type="presParOf" srcId="{DDB4B430-1C10-40A6-8D47-9E1C7788CF20}" destId="{C383203B-D29F-4632-9793-75513B66B4AE}" srcOrd="1" destOrd="0" presId="urn:microsoft.com/office/officeart/2005/8/layout/hierarchy3"/>
    <dgm:cxn modelId="{5B725B6C-93F9-4636-BCBF-170EBF24C75A}" type="presParOf" srcId="{C383203B-D29F-4632-9793-75513B66B4AE}" destId="{2AF55960-F813-489B-A658-606A2846F97E}" srcOrd="0" destOrd="0" presId="urn:microsoft.com/office/officeart/2005/8/layout/hierarchy3"/>
    <dgm:cxn modelId="{278251F1-41C9-43EE-AB99-97621399AEF8}" type="presParOf" srcId="{C383203B-D29F-4632-9793-75513B66B4AE}" destId="{3D848B9C-DF7D-47C3-9D29-A7F2E0CCD966}" srcOrd="1" destOrd="0" presId="urn:microsoft.com/office/officeart/2005/8/layout/hierarchy3"/>
    <dgm:cxn modelId="{A4875B07-4CA5-49B6-A166-DE5638F4C4F9}" type="presParOf" srcId="{C383203B-D29F-4632-9793-75513B66B4AE}" destId="{26F45BB8-FE4B-4068-A7B9-C6D604CF8B62}" srcOrd="2" destOrd="0" presId="urn:microsoft.com/office/officeart/2005/8/layout/hierarchy3"/>
    <dgm:cxn modelId="{73D4BDF8-2F8D-4E74-9CB7-6A05A5B18560}" type="presParOf" srcId="{C383203B-D29F-4632-9793-75513B66B4AE}" destId="{BF41D728-2907-4A46-A0B5-8F972941ECE2}" srcOrd="3" destOrd="0" presId="urn:microsoft.com/office/officeart/2005/8/layout/hierarchy3"/>
    <dgm:cxn modelId="{529EF9FA-2403-4AA1-A199-4B34962140FE}" type="presParOf" srcId="{27B3FFA7-395D-47B0-AA26-D221BC7C7B92}" destId="{E164E933-03C5-4369-A783-0511957B39D6}" srcOrd="1" destOrd="0" presId="urn:microsoft.com/office/officeart/2005/8/layout/hierarchy3"/>
    <dgm:cxn modelId="{466979ED-A266-4AF1-AD85-F2C167958E1F}" type="presParOf" srcId="{E164E933-03C5-4369-A783-0511957B39D6}" destId="{DA553577-0CF3-4E23-8318-4B57BA59830B}" srcOrd="0" destOrd="0" presId="urn:microsoft.com/office/officeart/2005/8/layout/hierarchy3"/>
    <dgm:cxn modelId="{8164D35D-D79C-4E98-A9EA-667FDC6E77BD}" type="presParOf" srcId="{DA553577-0CF3-4E23-8318-4B57BA59830B}" destId="{ECF0ACEF-E0B5-4544-A923-56DADE91065F}" srcOrd="0" destOrd="0" presId="urn:microsoft.com/office/officeart/2005/8/layout/hierarchy3"/>
    <dgm:cxn modelId="{1754B64A-CCAB-4DFF-B029-2C299210BC76}" type="presParOf" srcId="{DA553577-0CF3-4E23-8318-4B57BA59830B}" destId="{49E6ABD8-FA95-47FE-8105-27876B7F1EEF}" srcOrd="1" destOrd="0" presId="urn:microsoft.com/office/officeart/2005/8/layout/hierarchy3"/>
    <dgm:cxn modelId="{27946F55-A83A-4595-B26D-64C75F3BBAED}" type="presParOf" srcId="{E164E933-03C5-4369-A783-0511957B39D6}" destId="{DEA47DC8-76F9-4FD3-B2E8-5CB3CAF6411E}" srcOrd="1" destOrd="0" presId="urn:microsoft.com/office/officeart/2005/8/layout/hierarchy3"/>
    <dgm:cxn modelId="{F0D803BB-FA73-4084-BBA8-99325A9A007A}" type="presParOf" srcId="{DEA47DC8-76F9-4FD3-B2E8-5CB3CAF6411E}" destId="{566A8BF2-DBA5-4587-A475-24F8E78F1068}" srcOrd="0" destOrd="0" presId="urn:microsoft.com/office/officeart/2005/8/layout/hierarchy3"/>
    <dgm:cxn modelId="{A922E390-72B6-44E1-891F-6C1FF92F0E5C}" type="presParOf" srcId="{DEA47DC8-76F9-4FD3-B2E8-5CB3CAF6411E}" destId="{D7FC5AAB-0DC9-4828-86AD-9158CEBD47FE}" srcOrd="1" destOrd="0" presId="urn:microsoft.com/office/officeart/2005/8/layout/hierarchy3"/>
    <dgm:cxn modelId="{C40275DC-6681-45C6-A466-122560570D17}" type="presParOf" srcId="{27B3FFA7-395D-47B0-AA26-D221BC7C7B92}" destId="{36AB5746-BAD7-48FA-AC2F-645482124EF7}" srcOrd="2" destOrd="0" presId="urn:microsoft.com/office/officeart/2005/8/layout/hierarchy3"/>
    <dgm:cxn modelId="{72CE3114-98A2-4FE5-9709-196821F16667}" type="presParOf" srcId="{36AB5746-BAD7-48FA-AC2F-645482124EF7}" destId="{86360F42-130D-47C8-B845-4559B57E0021}" srcOrd="0" destOrd="0" presId="urn:microsoft.com/office/officeart/2005/8/layout/hierarchy3"/>
    <dgm:cxn modelId="{782BE077-CD62-4B28-9713-6F9987205F21}" type="presParOf" srcId="{86360F42-130D-47C8-B845-4559B57E0021}" destId="{27FCE776-3CE0-4B43-9D96-FF66E530550B}" srcOrd="0" destOrd="0" presId="urn:microsoft.com/office/officeart/2005/8/layout/hierarchy3"/>
    <dgm:cxn modelId="{3CDC9EE8-444B-4131-8881-0EB2FA0D8943}" type="presParOf" srcId="{86360F42-130D-47C8-B845-4559B57E0021}" destId="{342FB2D5-8137-4E07-B16A-B3159BF887F5}" srcOrd="1" destOrd="0" presId="urn:microsoft.com/office/officeart/2005/8/layout/hierarchy3"/>
    <dgm:cxn modelId="{50D65822-5AAD-468E-AF83-4E1DA28EC23F}" type="presParOf" srcId="{36AB5746-BAD7-48FA-AC2F-645482124EF7}" destId="{3F83357C-68E3-4EB5-BB47-BBE5E8D082CB}" srcOrd="1" destOrd="0" presId="urn:microsoft.com/office/officeart/2005/8/layout/hierarchy3"/>
    <dgm:cxn modelId="{FDB05B93-3717-4F0E-B709-065671F98EDB}" type="presParOf" srcId="{3F83357C-68E3-4EB5-BB47-BBE5E8D082CB}" destId="{4A7CB965-1040-44DA-ADE4-F47FB5137A64}" srcOrd="0" destOrd="0" presId="urn:microsoft.com/office/officeart/2005/8/layout/hierarchy3"/>
    <dgm:cxn modelId="{16A9B22C-1D1F-4EB9-B9E7-A06CD8B318A7}" type="presParOf" srcId="{3F83357C-68E3-4EB5-BB47-BBE5E8D082CB}" destId="{8AE45809-0F1D-4C3E-BE82-D5CB6368BA77}" srcOrd="1" destOrd="0" presId="urn:microsoft.com/office/officeart/2005/8/layout/hierarchy3"/>
    <dgm:cxn modelId="{EED03AD3-8CE3-40BE-9EA7-3038C008C854}" type="presParOf" srcId="{3F83357C-68E3-4EB5-BB47-BBE5E8D082CB}" destId="{9CAB2373-6690-4A07-9374-095A53221F69}" srcOrd="2" destOrd="0" presId="urn:microsoft.com/office/officeart/2005/8/layout/hierarchy3"/>
    <dgm:cxn modelId="{CE59E35C-A987-4B62-957E-2D9F0E14F928}" type="presParOf" srcId="{3F83357C-68E3-4EB5-BB47-BBE5E8D082CB}" destId="{C67A4B0C-36A0-43F3-933E-BB5444148C08}" srcOrd="3" destOrd="0" presId="urn:microsoft.com/office/officeart/2005/8/layout/hierarchy3"/>
    <dgm:cxn modelId="{9C31CE4D-3CAB-4701-9F9A-7DFE9C56B0FA}" type="presParOf" srcId="{27B3FFA7-395D-47B0-AA26-D221BC7C7B92}" destId="{DE3168E5-D072-4BED-9503-BFB172FD7DA3}" srcOrd="3" destOrd="0" presId="urn:microsoft.com/office/officeart/2005/8/layout/hierarchy3"/>
    <dgm:cxn modelId="{E7F7164F-5EB2-41D2-88E6-6EAC19B818D7}" type="presParOf" srcId="{DE3168E5-D072-4BED-9503-BFB172FD7DA3}" destId="{FC96A3D7-28CE-4569-9818-F49B39D497B4}" srcOrd="0" destOrd="0" presId="urn:microsoft.com/office/officeart/2005/8/layout/hierarchy3"/>
    <dgm:cxn modelId="{85F6CC40-62FA-4B46-8150-A0B9955A5540}" type="presParOf" srcId="{FC96A3D7-28CE-4569-9818-F49B39D497B4}" destId="{99FD624B-837A-4780-87EE-DA416CEAE16E}" srcOrd="0" destOrd="0" presId="urn:microsoft.com/office/officeart/2005/8/layout/hierarchy3"/>
    <dgm:cxn modelId="{AD235665-9343-415B-BBC7-9E691E7F9FC0}" type="presParOf" srcId="{FC96A3D7-28CE-4569-9818-F49B39D497B4}" destId="{EC5BC993-6F2B-4627-BF33-81A502F37691}" srcOrd="1" destOrd="0" presId="urn:microsoft.com/office/officeart/2005/8/layout/hierarchy3"/>
    <dgm:cxn modelId="{220D35A9-436B-4016-80CB-537AAD43AFA0}" type="presParOf" srcId="{DE3168E5-D072-4BED-9503-BFB172FD7DA3}" destId="{02367A17-1CA7-4805-8D8D-977D8894A282}" srcOrd="1" destOrd="0" presId="urn:microsoft.com/office/officeart/2005/8/layout/hierarchy3"/>
    <dgm:cxn modelId="{D01A591C-C195-4801-BBFA-FF2D18B872FB}" type="presParOf" srcId="{02367A17-1CA7-4805-8D8D-977D8894A282}" destId="{8DE45F05-2B8F-4553-BB8F-E09723818E11}" srcOrd="0" destOrd="0" presId="urn:microsoft.com/office/officeart/2005/8/layout/hierarchy3"/>
    <dgm:cxn modelId="{D4C31F5D-3C5E-443F-A1A3-729C6A793A44}" type="presParOf" srcId="{02367A17-1CA7-4805-8D8D-977D8894A282}" destId="{974DAB3E-903F-45AB-9701-2D3DA82D7DF8}" srcOrd="1" destOrd="0" presId="urn:microsoft.com/office/officeart/2005/8/layout/hierarchy3"/>
    <dgm:cxn modelId="{242441A6-9882-4BDF-AAD2-7A0801B568D9}" type="presParOf" srcId="{27B3FFA7-395D-47B0-AA26-D221BC7C7B92}" destId="{84E7BF1B-4A33-4ECF-8F48-0DD9C73F0BD0}" srcOrd="4" destOrd="0" presId="urn:microsoft.com/office/officeart/2005/8/layout/hierarchy3"/>
    <dgm:cxn modelId="{9F659D3A-B778-4F25-A909-2EF7B58FA8FD}" type="presParOf" srcId="{84E7BF1B-4A33-4ECF-8F48-0DD9C73F0BD0}" destId="{162FF685-89D3-4412-824B-58B9075D7323}" srcOrd="0" destOrd="0" presId="urn:microsoft.com/office/officeart/2005/8/layout/hierarchy3"/>
    <dgm:cxn modelId="{CE7E352D-D514-4DDF-9B15-A48C75813C3B}" type="presParOf" srcId="{162FF685-89D3-4412-824B-58B9075D7323}" destId="{72294E89-BB0A-457A-A485-0EEE90142AA3}" srcOrd="0" destOrd="0" presId="urn:microsoft.com/office/officeart/2005/8/layout/hierarchy3"/>
    <dgm:cxn modelId="{0B713DDC-060C-40AF-A930-48F4665124A7}" type="presParOf" srcId="{162FF685-89D3-4412-824B-58B9075D7323}" destId="{31579D21-5BDB-41DD-8861-9F6730ED937B}" srcOrd="1" destOrd="0" presId="urn:microsoft.com/office/officeart/2005/8/layout/hierarchy3"/>
    <dgm:cxn modelId="{E45487E0-D413-4B0B-BA3C-AAFA641F5A1D}" type="presParOf" srcId="{84E7BF1B-4A33-4ECF-8F48-0DD9C73F0BD0}" destId="{593A5E97-03E1-49F5-95B2-33132AD7986A}" srcOrd="1" destOrd="0" presId="urn:microsoft.com/office/officeart/2005/8/layout/hierarchy3"/>
    <dgm:cxn modelId="{E6E472F8-AAFF-4C54-927A-00CD20D929BC}" type="presParOf" srcId="{593A5E97-03E1-49F5-95B2-33132AD7986A}" destId="{2A06D268-1ACD-44AA-A8DF-126B3C5A024B}" srcOrd="0" destOrd="0" presId="urn:microsoft.com/office/officeart/2005/8/layout/hierarchy3"/>
    <dgm:cxn modelId="{4E43EBEF-2A9E-4280-9192-3DB713AA32DE}" type="presParOf" srcId="{593A5E97-03E1-49F5-95B2-33132AD7986A}" destId="{E29D53EA-7700-4301-BACC-69B1393F0800}" srcOrd="1" destOrd="0" presId="urn:microsoft.com/office/officeart/2005/8/layout/hierarchy3"/>
    <dgm:cxn modelId="{EB40416C-A663-4F4B-BACE-9F666C6C8555}" type="presParOf" srcId="{593A5E97-03E1-49F5-95B2-33132AD7986A}" destId="{5F86D203-FA9D-4203-936C-98F5031BC7C4}" srcOrd="2" destOrd="0" presId="urn:microsoft.com/office/officeart/2005/8/layout/hierarchy3"/>
    <dgm:cxn modelId="{B7256EDD-C8A1-4A38-8019-735D8EB3D3A6}" type="presParOf" srcId="{593A5E97-03E1-49F5-95B2-33132AD7986A}" destId="{9AF9F35B-3CA9-4920-9534-682EFB73C4B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7CDDB-9293-47D1-A9F6-D9121905348B}">
      <dsp:nvSpPr>
        <dsp:cNvPr id="0" name=""/>
        <dsp:cNvSpPr/>
      </dsp:nvSpPr>
      <dsp:spPr>
        <a:xfrm>
          <a:off x="0" y="21887"/>
          <a:ext cx="1006140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000" kern="1200" dirty="0" smtClean="0">
              <a:solidFill>
                <a:schemeClr val="tx1"/>
              </a:solidFill>
            </a:rPr>
            <a:t>Front-end</a:t>
          </a:r>
          <a:endParaRPr lang="nl-BE" sz="3000" kern="1200" dirty="0">
            <a:solidFill>
              <a:schemeClr val="tx1"/>
            </a:solidFill>
          </a:endParaRPr>
        </a:p>
      </dsp:txBody>
      <dsp:txXfrm>
        <a:off x="35125" y="57012"/>
        <a:ext cx="9991152" cy="649299"/>
      </dsp:txXfrm>
    </dsp:sp>
    <dsp:sp modelId="{E120D9D6-3F6D-43C1-8DFB-F8857545E38E}">
      <dsp:nvSpPr>
        <dsp:cNvPr id="0" name=""/>
        <dsp:cNvSpPr/>
      </dsp:nvSpPr>
      <dsp:spPr>
        <a:xfrm>
          <a:off x="0" y="741437"/>
          <a:ext cx="10061402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4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nl-BE" sz="2300" kern="1200" dirty="0" smtClean="0"/>
            <a:t>6 </a:t>
          </a:r>
          <a:r>
            <a:rPr lang="nl-NL" sz="2300" kern="1200" dirty="0" smtClean="0"/>
            <a:t>Pagina’s</a:t>
          </a:r>
          <a:endParaRPr lang="nl-BE" sz="2300" kern="1200" dirty="0"/>
        </a:p>
      </dsp:txBody>
      <dsp:txXfrm>
        <a:off x="0" y="741437"/>
        <a:ext cx="10061402" cy="496800"/>
      </dsp:txXfrm>
    </dsp:sp>
    <dsp:sp modelId="{DD782F69-F83C-46B8-877B-74E61087E46B}">
      <dsp:nvSpPr>
        <dsp:cNvPr id="0" name=""/>
        <dsp:cNvSpPr/>
      </dsp:nvSpPr>
      <dsp:spPr>
        <a:xfrm>
          <a:off x="0" y="1238237"/>
          <a:ext cx="1006140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000" kern="1200" dirty="0" smtClean="0">
              <a:solidFill>
                <a:schemeClr val="tx1"/>
              </a:solidFill>
            </a:rPr>
            <a:t>Backend</a:t>
          </a:r>
          <a:endParaRPr lang="nl-BE" sz="3000" kern="1200" dirty="0">
            <a:solidFill>
              <a:schemeClr val="tx1"/>
            </a:solidFill>
          </a:endParaRPr>
        </a:p>
      </dsp:txBody>
      <dsp:txXfrm>
        <a:off x="35125" y="1273362"/>
        <a:ext cx="9991152" cy="649299"/>
      </dsp:txXfrm>
    </dsp:sp>
    <dsp:sp modelId="{0F686165-AFCC-4EBF-AAF0-9BA5F1961E73}">
      <dsp:nvSpPr>
        <dsp:cNvPr id="0" name=""/>
        <dsp:cNvSpPr/>
      </dsp:nvSpPr>
      <dsp:spPr>
        <a:xfrm>
          <a:off x="0" y="1957787"/>
          <a:ext cx="10061402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4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nl-NL" sz="2300" kern="1200" dirty="0" smtClean="0"/>
            <a:t>Dynamisch</a:t>
          </a:r>
          <a:endParaRPr lang="nl-BE" sz="2300" kern="1200" dirty="0"/>
        </a:p>
      </dsp:txBody>
      <dsp:txXfrm>
        <a:off x="0" y="1957787"/>
        <a:ext cx="10061402" cy="496800"/>
      </dsp:txXfrm>
    </dsp:sp>
    <dsp:sp modelId="{42A4F5BD-19B6-4E82-A74E-B3D6C9308332}">
      <dsp:nvSpPr>
        <dsp:cNvPr id="0" name=""/>
        <dsp:cNvSpPr/>
      </dsp:nvSpPr>
      <dsp:spPr>
        <a:xfrm>
          <a:off x="0" y="2454587"/>
          <a:ext cx="1006140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000" kern="1200" dirty="0" smtClean="0">
              <a:solidFill>
                <a:schemeClr val="tx1"/>
              </a:solidFill>
            </a:rPr>
            <a:t>Betalingssysteem</a:t>
          </a:r>
          <a:endParaRPr lang="nl-BE" sz="3000" kern="1200" dirty="0">
            <a:solidFill>
              <a:schemeClr val="tx1"/>
            </a:solidFill>
          </a:endParaRPr>
        </a:p>
      </dsp:txBody>
      <dsp:txXfrm>
        <a:off x="35125" y="2489712"/>
        <a:ext cx="9991152" cy="649299"/>
      </dsp:txXfrm>
    </dsp:sp>
    <dsp:sp modelId="{DB66B1FC-9102-48BB-84A4-E072767E0E00}">
      <dsp:nvSpPr>
        <dsp:cNvPr id="0" name=""/>
        <dsp:cNvSpPr/>
      </dsp:nvSpPr>
      <dsp:spPr>
        <a:xfrm>
          <a:off x="0" y="3174137"/>
          <a:ext cx="1006140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4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nl-NL" sz="2300" kern="1200" dirty="0" err="1" smtClean="0"/>
            <a:t>Mollie</a:t>
          </a:r>
          <a:endParaRPr lang="nl-B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nl-NL" sz="2300" kern="1200" dirty="0" err="1" smtClean="0"/>
            <a:t>Stripe</a:t>
          </a:r>
          <a:endParaRPr lang="nl-BE" sz="2300" kern="1200" dirty="0"/>
        </a:p>
      </dsp:txBody>
      <dsp:txXfrm>
        <a:off x="0" y="3174137"/>
        <a:ext cx="10061402" cy="791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703F4-9B1A-4C75-96C8-271D0A5DD310}">
      <dsp:nvSpPr>
        <dsp:cNvPr id="0" name=""/>
        <dsp:cNvSpPr/>
      </dsp:nvSpPr>
      <dsp:spPr>
        <a:xfrm>
          <a:off x="7112" y="418990"/>
          <a:ext cx="1798989" cy="899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435" tIns="34290" rIns="51435" bIns="3429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noProof="0" dirty="0" err="1" smtClean="0"/>
            <a:t>Mollie</a:t>
          </a:r>
          <a:endParaRPr lang="nl-NL" sz="2700" kern="1200" noProof="0" dirty="0"/>
        </a:p>
      </dsp:txBody>
      <dsp:txXfrm>
        <a:off x="33457" y="445335"/>
        <a:ext cx="1746299" cy="846804"/>
      </dsp:txXfrm>
    </dsp:sp>
    <dsp:sp modelId="{2AF55960-F813-489B-A658-606A2846F97E}">
      <dsp:nvSpPr>
        <dsp:cNvPr id="0" name=""/>
        <dsp:cNvSpPr/>
      </dsp:nvSpPr>
      <dsp:spPr>
        <a:xfrm>
          <a:off x="187011" y="1318485"/>
          <a:ext cx="179898" cy="67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620"/>
              </a:lnTo>
              <a:lnTo>
                <a:pt x="179898" y="674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48B9C-DF7D-47C3-9D29-A7F2E0CCD966}">
      <dsp:nvSpPr>
        <dsp:cNvPr id="0" name=""/>
        <dsp:cNvSpPr/>
      </dsp:nvSpPr>
      <dsp:spPr>
        <a:xfrm>
          <a:off x="366910" y="1543359"/>
          <a:ext cx="1439191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 </a:t>
          </a:r>
          <a:r>
            <a:rPr lang="nl-NL" sz="1900" kern="1200" dirty="0" err="1" smtClean="0"/>
            <a:t>Payment</a:t>
          </a:r>
          <a:r>
            <a:rPr lang="nl-NL" sz="1900" kern="1200" dirty="0" smtClean="0"/>
            <a:t> service provider</a:t>
          </a:r>
          <a:endParaRPr lang="nl-NL" sz="1900" kern="1200" noProof="0" dirty="0"/>
        </a:p>
      </dsp:txBody>
      <dsp:txXfrm>
        <a:off x="393255" y="1569704"/>
        <a:ext cx="1386501" cy="846804"/>
      </dsp:txXfrm>
    </dsp:sp>
    <dsp:sp modelId="{26F45BB8-FE4B-4068-A7B9-C6D604CF8B62}">
      <dsp:nvSpPr>
        <dsp:cNvPr id="0" name=""/>
        <dsp:cNvSpPr/>
      </dsp:nvSpPr>
      <dsp:spPr>
        <a:xfrm>
          <a:off x="187011" y="1318485"/>
          <a:ext cx="179898" cy="1798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8989"/>
              </a:lnTo>
              <a:lnTo>
                <a:pt x="179898" y="1798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1D728-2907-4A46-A0B5-8F972941ECE2}">
      <dsp:nvSpPr>
        <dsp:cNvPr id="0" name=""/>
        <dsp:cNvSpPr/>
      </dsp:nvSpPr>
      <dsp:spPr>
        <a:xfrm>
          <a:off x="366910" y="2667727"/>
          <a:ext cx="1439191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noProof="0" dirty="0" smtClean="0"/>
            <a:t>API</a:t>
          </a:r>
          <a:endParaRPr lang="nl-NL" sz="1900" kern="1200" noProof="0" dirty="0"/>
        </a:p>
      </dsp:txBody>
      <dsp:txXfrm>
        <a:off x="393255" y="2694072"/>
        <a:ext cx="1386501" cy="846804"/>
      </dsp:txXfrm>
    </dsp:sp>
    <dsp:sp modelId="{ECF0ACEF-E0B5-4544-A923-56DADE91065F}">
      <dsp:nvSpPr>
        <dsp:cNvPr id="0" name=""/>
        <dsp:cNvSpPr/>
      </dsp:nvSpPr>
      <dsp:spPr>
        <a:xfrm>
          <a:off x="2255848" y="418990"/>
          <a:ext cx="1798989" cy="899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435" tIns="34290" rIns="51435" bIns="3429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noProof="0" dirty="0" err="1" smtClean="0"/>
            <a:t>DomPDF</a:t>
          </a:r>
          <a:endParaRPr lang="nl-NL" sz="2700" kern="1200" noProof="0" dirty="0"/>
        </a:p>
      </dsp:txBody>
      <dsp:txXfrm>
        <a:off x="2282193" y="445335"/>
        <a:ext cx="1746299" cy="846804"/>
      </dsp:txXfrm>
    </dsp:sp>
    <dsp:sp modelId="{566A8BF2-DBA5-4587-A475-24F8E78F1068}">
      <dsp:nvSpPr>
        <dsp:cNvPr id="0" name=""/>
        <dsp:cNvSpPr/>
      </dsp:nvSpPr>
      <dsp:spPr>
        <a:xfrm>
          <a:off x="2435747" y="1318485"/>
          <a:ext cx="179898" cy="67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620"/>
              </a:lnTo>
              <a:lnTo>
                <a:pt x="179898" y="674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C5AAB-0DC9-4828-86AD-9158CEBD47FE}">
      <dsp:nvSpPr>
        <dsp:cNvPr id="0" name=""/>
        <dsp:cNvSpPr/>
      </dsp:nvSpPr>
      <dsp:spPr>
        <a:xfrm>
          <a:off x="2615646" y="1543359"/>
          <a:ext cx="1439191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noProof="0" dirty="0" smtClean="0"/>
            <a:t>Orders weergaven</a:t>
          </a:r>
          <a:endParaRPr lang="nl-NL" sz="1900" kern="1200" noProof="0" dirty="0"/>
        </a:p>
      </dsp:txBody>
      <dsp:txXfrm>
        <a:off x="2641991" y="1569704"/>
        <a:ext cx="1386501" cy="846804"/>
      </dsp:txXfrm>
    </dsp:sp>
    <dsp:sp modelId="{27FCE776-3CE0-4B43-9D96-FF66E530550B}">
      <dsp:nvSpPr>
        <dsp:cNvPr id="0" name=""/>
        <dsp:cNvSpPr/>
      </dsp:nvSpPr>
      <dsp:spPr>
        <a:xfrm>
          <a:off x="4504585" y="418990"/>
          <a:ext cx="1798989" cy="899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435" tIns="34290" rIns="51435" bIns="3429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noProof="0" dirty="0" smtClean="0"/>
            <a:t>Alpine.js</a:t>
          </a:r>
          <a:endParaRPr lang="nl-NL" sz="2700" kern="1200" noProof="0" dirty="0"/>
        </a:p>
      </dsp:txBody>
      <dsp:txXfrm>
        <a:off x="4530930" y="445335"/>
        <a:ext cx="1746299" cy="846804"/>
      </dsp:txXfrm>
    </dsp:sp>
    <dsp:sp modelId="{4A7CB965-1040-44DA-ADE4-F47FB5137A64}">
      <dsp:nvSpPr>
        <dsp:cNvPr id="0" name=""/>
        <dsp:cNvSpPr/>
      </dsp:nvSpPr>
      <dsp:spPr>
        <a:xfrm>
          <a:off x="4684483" y="1318485"/>
          <a:ext cx="179898" cy="67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620"/>
              </a:lnTo>
              <a:lnTo>
                <a:pt x="179898" y="674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45809-0F1D-4C3E-BE82-D5CB6368BA77}">
      <dsp:nvSpPr>
        <dsp:cNvPr id="0" name=""/>
        <dsp:cNvSpPr/>
      </dsp:nvSpPr>
      <dsp:spPr>
        <a:xfrm>
          <a:off x="4864382" y="1543359"/>
          <a:ext cx="2104946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noProof="0" dirty="0" smtClean="0"/>
            <a:t>Adressen </a:t>
          </a:r>
          <a:r>
            <a:rPr lang="nl-NL" sz="1900" kern="1200" noProof="0" dirty="0" err="1" smtClean="0"/>
            <a:t>checkout</a:t>
          </a:r>
          <a:r>
            <a:rPr lang="nl-NL" sz="1900" kern="1200" noProof="0" dirty="0" smtClean="0"/>
            <a:t> pagina</a:t>
          </a:r>
          <a:endParaRPr lang="nl-NL" sz="1900" kern="1200" noProof="0" dirty="0"/>
        </a:p>
      </dsp:txBody>
      <dsp:txXfrm>
        <a:off x="4890727" y="1569704"/>
        <a:ext cx="2052256" cy="846804"/>
      </dsp:txXfrm>
    </dsp:sp>
    <dsp:sp modelId="{9CAB2373-6690-4A07-9374-095A53221F69}">
      <dsp:nvSpPr>
        <dsp:cNvPr id="0" name=""/>
        <dsp:cNvSpPr/>
      </dsp:nvSpPr>
      <dsp:spPr>
        <a:xfrm>
          <a:off x="4684483" y="1318485"/>
          <a:ext cx="179898" cy="1798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8989"/>
              </a:lnTo>
              <a:lnTo>
                <a:pt x="179898" y="1798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A4B0C-36A0-43F3-933E-BB5444148C08}">
      <dsp:nvSpPr>
        <dsp:cNvPr id="0" name=""/>
        <dsp:cNvSpPr/>
      </dsp:nvSpPr>
      <dsp:spPr>
        <a:xfrm>
          <a:off x="4864382" y="2667727"/>
          <a:ext cx="1439191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noProof="0" dirty="0" smtClean="0"/>
            <a:t>Users orders weergaven</a:t>
          </a:r>
          <a:endParaRPr lang="nl-NL" sz="1900" kern="1200" noProof="0" dirty="0"/>
        </a:p>
      </dsp:txBody>
      <dsp:txXfrm>
        <a:off x="4890727" y="2694072"/>
        <a:ext cx="1386501" cy="846804"/>
      </dsp:txXfrm>
    </dsp:sp>
    <dsp:sp modelId="{99FD624B-837A-4780-87EE-DA416CEAE16E}">
      <dsp:nvSpPr>
        <dsp:cNvPr id="0" name=""/>
        <dsp:cNvSpPr/>
      </dsp:nvSpPr>
      <dsp:spPr>
        <a:xfrm>
          <a:off x="7059279" y="418990"/>
          <a:ext cx="1798989" cy="899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700" kern="1200" dirty="0" err="1" smtClean="0"/>
            <a:t>laravel</a:t>
          </a:r>
          <a:r>
            <a:rPr lang="nl-BE" sz="2700" kern="1200" dirty="0" smtClean="0"/>
            <a:t> </a:t>
          </a:r>
          <a:r>
            <a:rPr lang="nl-BE" sz="2700" kern="1200" dirty="0" err="1" smtClean="0"/>
            <a:t>validation</a:t>
          </a:r>
          <a:endParaRPr lang="nl-NL" sz="2700" kern="1200" noProof="0" dirty="0"/>
        </a:p>
      </dsp:txBody>
      <dsp:txXfrm>
        <a:off x="7085624" y="445335"/>
        <a:ext cx="1746299" cy="846804"/>
      </dsp:txXfrm>
    </dsp:sp>
    <dsp:sp modelId="{8DE45F05-2B8F-4553-BB8F-E09723818E11}">
      <dsp:nvSpPr>
        <dsp:cNvPr id="0" name=""/>
        <dsp:cNvSpPr/>
      </dsp:nvSpPr>
      <dsp:spPr>
        <a:xfrm>
          <a:off x="7239178" y="1318485"/>
          <a:ext cx="179898" cy="67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620"/>
              </a:lnTo>
              <a:lnTo>
                <a:pt x="179898" y="674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DAB3E-903F-45AB-9701-2D3DA82D7DF8}">
      <dsp:nvSpPr>
        <dsp:cNvPr id="0" name=""/>
        <dsp:cNvSpPr/>
      </dsp:nvSpPr>
      <dsp:spPr>
        <a:xfrm>
          <a:off x="7419077" y="1543359"/>
          <a:ext cx="1439191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900" kern="1200" smtClean="0"/>
            <a:t>required_if </a:t>
          </a:r>
          <a:endParaRPr lang="nl-BE" sz="1900" kern="1200"/>
        </a:p>
      </dsp:txBody>
      <dsp:txXfrm>
        <a:off x="7445422" y="1569704"/>
        <a:ext cx="1386501" cy="846804"/>
      </dsp:txXfrm>
    </dsp:sp>
    <dsp:sp modelId="{72294E89-BB0A-457A-A485-0EEE90142AA3}">
      <dsp:nvSpPr>
        <dsp:cNvPr id="0" name=""/>
        <dsp:cNvSpPr/>
      </dsp:nvSpPr>
      <dsp:spPr>
        <a:xfrm>
          <a:off x="9308015" y="418990"/>
          <a:ext cx="1798989" cy="899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435" tIns="34290" rIns="51435" bIns="3429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noProof="0" dirty="0" smtClean="0"/>
            <a:t>Reviews Sterren</a:t>
          </a:r>
          <a:endParaRPr lang="nl-NL" sz="2700" kern="1200" noProof="0" dirty="0"/>
        </a:p>
      </dsp:txBody>
      <dsp:txXfrm>
        <a:off x="9334360" y="445335"/>
        <a:ext cx="1746299" cy="846804"/>
      </dsp:txXfrm>
    </dsp:sp>
    <dsp:sp modelId="{2A06D268-1ACD-44AA-A8DF-126B3C5A024B}">
      <dsp:nvSpPr>
        <dsp:cNvPr id="0" name=""/>
        <dsp:cNvSpPr/>
      </dsp:nvSpPr>
      <dsp:spPr>
        <a:xfrm>
          <a:off x="9487914" y="1318485"/>
          <a:ext cx="179898" cy="67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620"/>
              </a:lnTo>
              <a:lnTo>
                <a:pt x="179898" y="674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D53EA-7700-4301-BACC-69B1393F0800}">
      <dsp:nvSpPr>
        <dsp:cNvPr id="0" name=""/>
        <dsp:cNvSpPr/>
      </dsp:nvSpPr>
      <dsp:spPr>
        <a:xfrm>
          <a:off x="9667813" y="1543359"/>
          <a:ext cx="1439191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noProof="0" dirty="0" smtClean="0"/>
            <a:t>SCSS</a:t>
          </a:r>
          <a:endParaRPr lang="nl-NL" sz="1900" kern="1200" noProof="0" dirty="0"/>
        </a:p>
      </dsp:txBody>
      <dsp:txXfrm>
        <a:off x="9694158" y="1569704"/>
        <a:ext cx="1386501" cy="846804"/>
      </dsp:txXfrm>
    </dsp:sp>
    <dsp:sp modelId="{5F86D203-FA9D-4203-936C-98F5031BC7C4}">
      <dsp:nvSpPr>
        <dsp:cNvPr id="0" name=""/>
        <dsp:cNvSpPr/>
      </dsp:nvSpPr>
      <dsp:spPr>
        <a:xfrm>
          <a:off x="9487914" y="1318485"/>
          <a:ext cx="179898" cy="1798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8989"/>
              </a:lnTo>
              <a:lnTo>
                <a:pt x="179898" y="1798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9F35B-3CA9-4920-9534-682EFB73C4B7}">
      <dsp:nvSpPr>
        <dsp:cNvPr id="0" name=""/>
        <dsp:cNvSpPr/>
      </dsp:nvSpPr>
      <dsp:spPr>
        <a:xfrm>
          <a:off x="9667813" y="2667727"/>
          <a:ext cx="1439191" cy="899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noProof="0" dirty="0" err="1" smtClean="0"/>
            <a:t>Laravel</a:t>
          </a:r>
          <a:endParaRPr lang="nl-NL" sz="1900" kern="1200" noProof="0" dirty="0"/>
        </a:p>
      </dsp:txBody>
      <dsp:txXfrm>
        <a:off x="9694158" y="2694072"/>
        <a:ext cx="1386501" cy="84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348FDC-B6B2-40AC-8955-D84A28B0095A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50BA09-C4A7-4C9F-9F40-A6C1ACD24F84}" type="datetime1">
              <a:rPr lang="nl-NL" noProof="0" smtClean="0"/>
              <a:t>22-6-2022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 smtClean="0"/>
              <a:t>Klik om de tekststijlen van het model te bewerken</a:t>
            </a:r>
          </a:p>
          <a:p>
            <a:pPr lvl="1" rtl="0"/>
            <a:r>
              <a:rPr lang="nl-NL" noProof="0" dirty="0" smtClean="0"/>
              <a:t>Tweede niveau</a:t>
            </a:r>
          </a:p>
          <a:p>
            <a:pPr lvl="2" rtl="0"/>
            <a:r>
              <a:rPr lang="nl-NL" noProof="0" dirty="0" smtClean="0"/>
              <a:t>Derde niveau</a:t>
            </a:r>
          </a:p>
          <a:p>
            <a:pPr lvl="3" rtl="0"/>
            <a:r>
              <a:rPr lang="nl-NL" noProof="0" dirty="0" smtClean="0"/>
              <a:t>Vierde niveau</a:t>
            </a:r>
          </a:p>
          <a:p>
            <a:pPr lvl="4" rtl="0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673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6535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noProof="0" smtClean="0"/>
              <a:t>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4017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0767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260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noProof="0" smtClean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66372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noProof="0" smtClean="0"/>
              <a:t>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187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nl-NL" noProof="0" smtClean="0"/>
              <a:t>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419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8E58AF97-A3DC-4923-BC1F-2FBF277F66F2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342900" indent="-342900" rtl="0"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AF9B3-E18E-4B83-B521-103F6ED60B13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 marL="342900" indent="-342900" rtl="0"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D71A35F6-5941-42AF-A847-E14C7F8640F2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342900" indent="-342900" rtl="0"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D34D3-5BB1-4325-B227-559E9E07842B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 rtl="0"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dirty="0" smtClean="0"/>
              <a:t>Klik om de tekststijlen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D069727D-B0FA-4977-8AA0-478D434CE9A6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>
            <a:lvl1pPr marL="342900" indent="-342900" rtl="0"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>
            <a:lvl1pPr marL="342900" indent="-342900" rtl="0"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AC0D-BCDF-433B-9B20-E2DA31A64EDF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dirty="0" smtClean="0"/>
              <a:t>Klik om de tekststijlen van het model te bewerken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>
            <a:lvl1pPr marL="342900" indent="-342900" rtl="0"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dirty="0" smtClean="0"/>
              <a:t>Klik om de tekststijlen van het model te bewerken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>
            <a:lvl1pPr marL="342900" indent="-342900" rtl="0"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DE4790-AFB4-4495-8959-7672CEF5C0D3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E9282-5448-488B-80DE-5B327E77B61B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A176DA-F5CB-4859-99A1-BE0EEB2A804E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 rtl="0">
              <a:defRPr sz="3000"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type="body" sz="half" idx="2" hasCustomPrompt="1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rtl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dirty="0" smtClean="0"/>
              <a:t>Klik om de tekststijlen van het model te bewerken</a:t>
            </a:r>
            <a:endParaRPr lang="nl-NL" dirty="0"/>
          </a:p>
        </p:txBody>
      </p:sp>
      <p:sp>
        <p:nvSpPr>
          <p:cNvPr id="3" name="Tijdelijke aanduiding voor inhoud 3"/>
          <p:cNvSpPr>
            <a:spLocks noGrp="1"/>
          </p:cNvSpPr>
          <p:nvPr>
            <p:ph idx="1" hasCustomPrompt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 marL="342900" indent="-342900" rtl="0">
              <a:buFont typeface="Wingdings" panose="05000000000000000000" pitchFamily="2" charset="2"/>
              <a:buChar char="§"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 smtClean="0"/>
              <a:t>Klik om de tekststijlen van het model te bewerken</a:t>
            </a:r>
          </a:p>
          <a:p>
            <a:pPr lvl="1" rtl="0"/>
            <a:r>
              <a:rPr lang="nl-NL" dirty="0" smtClean="0"/>
              <a:t>Tweede niveau</a:t>
            </a:r>
          </a:p>
          <a:p>
            <a:pPr lvl="2" rtl="0"/>
            <a:r>
              <a:rPr lang="nl-NL" dirty="0" smtClean="0"/>
              <a:t>Derde niveau</a:t>
            </a:r>
          </a:p>
          <a:p>
            <a:pPr lvl="3" rtl="0"/>
            <a:r>
              <a:rPr lang="nl-NL" dirty="0" smtClean="0"/>
              <a:t>Vierde niveau</a:t>
            </a:r>
          </a:p>
          <a:p>
            <a:pPr lvl="4" rtl="0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70CEA-F47B-4195-BE6E-906E0750017B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 rtl="0">
              <a:defRPr sz="3000"/>
            </a:lvl1pPr>
          </a:lstStyle>
          <a:p>
            <a:pPr rtl="0"/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rtl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dirty="0" smtClean="0"/>
              <a:t>Klik om de tekststijlen van het model te bewerken</a:t>
            </a:r>
            <a:endParaRPr lang="nl-NL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1D7054-6807-4443-8E62-731181AE8B5F}" type="datetime1">
              <a:rPr lang="nl-NL" smtClean="0"/>
              <a:t>22-6-2022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dirty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 smtClean="0"/>
              <a:t>Klik om de tekststijlen van het model te bewerken</a:t>
            </a:r>
            <a:endParaRPr lang="nl-NL" noProof="0" dirty="0" smtClean="0"/>
          </a:p>
          <a:p>
            <a:pPr lvl="1" rtl="0"/>
            <a:r>
              <a:rPr lang="nl-NL" noProof="0" dirty="0" smtClean="0"/>
              <a:t>Tweede niveau</a:t>
            </a:r>
          </a:p>
          <a:p>
            <a:pPr lvl="2" rtl="0"/>
            <a:r>
              <a:rPr lang="nl-NL" noProof="0" dirty="0" smtClean="0"/>
              <a:t>Derde niveau</a:t>
            </a:r>
          </a:p>
          <a:p>
            <a:pPr lvl="3" rtl="0"/>
            <a:r>
              <a:rPr lang="nl-NL" noProof="0" dirty="0" smtClean="0"/>
              <a:t>Vierde niveau</a:t>
            </a:r>
          </a:p>
          <a:p>
            <a:pPr lvl="4" rtl="0"/>
            <a:r>
              <a:rPr lang="nl-NL" noProof="0" dirty="0" smtClean="0"/>
              <a:t>Vijfde niveau</a:t>
            </a:r>
          </a:p>
          <a:p>
            <a:pPr lvl="5" rtl="0"/>
            <a:r>
              <a:rPr lang="nl-NL" noProof="0" dirty="0" smtClean="0"/>
              <a:t>Zesde</a:t>
            </a:r>
          </a:p>
          <a:p>
            <a:pPr lvl="6" rtl="0"/>
            <a:r>
              <a:rPr lang="nl-NL" noProof="0" dirty="0" smtClean="0"/>
              <a:t>Zevende</a:t>
            </a:r>
          </a:p>
          <a:p>
            <a:pPr lvl="7" rtl="0"/>
            <a:r>
              <a:rPr lang="nl-NL" noProof="0" dirty="0" smtClean="0"/>
              <a:t>Achtste</a:t>
            </a:r>
          </a:p>
          <a:p>
            <a:pPr lvl="8" rtl="0"/>
            <a:r>
              <a:rPr lang="nl-NL" noProof="0" dirty="0" smtClean="0"/>
              <a:t>Negende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50F33F76-EEFF-49D2-A969-B2E37F8A00C8}" type="datetime1">
              <a:rPr lang="nl-NL" noProof="0" smtClean="0"/>
              <a:t>22-6-2022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75199" y="2186246"/>
            <a:ext cx="8500062" cy="1488489"/>
          </a:xfrm>
        </p:spPr>
        <p:txBody>
          <a:bodyPr rtlCol="0"/>
          <a:lstStyle/>
          <a:p>
            <a:pPr rtl="0"/>
            <a:r>
              <a:rPr lang="nl-NL" dirty="0" smtClean="0"/>
              <a:t>Webshop Eindwerk</a:t>
            </a:r>
            <a:br>
              <a:rPr lang="nl-NL" dirty="0" smtClean="0"/>
            </a:br>
            <a:r>
              <a:rPr lang="nl-NL" sz="3200" dirty="0" smtClean="0"/>
              <a:t>Full Stack Developers </a:t>
            </a:r>
            <a:endParaRPr lang="nl-NL" sz="320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 smtClean="0"/>
              <a:t>Jan Van den Bogaert</a:t>
            </a:r>
          </a:p>
          <a:p>
            <a:pPr rtl="0"/>
            <a:r>
              <a:rPr lang="nl-NL" dirty="0" smtClean="0"/>
              <a:t>2021-2022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nl-BE" sz="5400" dirty="0"/>
              <a:t>I</a:t>
            </a:r>
            <a:r>
              <a:rPr lang="nl-BE" sz="5400" dirty="0" smtClean="0"/>
              <a:t>nleiding</a:t>
            </a:r>
            <a:endParaRPr lang="nl-NL" sz="5400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nl-BE" dirty="0" smtClean="0"/>
              <a:t>Voorwoord</a:t>
            </a:r>
            <a:endParaRPr lang="en-US" smtClean="0"/>
          </a:p>
          <a:p>
            <a:pPr lvl="0"/>
            <a:r>
              <a:rPr lang="nl-BE" smtClean="0"/>
              <a:t>Scope </a:t>
            </a:r>
            <a:r>
              <a:rPr lang="nl-BE" dirty="0"/>
              <a:t>definitie</a:t>
            </a:r>
            <a:endParaRPr lang="en-US" dirty="0"/>
          </a:p>
          <a:p>
            <a:pPr lvl="0"/>
            <a:r>
              <a:rPr lang="nl-BE" dirty="0"/>
              <a:t>Projectplanning</a:t>
            </a:r>
            <a:endParaRPr lang="en-US" dirty="0"/>
          </a:p>
          <a:p>
            <a:pPr lvl="0"/>
            <a:r>
              <a:rPr lang="nl-BE" dirty="0"/>
              <a:t>Database Model</a:t>
            </a:r>
            <a:endParaRPr lang="en-US" dirty="0"/>
          </a:p>
          <a:p>
            <a:pPr lvl="0"/>
            <a:r>
              <a:rPr lang="nl-BE" dirty="0"/>
              <a:t>Keuze oplossing en Waarom?</a:t>
            </a:r>
            <a:endParaRPr lang="en-US" dirty="0"/>
          </a:p>
          <a:p>
            <a:pPr lvl="0"/>
            <a:r>
              <a:rPr lang="nl-BE" dirty="0"/>
              <a:t>5 Zaken die ik heb geleerd.</a:t>
            </a:r>
            <a:endParaRPr lang="en-US" dirty="0"/>
          </a:p>
          <a:p>
            <a:pPr lvl="0"/>
            <a:r>
              <a:rPr lang="nl-BE" dirty="0" smtClean="0"/>
              <a:t>Kostprijsberekening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5400" dirty="0" smtClean="0"/>
              <a:t>Voorwoord</a:t>
            </a:r>
            <a:endParaRPr lang="nl-BE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sz="2400" dirty="0" smtClean="0"/>
              <a:t>Over mij</a:t>
            </a:r>
          </a:p>
          <a:p>
            <a:pPr marL="342900" lvl="1" indent="0">
              <a:buNone/>
            </a:pPr>
            <a:endParaRPr lang="nl-BE" dirty="0"/>
          </a:p>
          <a:p>
            <a:pPr marL="342900" lvl="1" indent="0">
              <a:buNone/>
            </a:pPr>
            <a:r>
              <a:rPr lang="nl-BE" dirty="0" smtClean="0"/>
              <a:t>Ik ben Jan Van </a:t>
            </a:r>
            <a:r>
              <a:rPr lang="nl-BE" smtClean="0"/>
              <a:t>den Bogaert </a:t>
            </a:r>
            <a:r>
              <a:rPr lang="nl-BE" dirty="0" smtClean="0"/>
              <a:t>en ben 21 en woon in Brugge.</a:t>
            </a:r>
          </a:p>
          <a:p>
            <a:pPr marL="342900" lvl="1" indent="0">
              <a:buNone/>
            </a:pPr>
            <a:endParaRPr lang="nl-BE" dirty="0" smtClean="0"/>
          </a:p>
          <a:p>
            <a:pPr marL="342900" lvl="1" indent="0">
              <a:buNone/>
            </a:pPr>
            <a:r>
              <a:rPr lang="nl-BE" dirty="0" smtClean="0"/>
              <a:t>Ik ben afgestudeerd als </a:t>
            </a:r>
            <a:r>
              <a:rPr lang="nl-NL" dirty="0" smtClean="0"/>
              <a:t>Elektrisch</a:t>
            </a:r>
            <a:r>
              <a:rPr lang="en-US" dirty="0" smtClean="0"/>
              <a:t> </a:t>
            </a:r>
            <a:r>
              <a:rPr lang="en-US" dirty="0" err="1" smtClean="0"/>
              <a:t>Technicus</a:t>
            </a:r>
            <a:r>
              <a:rPr lang="en-US" dirty="0" smtClean="0"/>
              <a:t>  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nl-BE" dirty="0" smtClean="0"/>
              <a:t>Mijn </a:t>
            </a:r>
            <a:r>
              <a:rPr lang="nl-BE" dirty="0"/>
              <a:t>Onderwerp </a:t>
            </a:r>
            <a:r>
              <a:rPr lang="nl-BE" dirty="0" smtClean="0"/>
              <a:t>: Comic-</a:t>
            </a:r>
            <a:r>
              <a:rPr lang="nl-BE" dirty="0" err="1" smtClean="0"/>
              <a:t>book</a:t>
            </a:r>
            <a:r>
              <a:rPr lang="nl-BE" dirty="0" smtClean="0"/>
              <a:t> Webshop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97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 bwMode="black">
          <a:xfrm>
            <a:off x="1600772" y="552241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sz="5400" dirty="0"/>
              <a:t>Scope definitie</a:t>
            </a:r>
            <a:endParaRPr lang="nl-NL" sz="5400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5244643"/>
              </p:ext>
            </p:extLst>
          </p:nvPr>
        </p:nvGraphicFramePr>
        <p:xfrm>
          <a:off x="847898" y="2193925"/>
          <a:ext cx="10061402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nl-BE" sz="5400" dirty="0"/>
              <a:t>Projectplanning</a:t>
            </a:r>
            <a:endParaRPr lang="nl-NL" sz="5400" dirty="0"/>
          </a:p>
        </p:txBody>
      </p:sp>
      <p:sp>
        <p:nvSpPr>
          <p:cNvPr id="53" name="Tijdelijke aanduiding voor inhoud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Front-end </a:t>
            </a:r>
            <a:r>
              <a:rPr lang="nl-BE" dirty="0"/>
              <a:t>1 december 2021 – januari 2022</a:t>
            </a:r>
            <a:endParaRPr lang="en-US"/>
          </a:p>
          <a:p>
            <a:r>
              <a:rPr lang="nl-BE"/>
              <a:t>Backend   1 april 2022 – juni </a:t>
            </a:r>
            <a:r>
              <a:rPr lang="nl-BE" smtClean="0"/>
              <a:t>2022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Details zie bijlage “</a:t>
            </a:r>
            <a:r>
              <a:rPr lang="nl-BE" sz="2400" dirty="0" smtClean="0"/>
              <a:t>Projectplanning”</a:t>
            </a:r>
            <a:endParaRPr lang="nl-BE" dirty="0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878608" y="182880"/>
            <a:ext cx="4516276" cy="847898"/>
          </a:xfrm>
        </p:spPr>
        <p:txBody>
          <a:bodyPr rtlCol="0">
            <a:normAutofit/>
          </a:bodyPr>
          <a:lstStyle/>
          <a:p>
            <a:r>
              <a:rPr lang="nl-BE" dirty="0" smtClean="0"/>
              <a:t>Database Model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38014" y="4946073"/>
            <a:ext cx="6597465" cy="1143577"/>
          </a:xfrm>
        </p:spPr>
        <p:txBody>
          <a:bodyPr rtlCol="0"/>
          <a:lstStyle/>
          <a:p>
            <a:r>
              <a:rPr lang="nl-BE" dirty="0"/>
              <a:t>Details zie bijlage </a:t>
            </a:r>
            <a:r>
              <a:rPr lang="nl-BE" dirty="0" smtClean="0"/>
              <a:t>“</a:t>
            </a:r>
            <a:r>
              <a:rPr lang="nl-BE" sz="2800" dirty="0"/>
              <a:t>Database </a:t>
            </a:r>
            <a:r>
              <a:rPr lang="nl-BE" sz="2800" dirty="0" smtClean="0"/>
              <a:t>Model”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69" y="1030778"/>
            <a:ext cx="5586153" cy="30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nl-BE" sz="5400" dirty="0" smtClean="0"/>
              <a:t>Keuze </a:t>
            </a:r>
            <a:r>
              <a:rPr lang="nl-BE" sz="5400" dirty="0"/>
              <a:t>oplossing en Waarom?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BALL stack = (</a:t>
            </a:r>
            <a:r>
              <a:rPr lang="nl-BE" dirty="0" err="1" smtClean="0"/>
              <a:t>Bootstrap,Alpine.js,Livewire,Laravel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smtClean="0"/>
              <a:t>Comic-</a:t>
            </a:r>
            <a:r>
              <a:rPr lang="nl-BE" dirty="0" err="1" smtClean="0"/>
              <a:t>book</a:t>
            </a:r>
            <a:r>
              <a:rPr lang="nl-BE" dirty="0" smtClean="0"/>
              <a:t> webshop</a:t>
            </a:r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Details zie bijlage </a:t>
            </a:r>
            <a:r>
              <a:rPr lang="nl-BE" dirty="0" smtClean="0"/>
              <a:t>“</a:t>
            </a:r>
            <a:r>
              <a:rPr lang="nl-BE" sz="2400" dirty="0"/>
              <a:t>Keuze oplossing en Waarom</a:t>
            </a:r>
            <a:r>
              <a:rPr lang="nl-BE" sz="2400" dirty="0" smtClean="0"/>
              <a:t>?”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880" y="549470"/>
            <a:ext cx="9628632" cy="1362113"/>
          </a:xfrm>
        </p:spPr>
        <p:txBody>
          <a:bodyPr rtlCol="0">
            <a:normAutofit/>
          </a:bodyPr>
          <a:lstStyle/>
          <a:p>
            <a:pPr algn="ctr"/>
            <a:r>
              <a:rPr lang="nl-BE" sz="4400" dirty="0" smtClean="0"/>
              <a:t>5 Zaken </a:t>
            </a:r>
            <a:r>
              <a:rPr lang="nl-BE" sz="4400" dirty="0"/>
              <a:t>die ik heb geleerd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graphicFrame>
        <p:nvGraphicFramePr>
          <p:cNvPr id="8" name="Tijdelijke aanduiding voor inhoud 2" descr="Trapeziumlijst met 4 groepen die van links naar rechts zijn gerangschikt met taakbeschrijvingen onder elke groe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90266"/>
              </p:ext>
            </p:extLst>
          </p:nvPr>
        </p:nvGraphicFramePr>
        <p:xfrm>
          <a:off x="482138" y="2190750"/>
          <a:ext cx="11114117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482138" y="6176963"/>
            <a:ext cx="449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Details zie bijlage </a:t>
            </a:r>
            <a:r>
              <a:rPr lang="nl-BE" dirty="0" smtClean="0"/>
              <a:t>“</a:t>
            </a:r>
            <a:r>
              <a:rPr lang="nl-BE" dirty="0"/>
              <a:t>5 Zaken die ik </a:t>
            </a:r>
            <a:r>
              <a:rPr lang="nl-BE"/>
              <a:t>heb </a:t>
            </a:r>
            <a:r>
              <a:rPr lang="nl-BE" smtClean="0"/>
              <a:t>geleerd</a:t>
            </a:r>
            <a:r>
              <a:rPr lang="en-US" smtClean="0"/>
              <a:t>”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nl-BE" sz="5400" dirty="0" smtClean="0"/>
              <a:t>Kostprijsberekening</a:t>
            </a:r>
            <a:endParaRPr lang="nl-NL" sz="5400" dirty="0"/>
          </a:p>
        </p:txBody>
      </p:sp>
      <p:pic>
        <p:nvPicPr>
          <p:cNvPr id="3" name="Afbeelding 2" descr="https://i.gyazo.com/dd761c0d0b798cb478534cae9fed696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26" y="2233525"/>
            <a:ext cx="5448300" cy="446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2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eve onderwerpen, 16 x 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49_TF03462902_TF03462902" id="{B7C2723D-17BF-4B6F-9B73-075EE8BACA67}" vid="{2819DDAE-0280-4038-AFD5-620239D05CD1}"/>
    </a:ext>
  </a:extLst>
</a:theme>
</file>

<file path=ppt/theme/theme2.xml><?xml version="1.0" encoding="utf-8"?>
<a:theme xmlns:a="http://schemas.openxmlformats.org/drawingml/2006/main" name="Office-thema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TM04033927[[fn=Belangrijke gebeurtenis]]</Template>
  <TotalTime>357</TotalTime>
  <Words>166</Words>
  <Application>Microsoft Office PowerPoint</Application>
  <PresentationFormat>Breedbeeld</PresentationFormat>
  <Paragraphs>70</Paragraphs>
  <Slides>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Calibri</vt:lpstr>
      <vt:lpstr>Wingdings</vt:lpstr>
      <vt:lpstr>Educatieve onderwerpen, 16 x 9</vt:lpstr>
      <vt:lpstr>Webshop Eindwerk Full Stack Developers </vt:lpstr>
      <vt:lpstr>Inleiding</vt:lpstr>
      <vt:lpstr>Voorwoord</vt:lpstr>
      <vt:lpstr>PowerPoint-presentatie</vt:lpstr>
      <vt:lpstr>Projectplanning</vt:lpstr>
      <vt:lpstr>Database Model</vt:lpstr>
      <vt:lpstr>Keuze oplossing en Waarom? </vt:lpstr>
      <vt:lpstr>5 Zaken die ik heb geleerd </vt:lpstr>
      <vt:lpstr>Kostprijsberekening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 Eindwerk Full Stack Developers</dc:title>
  <dc:creator>Eigenaar</dc:creator>
  <cp:lastModifiedBy>Eigenaar</cp:lastModifiedBy>
  <cp:revision>28</cp:revision>
  <cp:lastPrinted>2022-06-22T14:19:05Z</cp:lastPrinted>
  <dcterms:created xsi:type="dcterms:W3CDTF">2022-06-22T09:11:38Z</dcterms:created>
  <dcterms:modified xsi:type="dcterms:W3CDTF">2022-06-22T18:49:40Z</dcterms:modified>
</cp:coreProperties>
</file>