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988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59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3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50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639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91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658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55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8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61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08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967D-AE8A-4D9D-8A60-54CF36AC9252}" type="datetimeFigureOut">
              <a:rPr lang="nl-BE" smtClean="0"/>
              <a:t>13/04/2016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D618-6CB9-4BB4-94E4-FECF4C41F1F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01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31794"/>
              </p:ext>
            </p:extLst>
          </p:nvPr>
        </p:nvGraphicFramePr>
        <p:xfrm>
          <a:off x="1128584" y="1491048"/>
          <a:ext cx="8539480" cy="21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048652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28587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LL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37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9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38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11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12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13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14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15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16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17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18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19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20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21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22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23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25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26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27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28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29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30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31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32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33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34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35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36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39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083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Frequency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2402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2404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2406</a:t>
                      </a:r>
                      <a:r>
                        <a:rPr lang="en-GB" sz="1200" baseline="0" dirty="0" smtClean="0"/>
                        <a:t>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2408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2410 MHz</a:t>
                      </a:r>
                      <a:endParaRPr lang="nl-BE" sz="1200" b="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2412</a:t>
                      </a:r>
                      <a:r>
                        <a:rPr lang="en-GB" sz="1200" baseline="0" dirty="0" smtClean="0"/>
                        <a:t>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2414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2416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2418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2420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2422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2424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lain" startAt="2426"/>
                      </a:pPr>
                      <a:r>
                        <a:rPr lang="en-GB" sz="1200" dirty="0" smtClean="0"/>
                        <a:t>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2428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2430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2432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2434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2436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2438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2440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2442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2444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2446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2448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2450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2452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2454</a:t>
                      </a:r>
                      <a:r>
                        <a:rPr lang="en-GB" sz="1200" baseline="0" dirty="0" smtClean="0"/>
                        <a:t>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2456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2458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2460</a:t>
                      </a:r>
                      <a:r>
                        <a:rPr lang="en-GB" sz="1200" baseline="0" dirty="0" smtClean="0"/>
                        <a:t>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2462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2464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2466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2468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2470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2472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2474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2476</a:t>
                      </a:r>
                      <a:r>
                        <a:rPr lang="en-GB" sz="1200" baseline="0" dirty="0" smtClean="0"/>
                        <a:t>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2476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2480 MHz</a:t>
                      </a:r>
                      <a:endParaRPr lang="nl-BE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122</Words>
  <Application>Microsoft Office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Van Braeckel</dc:creator>
  <cp:lastModifiedBy>Jan Van Braeckel</cp:lastModifiedBy>
  <cp:revision>3</cp:revision>
  <dcterms:created xsi:type="dcterms:W3CDTF">2016-04-13T16:13:39Z</dcterms:created>
  <dcterms:modified xsi:type="dcterms:W3CDTF">2016-04-13T16:32:28Z</dcterms:modified>
</cp:coreProperties>
</file>