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4"/>
  </p:sldMasterIdLst>
  <p:notesMasterIdLst>
    <p:notesMasterId r:id="rId38"/>
  </p:notesMasterIdLst>
  <p:handoutMasterIdLst>
    <p:handoutMasterId r:id="rId39"/>
  </p:handoutMasterIdLst>
  <p:sldIdLst>
    <p:sldId id="256" r:id="rId5"/>
    <p:sldId id="263" r:id="rId6"/>
    <p:sldId id="266" r:id="rId7"/>
    <p:sldId id="274" r:id="rId8"/>
    <p:sldId id="4573" r:id="rId9"/>
    <p:sldId id="4574" r:id="rId10"/>
    <p:sldId id="1533" r:id="rId11"/>
    <p:sldId id="1546" r:id="rId12"/>
    <p:sldId id="4580" r:id="rId13"/>
    <p:sldId id="1548" r:id="rId14"/>
    <p:sldId id="4581" r:id="rId15"/>
    <p:sldId id="4572" r:id="rId16"/>
    <p:sldId id="4570" r:id="rId17"/>
    <p:sldId id="4571" r:id="rId18"/>
    <p:sldId id="1534" r:id="rId19"/>
    <p:sldId id="4582" r:id="rId20"/>
    <p:sldId id="4575" r:id="rId21"/>
    <p:sldId id="4583" r:id="rId22"/>
    <p:sldId id="1526" r:id="rId23"/>
    <p:sldId id="4584" r:id="rId24"/>
    <p:sldId id="1527" r:id="rId25"/>
    <p:sldId id="4585" r:id="rId26"/>
    <p:sldId id="1528" r:id="rId27"/>
    <p:sldId id="1540" r:id="rId28"/>
    <p:sldId id="1541" r:id="rId29"/>
    <p:sldId id="1529" r:id="rId30"/>
    <p:sldId id="1537" r:id="rId31"/>
    <p:sldId id="1536" r:id="rId32"/>
    <p:sldId id="1531" r:id="rId33"/>
    <p:sldId id="4578" r:id="rId34"/>
    <p:sldId id="4577" r:id="rId35"/>
    <p:sldId id="4576" r:id="rId36"/>
    <p:sldId id="4579" r:id="rId37"/>
  </p:sldIdLst>
  <p:sldSz cx="9144000" cy="5143500" type="screen16x9"/>
  <p:notesSz cx="6858000" cy="9144000"/>
  <p:embeddedFontLst>
    <p:embeddedFont>
      <p:font typeface="Arial Nova Light" panose="020B0304020202020204" pitchFamily="34" charset="0"/>
      <p:regular r:id="rId40"/>
      <p:italic r:id="rId41"/>
    </p:embeddedFont>
    <p:embeddedFont>
      <p:font typeface="Figtree" panose="020B0604020202020204" charset="0"/>
      <p:regular r:id="rId42"/>
      <p:bold r:id="rId43"/>
      <p:italic r:id="rId44"/>
      <p:boldItalic r:id="rId45"/>
    </p:embeddedFont>
    <p:embeddedFont>
      <p:font typeface="IBM Plex Sans" panose="020B0503050203000203"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0991"/>
    <a:srgbClr val="0D000D"/>
    <a:srgbClr val="444444"/>
    <a:srgbClr val="1F0047"/>
    <a:srgbClr val="F121E9"/>
    <a:srgbClr val="EC0089"/>
    <a:srgbClr val="111111"/>
    <a:srgbClr val="343741"/>
    <a:srgbClr val="FDBA12"/>
    <a:srgbClr val="4C61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3E1D8-CAF1-4933-AF1D-25D34BB8F36E}" v="124" dt="2024-11-12T15:16:56.615"/>
    <p1510:client id="{95AD7F8E-9EE0-4648-868D-FEEAEDD096BB}" v="1407" dt="2024-11-12T18:20:55.579"/>
  </p1510:revLst>
</p1510:revInfo>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7.fntdata"/><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Nyström" userId="de9c7117-4b48-42de-8b58-5c132cc98d41" providerId="ADAL" clId="{95AD7F8E-9EE0-4648-868D-FEEAEDD096BB}"/>
    <pc:docChg chg="undo custSel addSld delSld modSld sldOrd">
      <pc:chgData name="Mikael Nyström" userId="de9c7117-4b48-42de-8b58-5c132cc98d41" providerId="ADAL" clId="{95AD7F8E-9EE0-4648-868D-FEEAEDD096BB}" dt="2024-11-12T18:20:55.579" v="2231" actId="20577"/>
      <pc:docMkLst>
        <pc:docMk/>
      </pc:docMkLst>
      <pc:sldChg chg="mod ord modShow">
        <pc:chgData name="Mikael Nyström" userId="de9c7117-4b48-42de-8b58-5c132cc98d41" providerId="ADAL" clId="{95AD7F8E-9EE0-4648-868D-FEEAEDD096BB}" dt="2024-11-12T13:40:26.550" v="96" actId="729"/>
        <pc:sldMkLst>
          <pc:docMk/>
          <pc:sldMk cId="340351180" sldId="257"/>
        </pc:sldMkLst>
      </pc:sldChg>
      <pc:sldChg chg="del">
        <pc:chgData name="Mikael Nyström" userId="de9c7117-4b48-42de-8b58-5c132cc98d41" providerId="ADAL" clId="{95AD7F8E-9EE0-4648-868D-FEEAEDD096BB}" dt="2024-11-12T13:39:52.495" v="92" actId="47"/>
        <pc:sldMkLst>
          <pc:docMk/>
          <pc:sldMk cId="722016217" sldId="261"/>
        </pc:sldMkLst>
      </pc:sldChg>
      <pc:sldChg chg="del">
        <pc:chgData name="Mikael Nyström" userId="de9c7117-4b48-42de-8b58-5c132cc98d41" providerId="ADAL" clId="{95AD7F8E-9EE0-4648-868D-FEEAEDD096BB}" dt="2024-11-12T13:39:53.391" v="93" actId="47"/>
        <pc:sldMkLst>
          <pc:docMk/>
          <pc:sldMk cId="3746072047" sldId="262"/>
        </pc:sldMkLst>
      </pc:sldChg>
      <pc:sldChg chg="modSp mod">
        <pc:chgData name="Mikael Nyström" userId="de9c7117-4b48-42de-8b58-5c132cc98d41" providerId="ADAL" clId="{95AD7F8E-9EE0-4648-868D-FEEAEDD096BB}" dt="2024-11-12T13:39:27.508" v="89" actId="27636"/>
        <pc:sldMkLst>
          <pc:docMk/>
          <pc:sldMk cId="3420552308" sldId="263"/>
        </pc:sldMkLst>
        <pc:spChg chg="mod">
          <ac:chgData name="Mikael Nyström" userId="de9c7117-4b48-42de-8b58-5c132cc98d41" providerId="ADAL" clId="{95AD7F8E-9EE0-4648-868D-FEEAEDD096BB}" dt="2024-11-12T13:38:39.651" v="31" actId="20577"/>
          <ac:spMkLst>
            <pc:docMk/>
            <pc:sldMk cId="3420552308" sldId="263"/>
            <ac:spMk id="2" creationId="{14FC5DAF-8F57-46B2-9F41-B03F489CBDDB}"/>
          </ac:spMkLst>
        </pc:spChg>
        <pc:spChg chg="mod">
          <ac:chgData name="Mikael Nyström" userId="de9c7117-4b48-42de-8b58-5c132cc98d41" providerId="ADAL" clId="{95AD7F8E-9EE0-4648-868D-FEEAEDD096BB}" dt="2024-11-12T13:39:27.508" v="89" actId="27636"/>
          <ac:spMkLst>
            <pc:docMk/>
            <pc:sldMk cId="3420552308" sldId="263"/>
            <ac:spMk id="3" creationId="{D944984C-634C-4ED0-B981-94C45DEC1281}"/>
          </ac:spMkLst>
        </pc:spChg>
      </pc:sldChg>
      <pc:sldChg chg="mod modShow">
        <pc:chgData name="Mikael Nyström" userId="de9c7117-4b48-42de-8b58-5c132cc98d41" providerId="ADAL" clId="{95AD7F8E-9EE0-4648-868D-FEEAEDD096BB}" dt="2024-11-12T13:40:34.673" v="97" actId="729"/>
        <pc:sldMkLst>
          <pc:docMk/>
          <pc:sldMk cId="420333979" sldId="264"/>
        </pc:sldMkLst>
      </pc:sldChg>
      <pc:sldChg chg="del">
        <pc:chgData name="Mikael Nyström" userId="de9c7117-4b48-42de-8b58-5c132cc98d41" providerId="ADAL" clId="{95AD7F8E-9EE0-4648-868D-FEEAEDD096BB}" dt="2024-11-12T13:39:51.007" v="91" actId="47"/>
        <pc:sldMkLst>
          <pc:docMk/>
          <pc:sldMk cId="287986031" sldId="265"/>
        </pc:sldMkLst>
      </pc:sldChg>
      <pc:sldChg chg="modSp mod">
        <pc:chgData name="Mikael Nyström" userId="de9c7117-4b48-42de-8b58-5c132cc98d41" providerId="ADAL" clId="{95AD7F8E-9EE0-4648-868D-FEEAEDD096BB}" dt="2024-11-12T18:20:55.579" v="2231" actId="20577"/>
        <pc:sldMkLst>
          <pc:docMk/>
          <pc:sldMk cId="395253503" sldId="266"/>
        </pc:sldMkLst>
        <pc:spChg chg="mod">
          <ac:chgData name="Mikael Nyström" userId="de9c7117-4b48-42de-8b58-5c132cc98d41" providerId="ADAL" clId="{95AD7F8E-9EE0-4648-868D-FEEAEDD096BB}" dt="2024-11-12T13:40:39.609" v="103" actId="20577"/>
          <ac:spMkLst>
            <pc:docMk/>
            <pc:sldMk cId="395253503" sldId="266"/>
            <ac:spMk id="2" creationId="{802FCEFF-3FD9-AE27-E031-D64252E4CC55}"/>
          </ac:spMkLst>
        </pc:spChg>
        <pc:spChg chg="mod">
          <ac:chgData name="Mikael Nyström" userId="de9c7117-4b48-42de-8b58-5c132cc98d41" providerId="ADAL" clId="{95AD7F8E-9EE0-4648-868D-FEEAEDD096BB}" dt="2024-11-12T18:20:55.579" v="2231" actId="20577"/>
          <ac:spMkLst>
            <pc:docMk/>
            <pc:sldMk cId="395253503" sldId="266"/>
            <ac:spMk id="3" creationId="{BA0227FA-217A-0FAE-D59A-0CCD04F46F3E}"/>
          </ac:spMkLst>
        </pc:spChg>
      </pc:sldChg>
      <pc:sldChg chg="del">
        <pc:chgData name="Mikael Nyström" userId="de9c7117-4b48-42de-8b58-5c132cc98d41" providerId="ADAL" clId="{95AD7F8E-9EE0-4648-868D-FEEAEDD096BB}" dt="2024-11-12T13:39:49.073" v="90" actId="47"/>
        <pc:sldMkLst>
          <pc:docMk/>
          <pc:sldMk cId="2790847471" sldId="267"/>
        </pc:sldMkLst>
      </pc:sldChg>
      <pc:sldChg chg="modSp add del">
        <pc:chgData name="Mikael Nyström" userId="de9c7117-4b48-42de-8b58-5c132cc98d41" providerId="ADAL" clId="{95AD7F8E-9EE0-4648-868D-FEEAEDD096BB}" dt="2024-11-12T13:53:59.746" v="324"/>
        <pc:sldMkLst>
          <pc:docMk/>
          <pc:sldMk cId="3136898745" sldId="267"/>
        </pc:sldMkLst>
        <pc:spChg chg="mod">
          <ac:chgData name="Mikael Nyström" userId="de9c7117-4b48-42de-8b58-5c132cc98d41" providerId="ADAL" clId="{95AD7F8E-9EE0-4648-868D-FEEAEDD096BB}" dt="2024-11-12T13:53:51.538" v="313" actId="27636"/>
          <ac:spMkLst>
            <pc:docMk/>
            <pc:sldMk cId="3136898745" sldId="267"/>
            <ac:spMk id="2" creationId="{AAB47A0C-8ADC-A200-A166-15C788CE29A1}"/>
          </ac:spMkLst>
        </pc:spChg>
      </pc:sldChg>
      <pc:sldChg chg="addSp modSp add mod modClrScheme chgLayout">
        <pc:chgData name="Mikael Nyström" userId="de9c7117-4b48-42de-8b58-5c132cc98d41" providerId="ADAL" clId="{95AD7F8E-9EE0-4648-868D-FEEAEDD096BB}" dt="2024-11-12T14:37:37.123" v="1218" actId="27636"/>
        <pc:sldMkLst>
          <pc:docMk/>
          <pc:sldMk cId="4012057234" sldId="267"/>
        </pc:sldMkLst>
        <pc:spChg chg="mod ord">
          <ac:chgData name="Mikael Nyström" userId="de9c7117-4b48-42de-8b58-5c132cc98d41" providerId="ADAL" clId="{95AD7F8E-9EE0-4648-868D-FEEAEDD096BB}" dt="2024-11-12T14:37:37.067" v="1217" actId="700"/>
          <ac:spMkLst>
            <pc:docMk/>
            <pc:sldMk cId="4012057234" sldId="267"/>
            <ac:spMk id="2" creationId="{4F406C43-A41B-9EF2-104E-3AD1FCBE368F}"/>
          </ac:spMkLst>
        </pc:spChg>
        <pc:spChg chg="mod ord">
          <ac:chgData name="Mikael Nyström" userId="de9c7117-4b48-42de-8b58-5c132cc98d41" providerId="ADAL" clId="{95AD7F8E-9EE0-4648-868D-FEEAEDD096BB}" dt="2024-11-12T14:37:37.123" v="1218" actId="27636"/>
          <ac:spMkLst>
            <pc:docMk/>
            <pc:sldMk cId="4012057234" sldId="267"/>
            <ac:spMk id="3" creationId="{7116F02C-78B3-5E62-BBD4-7496BDDA753D}"/>
          </ac:spMkLst>
        </pc:spChg>
        <pc:spChg chg="add mod ord">
          <ac:chgData name="Mikael Nyström" userId="de9c7117-4b48-42de-8b58-5c132cc98d41" providerId="ADAL" clId="{95AD7F8E-9EE0-4648-868D-FEEAEDD096BB}" dt="2024-11-12T14:37:37.067" v="1217" actId="700"/>
          <ac:spMkLst>
            <pc:docMk/>
            <pc:sldMk cId="4012057234" sldId="267"/>
            <ac:spMk id="4" creationId="{8B061B0C-0007-1396-E7AB-1968536C3CC7}"/>
          </ac:spMkLst>
        </pc:spChg>
      </pc:sldChg>
      <pc:sldChg chg="modSp add del">
        <pc:chgData name="Mikael Nyström" userId="de9c7117-4b48-42de-8b58-5c132cc98d41" providerId="ADAL" clId="{95AD7F8E-9EE0-4648-868D-FEEAEDD096BB}" dt="2024-11-12T13:53:59.522" v="323"/>
        <pc:sldMkLst>
          <pc:docMk/>
          <pc:sldMk cId="3121867157" sldId="268"/>
        </pc:sldMkLst>
        <pc:spChg chg="mod">
          <ac:chgData name="Mikael Nyström" userId="de9c7117-4b48-42de-8b58-5c132cc98d41" providerId="ADAL" clId="{95AD7F8E-9EE0-4648-868D-FEEAEDD096BB}" dt="2024-11-12T13:53:52.421" v="314"/>
          <ac:spMkLst>
            <pc:docMk/>
            <pc:sldMk cId="3121867157" sldId="268"/>
            <ac:spMk id="2" creationId="{8D9AB926-FDE4-1FB9-8547-598949B3F34E}"/>
          </ac:spMkLst>
        </pc:spChg>
      </pc:sldChg>
      <pc:sldChg chg="addSp delSp modSp add mod modClrScheme chgLayout">
        <pc:chgData name="Mikael Nyström" userId="de9c7117-4b48-42de-8b58-5c132cc98d41" providerId="ADAL" clId="{95AD7F8E-9EE0-4648-868D-FEEAEDD096BB}" dt="2024-11-12T14:50:27.269" v="1573" actId="26606"/>
        <pc:sldMkLst>
          <pc:docMk/>
          <pc:sldMk cId="3289898868" sldId="268"/>
        </pc:sldMkLst>
        <pc:spChg chg="mod ord">
          <ac:chgData name="Mikael Nyström" userId="de9c7117-4b48-42de-8b58-5c132cc98d41" providerId="ADAL" clId="{95AD7F8E-9EE0-4648-868D-FEEAEDD096BB}" dt="2024-11-12T14:50:27.269" v="1573" actId="26606"/>
          <ac:spMkLst>
            <pc:docMk/>
            <pc:sldMk cId="3289898868" sldId="268"/>
            <ac:spMk id="2" creationId="{69E230DF-D951-B165-1223-CCE6B261AE9B}"/>
          </ac:spMkLst>
        </pc:spChg>
        <pc:spChg chg="mod ord">
          <ac:chgData name="Mikael Nyström" userId="de9c7117-4b48-42de-8b58-5c132cc98d41" providerId="ADAL" clId="{95AD7F8E-9EE0-4648-868D-FEEAEDD096BB}" dt="2024-11-12T14:50:27.269" v="1573" actId="26606"/>
          <ac:spMkLst>
            <pc:docMk/>
            <pc:sldMk cId="3289898868" sldId="268"/>
            <ac:spMk id="3" creationId="{581FAF92-8882-0E47-99A5-A5A2284620D1}"/>
          </ac:spMkLst>
        </pc:spChg>
        <pc:spChg chg="add del mod ord">
          <ac:chgData name="Mikael Nyström" userId="de9c7117-4b48-42de-8b58-5c132cc98d41" providerId="ADAL" clId="{95AD7F8E-9EE0-4648-868D-FEEAEDD096BB}" dt="2024-11-12T14:50:24.752" v="1570" actId="931"/>
          <ac:spMkLst>
            <pc:docMk/>
            <pc:sldMk cId="3289898868" sldId="268"/>
            <ac:spMk id="4" creationId="{C93D3244-7456-BF4D-07AC-C9627DC75A19}"/>
          </ac:spMkLst>
        </pc:spChg>
        <pc:picChg chg="add mod">
          <ac:chgData name="Mikael Nyström" userId="de9c7117-4b48-42de-8b58-5c132cc98d41" providerId="ADAL" clId="{95AD7F8E-9EE0-4648-868D-FEEAEDD096BB}" dt="2024-11-12T14:50:27.269" v="1573" actId="26606"/>
          <ac:picMkLst>
            <pc:docMk/>
            <pc:sldMk cId="3289898868" sldId="268"/>
            <ac:picMk id="6" creationId="{6103DA1F-3608-EE7A-5CF9-E7D27064A208}"/>
          </ac:picMkLst>
        </pc:picChg>
      </pc:sldChg>
      <pc:sldChg chg="modSp add">
        <pc:chgData name="Mikael Nyström" userId="de9c7117-4b48-42de-8b58-5c132cc98d41" providerId="ADAL" clId="{95AD7F8E-9EE0-4648-868D-FEEAEDD096BB}" dt="2024-11-12T13:54:25.925" v="331"/>
        <pc:sldMkLst>
          <pc:docMk/>
          <pc:sldMk cId="1687321220" sldId="269"/>
        </pc:sldMkLst>
        <pc:spChg chg="mod">
          <ac:chgData name="Mikael Nyström" userId="de9c7117-4b48-42de-8b58-5c132cc98d41" providerId="ADAL" clId="{95AD7F8E-9EE0-4648-868D-FEEAEDD096BB}" dt="2024-11-12T13:54:25.925" v="331"/>
          <ac:spMkLst>
            <pc:docMk/>
            <pc:sldMk cId="1687321220" sldId="269"/>
            <ac:spMk id="2" creationId="{A9EEA9E2-0AD4-4179-0934-C74B5743CFD0}"/>
          </ac:spMkLst>
        </pc:spChg>
      </pc:sldChg>
      <pc:sldChg chg="modSp add del">
        <pc:chgData name="Mikael Nyström" userId="de9c7117-4b48-42de-8b58-5c132cc98d41" providerId="ADAL" clId="{95AD7F8E-9EE0-4648-868D-FEEAEDD096BB}" dt="2024-11-12T13:53:59.315" v="322"/>
        <pc:sldMkLst>
          <pc:docMk/>
          <pc:sldMk cId="2921359913" sldId="269"/>
        </pc:sldMkLst>
        <pc:spChg chg="mod">
          <ac:chgData name="Mikael Nyström" userId="de9c7117-4b48-42de-8b58-5c132cc98d41" providerId="ADAL" clId="{95AD7F8E-9EE0-4648-868D-FEEAEDD096BB}" dt="2024-11-12T13:53:53.007" v="315"/>
          <ac:spMkLst>
            <pc:docMk/>
            <pc:sldMk cId="2921359913" sldId="269"/>
            <ac:spMk id="2" creationId="{971CCE39-D72E-CAB7-3EFD-84D7226B8D29}"/>
          </ac:spMkLst>
        </pc:spChg>
      </pc:sldChg>
      <pc:sldChg chg="modSp add del">
        <pc:chgData name="Mikael Nyström" userId="de9c7117-4b48-42de-8b58-5c132cc98d41" providerId="ADAL" clId="{95AD7F8E-9EE0-4648-868D-FEEAEDD096BB}" dt="2024-11-12T13:53:59.116" v="321"/>
        <pc:sldMkLst>
          <pc:docMk/>
          <pc:sldMk cId="2079803569" sldId="270"/>
        </pc:sldMkLst>
        <pc:spChg chg="mod">
          <ac:chgData name="Mikael Nyström" userId="de9c7117-4b48-42de-8b58-5c132cc98d41" providerId="ADAL" clId="{95AD7F8E-9EE0-4648-868D-FEEAEDD096BB}" dt="2024-11-12T13:53:53.529" v="316"/>
          <ac:spMkLst>
            <pc:docMk/>
            <pc:sldMk cId="2079803569" sldId="270"/>
            <ac:spMk id="2" creationId="{97F5144A-F2C0-542B-16AE-9EAD7DAB3CED}"/>
          </ac:spMkLst>
        </pc:spChg>
      </pc:sldChg>
      <pc:sldChg chg="modSp add">
        <pc:chgData name="Mikael Nyström" userId="de9c7117-4b48-42de-8b58-5c132cc98d41" providerId="ADAL" clId="{95AD7F8E-9EE0-4648-868D-FEEAEDD096BB}" dt="2024-11-12T13:54:26.437" v="332"/>
        <pc:sldMkLst>
          <pc:docMk/>
          <pc:sldMk cId="3378876153" sldId="270"/>
        </pc:sldMkLst>
        <pc:spChg chg="mod">
          <ac:chgData name="Mikael Nyström" userId="de9c7117-4b48-42de-8b58-5c132cc98d41" providerId="ADAL" clId="{95AD7F8E-9EE0-4648-868D-FEEAEDD096BB}" dt="2024-11-12T13:54:26.437" v="332"/>
          <ac:spMkLst>
            <pc:docMk/>
            <pc:sldMk cId="3378876153" sldId="270"/>
            <ac:spMk id="2" creationId="{FF21E734-D21E-0A2A-7515-A24CC66D35CF}"/>
          </ac:spMkLst>
        </pc:spChg>
      </pc:sldChg>
      <pc:sldChg chg="modSp add">
        <pc:chgData name="Mikael Nyström" userId="de9c7117-4b48-42de-8b58-5c132cc98d41" providerId="ADAL" clId="{95AD7F8E-9EE0-4648-868D-FEEAEDD096BB}" dt="2024-11-12T13:54:27.040" v="333"/>
        <pc:sldMkLst>
          <pc:docMk/>
          <pc:sldMk cId="1212008066" sldId="271"/>
        </pc:sldMkLst>
        <pc:spChg chg="mod">
          <ac:chgData name="Mikael Nyström" userId="de9c7117-4b48-42de-8b58-5c132cc98d41" providerId="ADAL" clId="{95AD7F8E-9EE0-4648-868D-FEEAEDD096BB}" dt="2024-11-12T13:54:27.040" v="333"/>
          <ac:spMkLst>
            <pc:docMk/>
            <pc:sldMk cId="1212008066" sldId="271"/>
            <ac:spMk id="2" creationId="{D1C65263-D948-28F3-03B4-18E8D5E300FF}"/>
          </ac:spMkLst>
        </pc:spChg>
      </pc:sldChg>
      <pc:sldChg chg="modSp add del">
        <pc:chgData name="Mikael Nyström" userId="de9c7117-4b48-42de-8b58-5c132cc98d41" providerId="ADAL" clId="{95AD7F8E-9EE0-4648-868D-FEEAEDD096BB}" dt="2024-11-12T13:53:58.917" v="320"/>
        <pc:sldMkLst>
          <pc:docMk/>
          <pc:sldMk cId="3764669753" sldId="271"/>
        </pc:sldMkLst>
        <pc:spChg chg="mod">
          <ac:chgData name="Mikael Nyström" userId="de9c7117-4b48-42de-8b58-5c132cc98d41" providerId="ADAL" clId="{95AD7F8E-9EE0-4648-868D-FEEAEDD096BB}" dt="2024-11-12T13:53:54.049" v="317"/>
          <ac:spMkLst>
            <pc:docMk/>
            <pc:sldMk cId="3764669753" sldId="271"/>
            <ac:spMk id="2" creationId="{2F89F875-DAAD-D310-E554-135C5053DF5F}"/>
          </ac:spMkLst>
        </pc:spChg>
      </pc:sldChg>
      <pc:sldChg chg="modSp add del">
        <pc:chgData name="Mikael Nyström" userId="de9c7117-4b48-42de-8b58-5c132cc98d41" providerId="ADAL" clId="{95AD7F8E-9EE0-4648-868D-FEEAEDD096BB}" dt="2024-11-12T13:53:58.714" v="319"/>
        <pc:sldMkLst>
          <pc:docMk/>
          <pc:sldMk cId="2162819698" sldId="272"/>
        </pc:sldMkLst>
        <pc:spChg chg="mod">
          <ac:chgData name="Mikael Nyström" userId="de9c7117-4b48-42de-8b58-5c132cc98d41" providerId="ADAL" clId="{95AD7F8E-9EE0-4648-868D-FEEAEDD096BB}" dt="2024-11-12T13:53:54.590" v="318"/>
          <ac:spMkLst>
            <pc:docMk/>
            <pc:sldMk cId="2162819698" sldId="272"/>
            <ac:spMk id="2" creationId="{53584A27-0E9F-4CAE-A4C6-48B7AB19A4BC}"/>
          </ac:spMkLst>
        </pc:spChg>
      </pc:sldChg>
      <pc:sldChg chg="modSp add">
        <pc:chgData name="Mikael Nyström" userId="de9c7117-4b48-42de-8b58-5c132cc98d41" providerId="ADAL" clId="{95AD7F8E-9EE0-4648-868D-FEEAEDD096BB}" dt="2024-11-12T13:54:27.575" v="334"/>
        <pc:sldMkLst>
          <pc:docMk/>
          <pc:sldMk cId="3498964601" sldId="272"/>
        </pc:sldMkLst>
        <pc:spChg chg="mod">
          <ac:chgData name="Mikael Nyström" userId="de9c7117-4b48-42de-8b58-5c132cc98d41" providerId="ADAL" clId="{95AD7F8E-9EE0-4648-868D-FEEAEDD096BB}" dt="2024-11-12T13:54:27.575" v="334"/>
          <ac:spMkLst>
            <pc:docMk/>
            <pc:sldMk cId="3498964601" sldId="272"/>
            <ac:spMk id="2" creationId="{29B30C58-7FD0-3E01-3638-830113E90BC3}"/>
          </ac:spMkLst>
        </pc:spChg>
      </pc:sldChg>
      <pc:sldChg chg="modSp add">
        <pc:chgData name="Mikael Nyström" userId="de9c7117-4b48-42de-8b58-5c132cc98d41" providerId="ADAL" clId="{95AD7F8E-9EE0-4648-868D-FEEAEDD096BB}" dt="2024-11-12T13:54:28.096" v="335"/>
        <pc:sldMkLst>
          <pc:docMk/>
          <pc:sldMk cId="2193640521" sldId="273"/>
        </pc:sldMkLst>
        <pc:spChg chg="mod">
          <ac:chgData name="Mikael Nyström" userId="de9c7117-4b48-42de-8b58-5c132cc98d41" providerId="ADAL" clId="{95AD7F8E-9EE0-4648-868D-FEEAEDD096BB}" dt="2024-11-12T13:54:28.096" v="335"/>
          <ac:spMkLst>
            <pc:docMk/>
            <pc:sldMk cId="2193640521" sldId="273"/>
            <ac:spMk id="2" creationId="{340271D6-3AD3-661D-5A40-344F6E9D2D33}"/>
          </ac:spMkLst>
        </pc:spChg>
      </pc:sldChg>
      <pc:sldChg chg="modSp add del">
        <pc:chgData name="Mikael Nyström" userId="de9c7117-4b48-42de-8b58-5c132cc98d41" providerId="ADAL" clId="{95AD7F8E-9EE0-4648-868D-FEEAEDD096BB}" dt="2024-11-12T13:55:03.263" v="337" actId="2696"/>
        <pc:sldMkLst>
          <pc:docMk/>
          <pc:sldMk cId="1792679599" sldId="274"/>
        </pc:sldMkLst>
        <pc:spChg chg="mod">
          <ac:chgData name="Mikael Nyström" userId="de9c7117-4b48-42de-8b58-5c132cc98d41" providerId="ADAL" clId="{95AD7F8E-9EE0-4648-868D-FEEAEDD096BB}" dt="2024-11-12T13:55:02.198" v="336"/>
          <ac:spMkLst>
            <pc:docMk/>
            <pc:sldMk cId="1792679599" sldId="274"/>
            <ac:spMk id="2" creationId="{951CBFD7-D06A-5C0B-3067-32BA8A47EDE1}"/>
          </ac:spMkLst>
        </pc:spChg>
      </pc:sldChg>
      <pc:sldChg chg="modSp new mod">
        <pc:chgData name="Mikael Nyström" userId="de9c7117-4b48-42de-8b58-5c132cc98d41" providerId="ADAL" clId="{95AD7F8E-9EE0-4648-868D-FEEAEDD096BB}" dt="2024-11-12T14:35:17.410" v="1204" actId="20577"/>
        <pc:sldMkLst>
          <pc:docMk/>
          <pc:sldMk cId="3335098801" sldId="274"/>
        </pc:sldMkLst>
        <pc:spChg chg="mod">
          <ac:chgData name="Mikael Nyström" userId="de9c7117-4b48-42de-8b58-5c132cc98d41" providerId="ADAL" clId="{95AD7F8E-9EE0-4648-868D-FEEAEDD096BB}" dt="2024-11-12T14:35:17.410" v="1204" actId="20577"/>
          <ac:spMkLst>
            <pc:docMk/>
            <pc:sldMk cId="3335098801" sldId="274"/>
            <ac:spMk id="2" creationId="{BD19FD1E-666C-4F15-49E5-74B7FF72F4FE}"/>
          </ac:spMkLst>
        </pc:spChg>
        <pc:spChg chg="mod">
          <ac:chgData name="Mikael Nyström" userId="de9c7117-4b48-42de-8b58-5c132cc98d41" providerId="ADAL" clId="{95AD7F8E-9EE0-4648-868D-FEEAEDD096BB}" dt="2024-11-12T14:25:12.146" v="1082" actId="20577"/>
          <ac:spMkLst>
            <pc:docMk/>
            <pc:sldMk cId="3335098801" sldId="274"/>
            <ac:spMk id="3" creationId="{AA07FB2D-C72A-A170-1DC3-512DFF6FA7E3}"/>
          </ac:spMkLst>
        </pc:spChg>
      </pc:sldChg>
      <pc:sldChg chg="addSp delSp modSp add mod modClrScheme chgLayout">
        <pc:chgData name="Mikael Nyström" userId="de9c7117-4b48-42de-8b58-5c132cc98d41" providerId="ADAL" clId="{95AD7F8E-9EE0-4648-868D-FEEAEDD096BB}" dt="2024-11-12T14:13:34.026" v="1032" actId="14100"/>
        <pc:sldMkLst>
          <pc:docMk/>
          <pc:sldMk cId="3239164880" sldId="1526"/>
        </pc:sldMkLst>
        <pc:spChg chg="add del mod ord">
          <ac:chgData name="Mikael Nyström" userId="de9c7117-4b48-42de-8b58-5c132cc98d41" providerId="ADAL" clId="{95AD7F8E-9EE0-4648-868D-FEEAEDD096BB}" dt="2024-11-12T14:10:14.525" v="1007" actId="700"/>
          <ac:spMkLst>
            <pc:docMk/>
            <pc:sldMk cId="3239164880" sldId="1526"/>
            <ac:spMk id="2" creationId="{30FFCF43-05FB-63BC-6EC5-64F1EE4C245C}"/>
          </ac:spMkLst>
        </pc:spChg>
        <pc:spChg chg="add del mod ord">
          <ac:chgData name="Mikael Nyström" userId="de9c7117-4b48-42de-8b58-5c132cc98d41" providerId="ADAL" clId="{95AD7F8E-9EE0-4648-868D-FEEAEDD096BB}" dt="2024-11-12T14:12:19.856" v="1024" actId="700"/>
          <ac:spMkLst>
            <pc:docMk/>
            <pc:sldMk cId="3239164880" sldId="1526"/>
            <ac:spMk id="3" creationId="{C4E57CE4-3FBA-1799-A072-2129B937D1A7}"/>
          </ac:spMkLst>
        </pc:spChg>
        <pc:spChg chg="mod ord">
          <ac:chgData name="Mikael Nyström" userId="de9c7117-4b48-42de-8b58-5c132cc98d41" providerId="ADAL" clId="{95AD7F8E-9EE0-4648-868D-FEEAEDD096BB}" dt="2024-11-12T14:12:19.856" v="1024" actId="700"/>
          <ac:spMkLst>
            <pc:docMk/>
            <pc:sldMk cId="3239164880" sldId="1526"/>
            <ac:spMk id="4" creationId="{8E3603E9-549C-D471-B2C6-4DC0E17610BE}"/>
          </ac:spMkLst>
        </pc:spChg>
        <pc:spChg chg="add mod ord">
          <ac:chgData name="Mikael Nyström" userId="de9c7117-4b48-42de-8b58-5c132cc98d41" providerId="ADAL" clId="{95AD7F8E-9EE0-4648-868D-FEEAEDD096BB}" dt="2024-11-12T14:12:19.856" v="1024" actId="700"/>
          <ac:spMkLst>
            <pc:docMk/>
            <pc:sldMk cId="3239164880" sldId="1526"/>
            <ac:spMk id="5" creationId="{54767E40-78D7-8A13-D242-30EE25144322}"/>
          </ac:spMkLst>
        </pc:spChg>
        <pc:graphicFrameChg chg="mod ord">
          <ac:chgData name="Mikael Nyström" userId="de9c7117-4b48-42de-8b58-5c132cc98d41" providerId="ADAL" clId="{95AD7F8E-9EE0-4648-868D-FEEAEDD096BB}" dt="2024-11-12T14:13:21.516" v="1029" actId="1076"/>
          <ac:graphicFrameMkLst>
            <pc:docMk/>
            <pc:sldMk cId="3239164880" sldId="1526"/>
            <ac:graphicFrameMk id="6" creationId="{BED0E0C5-0703-636E-D5AB-A4691862AE13}"/>
          </ac:graphicFrameMkLst>
        </pc:graphicFrameChg>
        <pc:picChg chg="mod ord">
          <ac:chgData name="Mikael Nyström" userId="de9c7117-4b48-42de-8b58-5c132cc98d41" providerId="ADAL" clId="{95AD7F8E-9EE0-4648-868D-FEEAEDD096BB}" dt="2024-11-12T14:13:34.026" v="1032" actId="14100"/>
          <ac:picMkLst>
            <pc:docMk/>
            <pc:sldMk cId="3239164880" sldId="1526"/>
            <ac:picMk id="7170" creationId="{93A93558-1757-7314-C2E0-0D76B3A7FCFB}"/>
          </ac:picMkLst>
        </pc:picChg>
      </pc:sldChg>
      <pc:sldChg chg="addSp delSp modSp add mod modClrScheme chgLayout">
        <pc:chgData name="Mikael Nyström" userId="de9c7117-4b48-42de-8b58-5c132cc98d41" providerId="ADAL" clId="{95AD7F8E-9EE0-4648-868D-FEEAEDD096BB}" dt="2024-11-12T14:13:50.476" v="1038" actId="1076"/>
        <pc:sldMkLst>
          <pc:docMk/>
          <pc:sldMk cId="492779449" sldId="1527"/>
        </pc:sldMkLst>
        <pc:spChg chg="add del mod ord">
          <ac:chgData name="Mikael Nyström" userId="de9c7117-4b48-42de-8b58-5c132cc98d41" providerId="ADAL" clId="{95AD7F8E-9EE0-4648-868D-FEEAEDD096BB}" dt="2024-11-12T14:12:29.964" v="1025" actId="700"/>
          <ac:spMkLst>
            <pc:docMk/>
            <pc:sldMk cId="492779449" sldId="1527"/>
            <ac:spMk id="2" creationId="{EDB81520-1EF9-46BD-CBD5-5BBF4B929AF5}"/>
          </ac:spMkLst>
        </pc:spChg>
        <pc:spChg chg="mod ord">
          <ac:chgData name="Mikael Nyström" userId="de9c7117-4b48-42de-8b58-5c132cc98d41" providerId="ADAL" clId="{95AD7F8E-9EE0-4648-868D-FEEAEDD096BB}" dt="2024-11-12T14:12:29.964" v="1025" actId="700"/>
          <ac:spMkLst>
            <pc:docMk/>
            <pc:sldMk cId="492779449" sldId="1527"/>
            <ac:spMk id="3" creationId="{C6502CF2-F018-4CF6-7321-5F6AA1943469}"/>
          </ac:spMkLst>
        </pc:spChg>
        <pc:spChg chg="add mod ord">
          <ac:chgData name="Mikael Nyström" userId="de9c7117-4b48-42de-8b58-5c132cc98d41" providerId="ADAL" clId="{95AD7F8E-9EE0-4648-868D-FEEAEDD096BB}" dt="2024-11-12T14:12:29.964" v="1025" actId="700"/>
          <ac:spMkLst>
            <pc:docMk/>
            <pc:sldMk cId="492779449" sldId="1527"/>
            <ac:spMk id="4" creationId="{F7E34746-3357-2CD2-0F19-E220C76848AE}"/>
          </ac:spMkLst>
        </pc:spChg>
        <pc:graphicFrameChg chg="mod ord">
          <ac:chgData name="Mikael Nyström" userId="de9c7117-4b48-42de-8b58-5c132cc98d41" providerId="ADAL" clId="{95AD7F8E-9EE0-4648-868D-FEEAEDD096BB}" dt="2024-11-12T14:13:01.452" v="1027" actId="1076"/>
          <ac:graphicFrameMkLst>
            <pc:docMk/>
            <pc:sldMk cId="492779449" sldId="1527"/>
            <ac:graphicFrameMk id="5" creationId="{5896672D-02A5-57A4-C901-FCF983E69EC1}"/>
          </ac:graphicFrameMkLst>
        </pc:graphicFrameChg>
        <pc:picChg chg="mod ord">
          <ac:chgData name="Mikael Nyström" userId="de9c7117-4b48-42de-8b58-5c132cc98d41" providerId="ADAL" clId="{95AD7F8E-9EE0-4648-868D-FEEAEDD096BB}" dt="2024-11-12T14:13:50.476" v="1038" actId="1076"/>
          <ac:picMkLst>
            <pc:docMk/>
            <pc:sldMk cId="492779449" sldId="1527"/>
            <ac:picMk id="8196" creationId="{C27848DF-81C1-3FC6-9937-3BA4F979DE08}"/>
          </ac:picMkLst>
        </pc:picChg>
      </pc:sldChg>
      <pc:sldChg chg="modSp add mod modClrScheme chgLayout">
        <pc:chgData name="Mikael Nyström" userId="de9c7117-4b48-42de-8b58-5c132cc98d41" providerId="ADAL" clId="{95AD7F8E-9EE0-4648-868D-FEEAEDD096BB}" dt="2024-11-12T14:12:29.964" v="1025" actId="700"/>
        <pc:sldMkLst>
          <pc:docMk/>
          <pc:sldMk cId="448980584" sldId="1528"/>
        </pc:sldMkLst>
        <pc:spChg chg="mod ord">
          <ac:chgData name="Mikael Nyström" userId="de9c7117-4b48-42de-8b58-5c132cc98d41" providerId="ADAL" clId="{95AD7F8E-9EE0-4648-868D-FEEAEDD096BB}" dt="2024-11-12T14:12:29.964" v="1025" actId="700"/>
          <ac:spMkLst>
            <pc:docMk/>
            <pc:sldMk cId="448980584" sldId="1528"/>
            <ac:spMk id="2" creationId="{3C988F92-8ED8-2358-9D81-BAFDDA68CDE5}"/>
          </ac:spMkLst>
        </pc:spChg>
        <pc:spChg chg="mod ord">
          <ac:chgData name="Mikael Nyström" userId="de9c7117-4b48-42de-8b58-5c132cc98d41" providerId="ADAL" clId="{95AD7F8E-9EE0-4648-868D-FEEAEDD096BB}" dt="2024-11-12T14:12:29.964" v="1025" actId="700"/>
          <ac:spMkLst>
            <pc:docMk/>
            <pc:sldMk cId="448980584" sldId="1528"/>
            <ac:spMk id="4" creationId="{E0DB4B5D-2055-A847-37B8-6B8EF486C9E8}"/>
          </ac:spMkLst>
        </pc:spChg>
        <pc:picChg chg="mod ord">
          <ac:chgData name="Mikael Nyström" userId="de9c7117-4b48-42de-8b58-5c132cc98d41" providerId="ADAL" clId="{95AD7F8E-9EE0-4648-868D-FEEAEDD096BB}" dt="2024-11-12T14:12:29.964" v="1025" actId="700"/>
          <ac:picMkLst>
            <pc:docMk/>
            <pc:sldMk cId="448980584" sldId="1528"/>
            <ac:picMk id="1026" creationId="{D39F39BA-A225-DBCC-D851-7F2447D25698}"/>
          </ac:picMkLst>
        </pc:picChg>
      </pc:sldChg>
      <pc:sldChg chg="modSp add mod modClrScheme chgLayout">
        <pc:chgData name="Mikael Nyström" userId="de9c7117-4b48-42de-8b58-5c132cc98d41" providerId="ADAL" clId="{95AD7F8E-9EE0-4648-868D-FEEAEDD096BB}" dt="2024-11-12T14:29:47.639" v="1177" actId="27636"/>
        <pc:sldMkLst>
          <pc:docMk/>
          <pc:sldMk cId="421797142" sldId="1529"/>
        </pc:sldMkLst>
        <pc:spChg chg="mod ord">
          <ac:chgData name="Mikael Nyström" userId="de9c7117-4b48-42de-8b58-5c132cc98d41" providerId="ADAL" clId="{95AD7F8E-9EE0-4648-868D-FEEAEDD096BB}" dt="2024-11-12T14:29:47.625" v="1176" actId="26606"/>
          <ac:spMkLst>
            <pc:docMk/>
            <pc:sldMk cId="421797142" sldId="1529"/>
            <ac:spMk id="4" creationId="{EA9FB9CA-EDDE-F67F-4E32-A50B32467348}"/>
          </ac:spMkLst>
        </pc:spChg>
        <pc:spChg chg="mod ord">
          <ac:chgData name="Mikael Nyström" userId="de9c7117-4b48-42de-8b58-5c132cc98d41" providerId="ADAL" clId="{95AD7F8E-9EE0-4648-868D-FEEAEDD096BB}" dt="2024-11-12T14:29:47.639" v="1177" actId="27636"/>
          <ac:spMkLst>
            <pc:docMk/>
            <pc:sldMk cId="421797142" sldId="1529"/>
            <ac:spMk id="10" creationId="{25D8FFF7-0606-3876-C614-BCF93A205FC3}"/>
          </ac:spMkLst>
        </pc:spChg>
        <pc:picChg chg="mod ord">
          <ac:chgData name="Mikael Nyström" userId="de9c7117-4b48-42de-8b58-5c132cc98d41" providerId="ADAL" clId="{95AD7F8E-9EE0-4648-868D-FEEAEDD096BB}" dt="2024-11-12T14:29:47.625" v="1176" actId="26606"/>
          <ac:picMkLst>
            <pc:docMk/>
            <pc:sldMk cId="421797142" sldId="1529"/>
            <ac:picMk id="2050" creationId="{BC0C5987-B56D-EE9D-A5B4-4B91B94B6149}"/>
          </ac:picMkLst>
        </pc:picChg>
      </pc:sldChg>
      <pc:sldChg chg="modSp add mod modClrScheme chgLayout">
        <pc:chgData name="Mikael Nyström" userId="de9c7117-4b48-42de-8b58-5c132cc98d41" providerId="ADAL" clId="{95AD7F8E-9EE0-4648-868D-FEEAEDD096BB}" dt="2024-11-12T17:29:55.457" v="2222" actId="20577"/>
        <pc:sldMkLst>
          <pc:docMk/>
          <pc:sldMk cId="1994958642" sldId="1531"/>
        </pc:sldMkLst>
        <pc:spChg chg="mod ord">
          <ac:chgData name="Mikael Nyström" userId="de9c7117-4b48-42de-8b58-5c132cc98d41" providerId="ADAL" clId="{95AD7F8E-9EE0-4648-868D-FEEAEDD096BB}" dt="2024-11-12T17:29:55.457" v="2222" actId="20577"/>
          <ac:spMkLst>
            <pc:docMk/>
            <pc:sldMk cId="1994958642" sldId="1531"/>
            <ac:spMk id="2" creationId="{7079BADC-71C2-87CB-AB1E-8B9323A8CB9B}"/>
          </ac:spMkLst>
        </pc:spChg>
        <pc:spChg chg="mod ord">
          <ac:chgData name="Mikael Nyström" userId="de9c7117-4b48-42de-8b58-5c132cc98d41" providerId="ADAL" clId="{95AD7F8E-9EE0-4648-868D-FEEAEDD096BB}" dt="2024-11-12T17:28:43.650" v="2216" actId="700"/>
          <ac:spMkLst>
            <pc:docMk/>
            <pc:sldMk cId="1994958642" sldId="1531"/>
            <ac:spMk id="4" creationId="{FFC64F99-080B-FBCF-916D-81B1A324CF45}"/>
          </ac:spMkLst>
        </pc:spChg>
      </pc:sldChg>
      <pc:sldChg chg="modSp add mod modClrScheme chgLayout">
        <pc:chgData name="Mikael Nyström" userId="de9c7117-4b48-42de-8b58-5c132cc98d41" providerId="ADAL" clId="{95AD7F8E-9EE0-4648-868D-FEEAEDD096BB}" dt="2024-11-12T14:28:21.433" v="1161" actId="26606"/>
        <pc:sldMkLst>
          <pc:docMk/>
          <pc:sldMk cId="4176673277" sldId="1533"/>
        </pc:sldMkLst>
        <pc:spChg chg="mod ord">
          <ac:chgData name="Mikael Nyström" userId="de9c7117-4b48-42de-8b58-5c132cc98d41" providerId="ADAL" clId="{95AD7F8E-9EE0-4648-868D-FEEAEDD096BB}" dt="2024-11-12T14:28:21.433" v="1161" actId="26606"/>
          <ac:spMkLst>
            <pc:docMk/>
            <pc:sldMk cId="4176673277" sldId="1533"/>
            <ac:spMk id="4" creationId="{84182ED2-D5E9-55FE-24E4-78466BAC791D}"/>
          </ac:spMkLst>
        </pc:spChg>
        <pc:spChg chg="mod ord">
          <ac:chgData name="Mikael Nyström" userId="de9c7117-4b48-42de-8b58-5c132cc98d41" providerId="ADAL" clId="{95AD7F8E-9EE0-4648-868D-FEEAEDD096BB}" dt="2024-11-12T14:28:21.433" v="1161" actId="26606"/>
          <ac:spMkLst>
            <pc:docMk/>
            <pc:sldMk cId="4176673277" sldId="1533"/>
            <ac:spMk id="18" creationId="{81968B3E-2369-F1CF-BE99-F7152E3AF71E}"/>
          </ac:spMkLst>
        </pc:spChg>
      </pc:sldChg>
      <pc:sldChg chg="addSp delSp modSp add mod modClrScheme chgLayout">
        <pc:chgData name="Mikael Nyström" userId="de9c7117-4b48-42de-8b58-5c132cc98d41" providerId="ADAL" clId="{95AD7F8E-9EE0-4648-868D-FEEAEDD096BB}" dt="2024-11-12T14:14:38.779" v="1048" actId="1076"/>
        <pc:sldMkLst>
          <pc:docMk/>
          <pc:sldMk cId="2380849805" sldId="1534"/>
        </pc:sldMkLst>
        <pc:spChg chg="add del mod ord">
          <ac:chgData name="Mikael Nyström" userId="de9c7117-4b48-42de-8b58-5c132cc98d41" providerId="ADAL" clId="{95AD7F8E-9EE0-4648-868D-FEEAEDD096BB}" dt="2024-11-12T14:12:03.479" v="1023" actId="700"/>
          <ac:spMkLst>
            <pc:docMk/>
            <pc:sldMk cId="2380849805" sldId="1534"/>
            <ac:spMk id="2" creationId="{32FFDE70-8150-E3FE-1C61-8AF4F5D0570F}"/>
          </ac:spMkLst>
        </pc:spChg>
        <pc:spChg chg="add del mod ord">
          <ac:chgData name="Mikael Nyström" userId="de9c7117-4b48-42de-8b58-5c132cc98d41" providerId="ADAL" clId="{95AD7F8E-9EE0-4648-868D-FEEAEDD096BB}" dt="2024-11-12T14:12:19.856" v="1024" actId="700"/>
          <ac:spMkLst>
            <pc:docMk/>
            <pc:sldMk cId="2380849805" sldId="1534"/>
            <ac:spMk id="3" creationId="{52045335-2C8D-54B6-505A-18A95BBAF67B}"/>
          </ac:spMkLst>
        </pc:spChg>
        <pc:spChg chg="mod ord">
          <ac:chgData name="Mikael Nyström" userId="de9c7117-4b48-42de-8b58-5c132cc98d41" providerId="ADAL" clId="{95AD7F8E-9EE0-4648-868D-FEEAEDD096BB}" dt="2024-11-12T14:12:19.856" v="1024" actId="700"/>
          <ac:spMkLst>
            <pc:docMk/>
            <pc:sldMk cId="2380849805" sldId="1534"/>
            <ac:spMk id="4" creationId="{181D711A-53B7-D128-F9C5-3F9CD3B6A852}"/>
          </ac:spMkLst>
        </pc:spChg>
        <pc:spChg chg="add mod ord">
          <ac:chgData name="Mikael Nyström" userId="de9c7117-4b48-42de-8b58-5c132cc98d41" providerId="ADAL" clId="{95AD7F8E-9EE0-4648-868D-FEEAEDD096BB}" dt="2024-11-12T14:12:19.856" v="1024" actId="700"/>
          <ac:spMkLst>
            <pc:docMk/>
            <pc:sldMk cId="2380849805" sldId="1534"/>
            <ac:spMk id="5" creationId="{D3CCFBF7-5E21-3392-9392-E19F290CD0CB}"/>
          </ac:spMkLst>
        </pc:spChg>
        <pc:graphicFrameChg chg="mod ord">
          <ac:chgData name="Mikael Nyström" userId="de9c7117-4b48-42de-8b58-5c132cc98d41" providerId="ADAL" clId="{95AD7F8E-9EE0-4648-868D-FEEAEDD096BB}" dt="2024-11-12T14:14:32.282" v="1045" actId="1076"/>
          <ac:graphicFrameMkLst>
            <pc:docMk/>
            <pc:sldMk cId="2380849805" sldId="1534"/>
            <ac:graphicFrameMk id="7" creationId="{09407B36-E925-FADF-C13E-A20AAD2DC010}"/>
          </ac:graphicFrameMkLst>
        </pc:graphicFrameChg>
        <pc:picChg chg="mod ord">
          <ac:chgData name="Mikael Nyström" userId="de9c7117-4b48-42de-8b58-5c132cc98d41" providerId="ADAL" clId="{95AD7F8E-9EE0-4648-868D-FEEAEDD096BB}" dt="2024-11-12T14:14:38.779" v="1048" actId="1076"/>
          <ac:picMkLst>
            <pc:docMk/>
            <pc:sldMk cId="2380849805" sldId="1534"/>
            <ac:picMk id="5122" creationId="{0778C3CC-D8DB-24A4-2DDF-45205BDDDAF2}"/>
          </ac:picMkLst>
        </pc:picChg>
      </pc:sldChg>
      <pc:sldChg chg="modSp add del mod modClrScheme chgLayout">
        <pc:chgData name="Mikael Nyström" userId="de9c7117-4b48-42de-8b58-5c132cc98d41" providerId="ADAL" clId="{95AD7F8E-9EE0-4648-868D-FEEAEDD096BB}" dt="2024-11-12T14:28:50.397" v="1166" actId="47"/>
        <pc:sldMkLst>
          <pc:docMk/>
          <pc:sldMk cId="956909044" sldId="1535"/>
        </pc:sldMkLst>
        <pc:spChg chg="mod ord">
          <ac:chgData name="Mikael Nyström" userId="de9c7117-4b48-42de-8b58-5c132cc98d41" providerId="ADAL" clId="{95AD7F8E-9EE0-4648-868D-FEEAEDD096BB}" dt="2024-11-12T14:09:39.408" v="1003" actId="700"/>
          <ac:spMkLst>
            <pc:docMk/>
            <pc:sldMk cId="956909044" sldId="1535"/>
            <ac:spMk id="2" creationId="{81968B3E-2369-F1CF-BE99-F7152E3AF71E}"/>
          </ac:spMkLst>
        </pc:spChg>
        <pc:spChg chg="mod ord">
          <ac:chgData name="Mikael Nyström" userId="de9c7117-4b48-42de-8b58-5c132cc98d41" providerId="ADAL" clId="{95AD7F8E-9EE0-4648-868D-FEEAEDD096BB}" dt="2024-11-12T14:09:39.408" v="1003" actId="700"/>
          <ac:spMkLst>
            <pc:docMk/>
            <pc:sldMk cId="956909044" sldId="1535"/>
            <ac:spMk id="4" creationId="{5BACBF88-6D62-C66F-1D41-9CCD82C556F5}"/>
          </ac:spMkLst>
        </pc:spChg>
      </pc:sldChg>
      <pc:sldChg chg="modSp add mod modClrScheme chgLayout">
        <pc:chgData name="Mikael Nyström" userId="de9c7117-4b48-42de-8b58-5c132cc98d41" providerId="ADAL" clId="{95AD7F8E-9EE0-4648-868D-FEEAEDD096BB}" dt="2024-11-12T14:32:50.178" v="1189" actId="700"/>
        <pc:sldMkLst>
          <pc:docMk/>
          <pc:sldMk cId="524794900" sldId="1536"/>
        </pc:sldMkLst>
        <pc:spChg chg="mod ord">
          <ac:chgData name="Mikael Nyström" userId="de9c7117-4b48-42de-8b58-5c132cc98d41" providerId="ADAL" clId="{95AD7F8E-9EE0-4648-868D-FEEAEDD096BB}" dt="2024-11-12T14:32:50.178" v="1189" actId="700"/>
          <ac:spMkLst>
            <pc:docMk/>
            <pc:sldMk cId="524794900" sldId="1536"/>
            <ac:spMk id="2" creationId="{7079BADC-71C2-87CB-AB1E-8B9323A8CB9B}"/>
          </ac:spMkLst>
        </pc:spChg>
        <pc:spChg chg="mod ord">
          <ac:chgData name="Mikael Nyström" userId="de9c7117-4b48-42de-8b58-5c132cc98d41" providerId="ADAL" clId="{95AD7F8E-9EE0-4648-868D-FEEAEDD096BB}" dt="2024-11-12T14:32:50.178" v="1189" actId="700"/>
          <ac:spMkLst>
            <pc:docMk/>
            <pc:sldMk cId="524794900" sldId="1536"/>
            <ac:spMk id="4" creationId="{FFC64F99-080B-FBCF-916D-81B1A324CF45}"/>
          </ac:spMkLst>
        </pc:spChg>
        <pc:picChg chg="mod ord">
          <ac:chgData name="Mikael Nyström" userId="de9c7117-4b48-42de-8b58-5c132cc98d41" providerId="ADAL" clId="{95AD7F8E-9EE0-4648-868D-FEEAEDD096BB}" dt="2024-11-12T14:32:50.178" v="1189" actId="700"/>
          <ac:picMkLst>
            <pc:docMk/>
            <pc:sldMk cId="524794900" sldId="1536"/>
            <ac:picMk id="3074" creationId="{9AF729BE-A072-54DB-8757-4DCFCA2B1BA5}"/>
          </ac:picMkLst>
        </pc:picChg>
      </pc:sldChg>
      <pc:sldChg chg="addSp delSp modSp add mod modClrScheme chgLayout">
        <pc:chgData name="Mikael Nyström" userId="de9c7117-4b48-42de-8b58-5c132cc98d41" providerId="ADAL" clId="{95AD7F8E-9EE0-4648-868D-FEEAEDD096BB}" dt="2024-11-12T14:32:15.159" v="1187" actId="962"/>
        <pc:sldMkLst>
          <pc:docMk/>
          <pc:sldMk cId="4042731631" sldId="1537"/>
        </pc:sldMkLst>
        <pc:spChg chg="mod ord">
          <ac:chgData name="Mikael Nyström" userId="de9c7117-4b48-42de-8b58-5c132cc98d41" providerId="ADAL" clId="{95AD7F8E-9EE0-4648-868D-FEEAEDD096BB}" dt="2024-11-12T14:29:56.081" v="1179" actId="27636"/>
          <ac:spMkLst>
            <pc:docMk/>
            <pc:sldMk cId="4042731631" sldId="1537"/>
            <ac:spMk id="2" creationId="{7079BADC-71C2-87CB-AB1E-8B9323A8CB9B}"/>
          </ac:spMkLst>
        </pc:spChg>
        <pc:spChg chg="add del mod">
          <ac:chgData name="Mikael Nyström" userId="de9c7117-4b48-42de-8b58-5c132cc98d41" providerId="ADAL" clId="{95AD7F8E-9EE0-4648-868D-FEEAEDD096BB}" dt="2024-11-12T14:31:29.126" v="1181"/>
          <ac:spMkLst>
            <pc:docMk/>
            <pc:sldMk cId="4042731631" sldId="1537"/>
            <ac:spMk id="3" creationId="{D7B60066-1D76-A364-C65F-DFABE085297F}"/>
          </ac:spMkLst>
        </pc:spChg>
        <pc:spChg chg="mod ord">
          <ac:chgData name="Mikael Nyström" userId="de9c7117-4b48-42de-8b58-5c132cc98d41" providerId="ADAL" clId="{95AD7F8E-9EE0-4648-868D-FEEAEDD096BB}" dt="2024-11-12T14:29:56.066" v="1178" actId="26606"/>
          <ac:spMkLst>
            <pc:docMk/>
            <pc:sldMk cId="4042731631" sldId="1537"/>
            <ac:spMk id="4" creationId="{FFC64F99-080B-FBCF-916D-81B1A324CF45}"/>
          </ac:spMkLst>
        </pc:spChg>
        <pc:spChg chg="add del mod">
          <ac:chgData name="Mikael Nyström" userId="de9c7117-4b48-42de-8b58-5c132cc98d41" providerId="ADAL" clId="{95AD7F8E-9EE0-4648-868D-FEEAEDD096BB}" dt="2024-11-12T14:31:39.954" v="1182"/>
          <ac:spMkLst>
            <pc:docMk/>
            <pc:sldMk cId="4042731631" sldId="1537"/>
            <ac:spMk id="5" creationId="{04A90AC4-2C0F-5619-54AC-478673F6014C}"/>
          </ac:spMkLst>
        </pc:spChg>
        <pc:spChg chg="add del mod">
          <ac:chgData name="Mikael Nyström" userId="de9c7117-4b48-42de-8b58-5c132cc98d41" providerId="ADAL" clId="{95AD7F8E-9EE0-4648-868D-FEEAEDD096BB}" dt="2024-11-12T14:31:43.858" v="1183"/>
          <ac:spMkLst>
            <pc:docMk/>
            <pc:sldMk cId="4042731631" sldId="1537"/>
            <ac:spMk id="6" creationId="{98855517-736E-B690-8B8C-BF6ABC25F755}"/>
          </ac:spMkLst>
        </pc:spChg>
        <pc:spChg chg="add del mod">
          <ac:chgData name="Mikael Nyström" userId="de9c7117-4b48-42de-8b58-5c132cc98d41" providerId="ADAL" clId="{95AD7F8E-9EE0-4648-868D-FEEAEDD096BB}" dt="2024-11-12T14:32:13.372" v="1185" actId="931"/>
          <ac:spMkLst>
            <pc:docMk/>
            <pc:sldMk cId="4042731631" sldId="1537"/>
            <ac:spMk id="7" creationId="{2CC7A9B5-B6C9-6CFE-8CED-C0A67D696535}"/>
          </ac:spMkLst>
        </pc:spChg>
        <pc:spChg chg="add">
          <ac:chgData name="Mikael Nyström" userId="de9c7117-4b48-42de-8b58-5c132cc98d41" providerId="ADAL" clId="{95AD7F8E-9EE0-4648-868D-FEEAEDD096BB}" dt="2024-11-12T14:31:49.120" v="1184"/>
          <ac:spMkLst>
            <pc:docMk/>
            <pc:sldMk cId="4042731631" sldId="1537"/>
            <ac:spMk id="8" creationId="{96C4378F-9B29-5454-0A14-583D5A492B65}"/>
          </ac:spMkLst>
        </pc:spChg>
        <pc:spChg chg="add del mod">
          <ac:chgData name="Mikael Nyström" userId="de9c7117-4b48-42de-8b58-5c132cc98d41" providerId="ADAL" clId="{95AD7F8E-9EE0-4648-868D-FEEAEDD096BB}" dt="2024-11-12T14:31:23.797" v="1180"/>
          <ac:spMkLst>
            <pc:docMk/>
            <pc:sldMk cId="4042731631" sldId="1537"/>
            <ac:spMk id="9" creationId="{8781F055-81C5-A010-E923-5D772194620E}"/>
          </ac:spMkLst>
        </pc:spChg>
        <pc:picChg chg="add mod">
          <ac:chgData name="Mikael Nyström" userId="de9c7117-4b48-42de-8b58-5c132cc98d41" providerId="ADAL" clId="{95AD7F8E-9EE0-4648-868D-FEEAEDD096BB}" dt="2024-11-12T14:32:15.159" v="1187" actId="962"/>
          <ac:picMkLst>
            <pc:docMk/>
            <pc:sldMk cId="4042731631" sldId="1537"/>
            <ac:picMk id="11" creationId="{63AFF902-BC41-58BF-D15C-DA84B3FD3F95}"/>
          </ac:picMkLst>
        </pc:picChg>
      </pc:sldChg>
      <pc:sldChg chg="modSp add del mod modClrScheme chgLayout">
        <pc:chgData name="Mikael Nyström" userId="de9c7117-4b48-42de-8b58-5c132cc98d41" providerId="ADAL" clId="{95AD7F8E-9EE0-4648-868D-FEEAEDD096BB}" dt="2024-11-12T14:32:57.856" v="1190" actId="47"/>
        <pc:sldMkLst>
          <pc:docMk/>
          <pc:sldMk cId="568345673" sldId="1538"/>
        </pc:sldMkLst>
        <pc:spChg chg="mod ord">
          <ac:chgData name="Mikael Nyström" userId="de9c7117-4b48-42de-8b58-5c132cc98d41" providerId="ADAL" clId="{95AD7F8E-9EE0-4648-868D-FEEAEDD096BB}" dt="2024-11-12T14:10:14.525" v="1007" actId="700"/>
          <ac:spMkLst>
            <pc:docMk/>
            <pc:sldMk cId="568345673" sldId="1538"/>
            <ac:spMk id="2" creationId="{5F85E0F0-D24E-AD27-B5DA-9761E3ADEB6F}"/>
          </ac:spMkLst>
        </pc:spChg>
        <pc:spChg chg="mod ord">
          <ac:chgData name="Mikael Nyström" userId="de9c7117-4b48-42de-8b58-5c132cc98d41" providerId="ADAL" clId="{95AD7F8E-9EE0-4648-868D-FEEAEDD096BB}" dt="2024-11-12T14:10:14.525" v="1007" actId="700"/>
          <ac:spMkLst>
            <pc:docMk/>
            <pc:sldMk cId="568345673" sldId="1538"/>
            <ac:spMk id="3" creationId="{F8D905B8-248E-42B7-23E5-4EC0DAC143DB}"/>
          </ac:spMkLst>
        </pc:spChg>
      </pc:sldChg>
      <pc:sldChg chg="modSp add del mod modClrScheme chgLayout">
        <pc:chgData name="Mikael Nyström" userId="de9c7117-4b48-42de-8b58-5c132cc98d41" providerId="ADAL" clId="{95AD7F8E-9EE0-4648-868D-FEEAEDD096BB}" dt="2024-11-12T14:32:39.789" v="1188" actId="47"/>
        <pc:sldMkLst>
          <pc:docMk/>
          <pc:sldMk cId="3643510481" sldId="1539"/>
        </pc:sldMkLst>
        <pc:spChg chg="mod ord">
          <ac:chgData name="Mikael Nyström" userId="de9c7117-4b48-42de-8b58-5c132cc98d41" providerId="ADAL" clId="{95AD7F8E-9EE0-4648-868D-FEEAEDD096BB}" dt="2024-11-12T14:10:14.525" v="1007" actId="700"/>
          <ac:spMkLst>
            <pc:docMk/>
            <pc:sldMk cId="3643510481" sldId="1539"/>
            <ac:spMk id="2" creationId="{5F85E0F0-D24E-AD27-B5DA-9761E3ADEB6F}"/>
          </ac:spMkLst>
        </pc:spChg>
        <pc:spChg chg="mod ord">
          <ac:chgData name="Mikael Nyström" userId="de9c7117-4b48-42de-8b58-5c132cc98d41" providerId="ADAL" clId="{95AD7F8E-9EE0-4648-868D-FEEAEDD096BB}" dt="2024-11-12T14:10:14.525" v="1007" actId="700"/>
          <ac:spMkLst>
            <pc:docMk/>
            <pc:sldMk cId="3643510481" sldId="1539"/>
            <ac:spMk id="3" creationId="{F8D905B8-248E-42B7-23E5-4EC0DAC143DB}"/>
          </ac:spMkLst>
        </pc:spChg>
      </pc:sldChg>
      <pc:sldChg chg="modSp add mod modClrScheme chgLayout">
        <pc:chgData name="Mikael Nyström" userId="de9c7117-4b48-42de-8b58-5c132cc98d41" providerId="ADAL" clId="{95AD7F8E-9EE0-4648-868D-FEEAEDD096BB}" dt="2024-11-12T14:10:14.624" v="1008" actId="27636"/>
        <pc:sldMkLst>
          <pc:docMk/>
          <pc:sldMk cId="3221960406" sldId="1540"/>
        </pc:sldMkLst>
        <pc:spChg chg="mod ord">
          <ac:chgData name="Mikael Nyström" userId="de9c7117-4b48-42de-8b58-5c132cc98d41" providerId="ADAL" clId="{95AD7F8E-9EE0-4648-868D-FEEAEDD096BB}" dt="2024-11-12T14:10:14.525" v="1007" actId="700"/>
          <ac:spMkLst>
            <pc:docMk/>
            <pc:sldMk cId="3221960406" sldId="1540"/>
            <ac:spMk id="5" creationId="{CA7DA3AC-0D5A-FA52-9569-648468A8FC15}"/>
          </ac:spMkLst>
        </pc:spChg>
        <pc:spChg chg="mod ord">
          <ac:chgData name="Mikael Nyström" userId="de9c7117-4b48-42de-8b58-5c132cc98d41" providerId="ADAL" clId="{95AD7F8E-9EE0-4648-868D-FEEAEDD096BB}" dt="2024-11-12T14:10:14.624" v="1008" actId="27636"/>
          <ac:spMkLst>
            <pc:docMk/>
            <pc:sldMk cId="3221960406" sldId="1540"/>
            <ac:spMk id="6" creationId="{14B6E5EE-56EE-D0D2-FD93-54B437BA3F23}"/>
          </ac:spMkLst>
        </pc:spChg>
      </pc:sldChg>
      <pc:sldChg chg="modSp add mod modClrScheme chgLayout">
        <pc:chgData name="Mikael Nyström" userId="de9c7117-4b48-42de-8b58-5c132cc98d41" providerId="ADAL" clId="{95AD7F8E-9EE0-4648-868D-FEEAEDD096BB}" dt="2024-11-12T14:10:14.525" v="1007" actId="700"/>
        <pc:sldMkLst>
          <pc:docMk/>
          <pc:sldMk cId="3710912905" sldId="1541"/>
        </pc:sldMkLst>
        <pc:spChg chg="mod ord">
          <ac:chgData name="Mikael Nyström" userId="de9c7117-4b48-42de-8b58-5c132cc98d41" providerId="ADAL" clId="{95AD7F8E-9EE0-4648-868D-FEEAEDD096BB}" dt="2024-11-12T14:10:14.525" v="1007" actId="700"/>
          <ac:spMkLst>
            <pc:docMk/>
            <pc:sldMk cId="3710912905" sldId="1541"/>
            <ac:spMk id="2" creationId="{5F85E0F0-D24E-AD27-B5DA-9761E3ADEB6F}"/>
          </ac:spMkLst>
        </pc:spChg>
        <pc:spChg chg="mod ord">
          <ac:chgData name="Mikael Nyström" userId="de9c7117-4b48-42de-8b58-5c132cc98d41" providerId="ADAL" clId="{95AD7F8E-9EE0-4648-868D-FEEAEDD096BB}" dt="2024-11-12T14:10:14.525" v="1007" actId="700"/>
          <ac:spMkLst>
            <pc:docMk/>
            <pc:sldMk cId="3710912905" sldId="1541"/>
            <ac:spMk id="3" creationId="{F8D905B8-248E-42B7-23E5-4EC0DAC143DB}"/>
          </ac:spMkLst>
        </pc:spChg>
      </pc:sldChg>
      <pc:sldChg chg="modSp add del mod modClrScheme chgLayout">
        <pc:chgData name="Mikael Nyström" userId="de9c7117-4b48-42de-8b58-5c132cc98d41" providerId="ADAL" clId="{95AD7F8E-9EE0-4648-868D-FEEAEDD096BB}" dt="2024-11-12T14:28:56.967" v="1168" actId="47"/>
        <pc:sldMkLst>
          <pc:docMk/>
          <pc:sldMk cId="275319957" sldId="1542"/>
        </pc:sldMkLst>
        <pc:spChg chg="mod ord">
          <ac:chgData name="Mikael Nyström" userId="de9c7117-4b48-42de-8b58-5c132cc98d41" providerId="ADAL" clId="{95AD7F8E-9EE0-4648-868D-FEEAEDD096BB}" dt="2024-11-12T14:09:48.101" v="1005" actId="700"/>
          <ac:spMkLst>
            <pc:docMk/>
            <pc:sldMk cId="275319957" sldId="1542"/>
            <ac:spMk id="2" creationId="{81968B3E-2369-F1CF-BE99-F7152E3AF71E}"/>
          </ac:spMkLst>
        </pc:spChg>
        <pc:spChg chg="mod ord">
          <ac:chgData name="Mikael Nyström" userId="de9c7117-4b48-42de-8b58-5c132cc98d41" providerId="ADAL" clId="{95AD7F8E-9EE0-4648-868D-FEEAEDD096BB}" dt="2024-11-12T14:09:48.101" v="1005" actId="700"/>
          <ac:spMkLst>
            <pc:docMk/>
            <pc:sldMk cId="275319957" sldId="1542"/>
            <ac:spMk id="4" creationId="{FB1A8794-EC9D-907C-CE0B-568B90550A06}"/>
          </ac:spMkLst>
        </pc:spChg>
      </pc:sldChg>
      <pc:sldChg chg="modSp add del mod modClrScheme chgLayout">
        <pc:chgData name="Mikael Nyström" userId="de9c7117-4b48-42de-8b58-5c132cc98d41" providerId="ADAL" clId="{95AD7F8E-9EE0-4648-868D-FEEAEDD096BB}" dt="2024-11-12T14:29:04.060" v="1170" actId="47"/>
        <pc:sldMkLst>
          <pc:docMk/>
          <pc:sldMk cId="3388883508" sldId="1543"/>
        </pc:sldMkLst>
        <pc:spChg chg="mod ord">
          <ac:chgData name="Mikael Nyström" userId="de9c7117-4b48-42de-8b58-5c132cc98d41" providerId="ADAL" clId="{95AD7F8E-9EE0-4648-868D-FEEAEDD096BB}" dt="2024-11-12T14:10:14.525" v="1007" actId="700"/>
          <ac:spMkLst>
            <pc:docMk/>
            <pc:sldMk cId="3388883508" sldId="1543"/>
            <ac:spMk id="2" creationId="{81968B3E-2369-F1CF-BE99-F7152E3AF71E}"/>
          </ac:spMkLst>
        </pc:spChg>
        <pc:spChg chg="mod ord">
          <ac:chgData name="Mikael Nyström" userId="de9c7117-4b48-42de-8b58-5c132cc98d41" providerId="ADAL" clId="{95AD7F8E-9EE0-4648-868D-FEEAEDD096BB}" dt="2024-11-12T14:10:14.525" v="1007" actId="700"/>
          <ac:spMkLst>
            <pc:docMk/>
            <pc:sldMk cId="3388883508" sldId="1543"/>
            <ac:spMk id="4" creationId="{4A42932B-1820-F69E-2768-58F75A26D478}"/>
          </ac:spMkLst>
        </pc:spChg>
      </pc:sldChg>
      <pc:sldChg chg="modSp add del mod modClrScheme chgLayout">
        <pc:chgData name="Mikael Nyström" userId="de9c7117-4b48-42de-8b58-5c132cc98d41" providerId="ADAL" clId="{95AD7F8E-9EE0-4648-868D-FEEAEDD096BB}" dt="2024-11-12T14:29:14.555" v="1172" actId="47"/>
        <pc:sldMkLst>
          <pc:docMk/>
          <pc:sldMk cId="3684896285" sldId="1544"/>
        </pc:sldMkLst>
        <pc:spChg chg="mod ord">
          <ac:chgData name="Mikael Nyström" userId="de9c7117-4b48-42de-8b58-5c132cc98d41" providerId="ADAL" clId="{95AD7F8E-9EE0-4648-868D-FEEAEDD096BB}" dt="2024-11-12T14:10:14.525" v="1007" actId="700"/>
          <ac:spMkLst>
            <pc:docMk/>
            <pc:sldMk cId="3684896285" sldId="1544"/>
            <ac:spMk id="2" creationId="{81968B3E-2369-F1CF-BE99-F7152E3AF71E}"/>
          </ac:spMkLst>
        </pc:spChg>
        <pc:spChg chg="mod ord">
          <ac:chgData name="Mikael Nyström" userId="de9c7117-4b48-42de-8b58-5c132cc98d41" providerId="ADAL" clId="{95AD7F8E-9EE0-4648-868D-FEEAEDD096BB}" dt="2024-11-12T14:10:14.525" v="1007" actId="700"/>
          <ac:spMkLst>
            <pc:docMk/>
            <pc:sldMk cId="3684896285" sldId="1544"/>
            <ac:spMk id="4" creationId="{7E44BCC4-843B-E87F-C043-275564EE5D09}"/>
          </ac:spMkLst>
        </pc:spChg>
      </pc:sldChg>
      <pc:sldChg chg="modSp add del mod modClrScheme chgLayout">
        <pc:chgData name="Mikael Nyström" userId="de9c7117-4b48-42de-8b58-5c132cc98d41" providerId="ADAL" clId="{95AD7F8E-9EE0-4648-868D-FEEAEDD096BB}" dt="2024-11-12T14:25:32.798" v="1083" actId="47"/>
        <pc:sldMkLst>
          <pc:docMk/>
          <pc:sldMk cId="3347189040" sldId="1545"/>
        </pc:sldMkLst>
        <pc:spChg chg="mod ord">
          <ac:chgData name="Mikael Nyström" userId="de9c7117-4b48-42de-8b58-5c132cc98d41" providerId="ADAL" clId="{95AD7F8E-9EE0-4648-868D-FEEAEDD096BB}" dt="2024-11-12T14:08:25.426" v="988" actId="700"/>
          <ac:spMkLst>
            <pc:docMk/>
            <pc:sldMk cId="3347189040" sldId="1545"/>
            <ac:spMk id="12" creationId="{BA6F4C00-3F0E-DCF1-E028-E0F0F40DB21A}"/>
          </ac:spMkLst>
        </pc:spChg>
        <pc:spChg chg="mod ord">
          <ac:chgData name="Mikael Nyström" userId="de9c7117-4b48-42de-8b58-5c132cc98d41" providerId="ADAL" clId="{95AD7F8E-9EE0-4648-868D-FEEAEDD096BB}" dt="2024-11-12T14:08:25.446" v="989" actId="27636"/>
          <ac:spMkLst>
            <pc:docMk/>
            <pc:sldMk cId="3347189040" sldId="1545"/>
            <ac:spMk id="13" creationId="{7E0E4B40-1EEA-F760-20D4-00E5B4ABFDE9}"/>
          </ac:spMkLst>
        </pc:spChg>
        <pc:picChg chg="mod ord">
          <ac:chgData name="Mikael Nyström" userId="de9c7117-4b48-42de-8b58-5c132cc98d41" providerId="ADAL" clId="{95AD7F8E-9EE0-4648-868D-FEEAEDD096BB}" dt="2024-11-12T14:08:25.426" v="988" actId="700"/>
          <ac:picMkLst>
            <pc:docMk/>
            <pc:sldMk cId="3347189040" sldId="1545"/>
            <ac:picMk id="1026" creationId="{58B4881B-DF19-09E2-8DD9-D5269D87421F}"/>
          </ac:picMkLst>
        </pc:picChg>
      </pc:sldChg>
      <pc:sldChg chg="addSp delSp modSp add mod modClrScheme chgLayout">
        <pc:chgData name="Mikael Nyström" userId="de9c7117-4b48-42de-8b58-5c132cc98d41" providerId="ADAL" clId="{95AD7F8E-9EE0-4648-868D-FEEAEDD096BB}" dt="2024-11-12T14:15:12.827" v="1054" actId="14100"/>
        <pc:sldMkLst>
          <pc:docMk/>
          <pc:sldMk cId="3799053489" sldId="1546"/>
        </pc:sldMkLst>
        <pc:spChg chg="add del mod ord">
          <ac:chgData name="Mikael Nyström" userId="de9c7117-4b48-42de-8b58-5c132cc98d41" providerId="ADAL" clId="{95AD7F8E-9EE0-4648-868D-FEEAEDD096BB}" dt="2024-11-12T14:11:45.135" v="1020" actId="700"/>
          <ac:spMkLst>
            <pc:docMk/>
            <pc:sldMk cId="3799053489" sldId="1546"/>
            <ac:spMk id="2" creationId="{6B5EFE64-839C-2D60-73FB-844E1A8EF473}"/>
          </ac:spMkLst>
        </pc:spChg>
        <pc:spChg chg="mod ord">
          <ac:chgData name="Mikael Nyström" userId="de9c7117-4b48-42de-8b58-5c132cc98d41" providerId="ADAL" clId="{95AD7F8E-9EE0-4648-868D-FEEAEDD096BB}" dt="2024-11-12T14:11:45.135" v="1020" actId="700"/>
          <ac:spMkLst>
            <pc:docMk/>
            <pc:sldMk cId="3799053489" sldId="1546"/>
            <ac:spMk id="3" creationId="{BAF9B6E2-49BE-46DF-9D6B-E6B636CE97C8}"/>
          </ac:spMkLst>
        </pc:spChg>
        <pc:spChg chg="add mod ord">
          <ac:chgData name="Mikael Nyström" userId="de9c7117-4b48-42de-8b58-5c132cc98d41" providerId="ADAL" clId="{95AD7F8E-9EE0-4648-868D-FEEAEDD096BB}" dt="2024-11-12T14:11:45.135" v="1020" actId="700"/>
          <ac:spMkLst>
            <pc:docMk/>
            <pc:sldMk cId="3799053489" sldId="1546"/>
            <ac:spMk id="4" creationId="{F25765BA-C851-CB9E-0076-89AEC23B700F}"/>
          </ac:spMkLst>
        </pc:spChg>
        <pc:graphicFrameChg chg="mod ord">
          <ac:chgData name="Mikael Nyström" userId="de9c7117-4b48-42de-8b58-5c132cc98d41" providerId="ADAL" clId="{95AD7F8E-9EE0-4648-868D-FEEAEDD096BB}" dt="2024-11-12T14:15:03.762" v="1051" actId="1076"/>
          <ac:graphicFrameMkLst>
            <pc:docMk/>
            <pc:sldMk cId="3799053489" sldId="1546"/>
            <ac:graphicFrameMk id="10" creationId="{93451EAF-CA53-8958-FC6F-11F1271245D6}"/>
          </ac:graphicFrameMkLst>
        </pc:graphicFrameChg>
        <pc:picChg chg="mod ord">
          <ac:chgData name="Mikael Nyström" userId="de9c7117-4b48-42de-8b58-5c132cc98d41" providerId="ADAL" clId="{95AD7F8E-9EE0-4648-868D-FEEAEDD096BB}" dt="2024-11-12T14:15:12.827" v="1054" actId="14100"/>
          <ac:picMkLst>
            <pc:docMk/>
            <pc:sldMk cId="3799053489" sldId="1546"/>
            <ac:picMk id="5" creationId="{2C2529C0-F57E-EA4A-1EC9-071C096E8235}"/>
          </ac:picMkLst>
        </pc:picChg>
      </pc:sldChg>
      <pc:sldChg chg="modSp add del mod modClrScheme chgLayout">
        <pc:chgData name="Mikael Nyström" userId="de9c7117-4b48-42de-8b58-5c132cc98d41" providerId="ADAL" clId="{95AD7F8E-9EE0-4648-868D-FEEAEDD096BB}" dt="2024-11-12T14:27:46.970" v="1156" actId="47"/>
        <pc:sldMkLst>
          <pc:docMk/>
          <pc:sldMk cId="3797549639" sldId="1547"/>
        </pc:sldMkLst>
        <pc:spChg chg="mod ord">
          <ac:chgData name="Mikael Nyström" userId="de9c7117-4b48-42de-8b58-5c132cc98d41" providerId="ADAL" clId="{95AD7F8E-9EE0-4648-868D-FEEAEDD096BB}" dt="2024-11-12T14:27:39.933" v="1154" actId="20577"/>
          <ac:spMkLst>
            <pc:docMk/>
            <pc:sldMk cId="3797549639" sldId="1547"/>
            <ac:spMk id="4" creationId="{EB599F7B-8FC0-FF11-C522-3E3FA52EBE5D}"/>
          </ac:spMkLst>
        </pc:spChg>
        <pc:spChg chg="mod ord">
          <ac:chgData name="Mikael Nyström" userId="de9c7117-4b48-42de-8b58-5c132cc98d41" providerId="ADAL" clId="{95AD7F8E-9EE0-4648-868D-FEEAEDD096BB}" dt="2024-11-12T14:08:53.332" v="994" actId="700"/>
          <ac:spMkLst>
            <pc:docMk/>
            <pc:sldMk cId="3797549639" sldId="1547"/>
            <ac:spMk id="18" creationId="{81968B3E-2369-F1CF-BE99-F7152E3AF71E}"/>
          </ac:spMkLst>
        </pc:spChg>
      </pc:sldChg>
      <pc:sldChg chg="addSp delSp modSp add mod modClrScheme chgLayout">
        <pc:chgData name="Mikael Nyström" userId="de9c7117-4b48-42de-8b58-5c132cc98d41" providerId="ADAL" clId="{95AD7F8E-9EE0-4648-868D-FEEAEDD096BB}" dt="2024-11-12T14:14:52.539" v="1050" actId="1076"/>
        <pc:sldMkLst>
          <pc:docMk/>
          <pc:sldMk cId="415265551" sldId="1548"/>
        </pc:sldMkLst>
        <pc:spChg chg="add del mod ord">
          <ac:chgData name="Mikael Nyström" userId="de9c7117-4b48-42de-8b58-5c132cc98d41" providerId="ADAL" clId="{95AD7F8E-9EE0-4648-868D-FEEAEDD096BB}" dt="2024-11-12T14:09:02.781" v="996" actId="700"/>
          <ac:spMkLst>
            <pc:docMk/>
            <pc:sldMk cId="415265551" sldId="1548"/>
            <ac:spMk id="2" creationId="{5C27CDD9-E1A1-A5DB-1CA1-67203D7F7F21}"/>
          </ac:spMkLst>
        </pc:spChg>
        <pc:spChg chg="mod ord">
          <ac:chgData name="Mikael Nyström" userId="de9c7117-4b48-42de-8b58-5c132cc98d41" providerId="ADAL" clId="{95AD7F8E-9EE0-4648-868D-FEEAEDD096BB}" dt="2024-11-12T14:11:57.662" v="1022" actId="700"/>
          <ac:spMkLst>
            <pc:docMk/>
            <pc:sldMk cId="415265551" sldId="1548"/>
            <ac:spMk id="3" creationId="{BAF9B6E2-49BE-46DF-9D6B-E6B636CE97C8}"/>
          </ac:spMkLst>
        </pc:spChg>
        <pc:spChg chg="add del mod ord">
          <ac:chgData name="Mikael Nyström" userId="de9c7117-4b48-42de-8b58-5c132cc98d41" providerId="ADAL" clId="{95AD7F8E-9EE0-4648-868D-FEEAEDD096BB}" dt="2024-11-12T14:11:51.153" v="1021" actId="700"/>
          <ac:spMkLst>
            <pc:docMk/>
            <pc:sldMk cId="415265551" sldId="1548"/>
            <ac:spMk id="6" creationId="{A36D3CC7-46E9-E5EA-015C-A6BAE30B3146}"/>
          </ac:spMkLst>
        </pc:spChg>
        <pc:spChg chg="add del mod ord">
          <ac:chgData name="Mikael Nyström" userId="de9c7117-4b48-42de-8b58-5c132cc98d41" providerId="ADAL" clId="{95AD7F8E-9EE0-4648-868D-FEEAEDD096BB}" dt="2024-11-12T14:11:57.662" v="1022" actId="700"/>
          <ac:spMkLst>
            <pc:docMk/>
            <pc:sldMk cId="415265551" sldId="1548"/>
            <ac:spMk id="7" creationId="{B1237622-83CC-7710-2F34-6355D1A0EEFF}"/>
          </ac:spMkLst>
        </pc:spChg>
        <pc:spChg chg="add mod ord">
          <ac:chgData name="Mikael Nyström" userId="de9c7117-4b48-42de-8b58-5c132cc98d41" providerId="ADAL" clId="{95AD7F8E-9EE0-4648-868D-FEEAEDD096BB}" dt="2024-11-12T14:11:57.662" v="1022" actId="700"/>
          <ac:spMkLst>
            <pc:docMk/>
            <pc:sldMk cId="415265551" sldId="1548"/>
            <ac:spMk id="8" creationId="{4B63A6EE-2783-3167-5823-33ACB2DCEDB2}"/>
          </ac:spMkLst>
        </pc:spChg>
        <pc:spChg chg="del mod ord">
          <ac:chgData name="Mikael Nyström" userId="de9c7117-4b48-42de-8b58-5c132cc98d41" providerId="ADAL" clId="{95AD7F8E-9EE0-4648-868D-FEEAEDD096BB}" dt="2024-11-12T14:08:58.377" v="995" actId="700"/>
          <ac:spMkLst>
            <pc:docMk/>
            <pc:sldMk cId="415265551" sldId="1548"/>
            <ac:spMk id="9" creationId="{E1EFB72A-EDE8-DFE8-8445-47478A93EDC0}"/>
          </ac:spMkLst>
        </pc:spChg>
        <pc:graphicFrameChg chg="mod">
          <ac:chgData name="Mikael Nyström" userId="de9c7117-4b48-42de-8b58-5c132cc98d41" providerId="ADAL" clId="{95AD7F8E-9EE0-4648-868D-FEEAEDD096BB}" dt="2024-11-12T14:14:47.607" v="1049" actId="14100"/>
          <ac:graphicFrameMkLst>
            <pc:docMk/>
            <pc:sldMk cId="415265551" sldId="1548"/>
            <ac:graphicFrameMk id="4" creationId="{0D1C4866-C787-1A55-75AB-0FB6405CF721}"/>
          </ac:graphicFrameMkLst>
        </pc:graphicFrameChg>
        <pc:graphicFrameChg chg="mod ord">
          <ac:chgData name="Mikael Nyström" userId="de9c7117-4b48-42de-8b58-5c132cc98d41" providerId="ADAL" clId="{95AD7F8E-9EE0-4648-868D-FEEAEDD096BB}" dt="2024-11-12T14:11:57.662" v="1022" actId="700"/>
          <ac:graphicFrameMkLst>
            <pc:docMk/>
            <pc:sldMk cId="415265551" sldId="1548"/>
            <ac:graphicFrameMk id="10" creationId="{93451EAF-CA53-8958-FC6F-11F1271245D6}"/>
          </ac:graphicFrameMkLst>
        </pc:graphicFrameChg>
        <pc:picChg chg="mod">
          <ac:chgData name="Mikael Nyström" userId="de9c7117-4b48-42de-8b58-5c132cc98d41" providerId="ADAL" clId="{95AD7F8E-9EE0-4648-868D-FEEAEDD096BB}" dt="2024-11-12T14:14:52.539" v="1050" actId="1076"/>
          <ac:picMkLst>
            <pc:docMk/>
            <pc:sldMk cId="415265551" sldId="1548"/>
            <ac:picMk id="5" creationId="{EF792C70-0758-1D3D-8A88-FD5CDB0552CF}"/>
          </ac:picMkLst>
        </pc:picChg>
      </pc:sldChg>
      <pc:sldChg chg="modSp add del mod modClrScheme chgLayout">
        <pc:chgData name="Mikael Nyström" userId="de9c7117-4b48-42de-8b58-5c132cc98d41" providerId="ADAL" clId="{95AD7F8E-9EE0-4648-868D-FEEAEDD096BB}" dt="2024-11-12T14:28:33.518" v="1164" actId="47"/>
        <pc:sldMkLst>
          <pc:docMk/>
          <pc:sldMk cId="1367709824" sldId="1549"/>
        </pc:sldMkLst>
        <pc:spChg chg="mod ord">
          <ac:chgData name="Mikael Nyström" userId="de9c7117-4b48-42de-8b58-5c132cc98d41" providerId="ADAL" clId="{95AD7F8E-9EE0-4648-868D-FEEAEDD096BB}" dt="2024-11-12T14:09:07.887" v="997" actId="700"/>
          <ac:spMkLst>
            <pc:docMk/>
            <pc:sldMk cId="1367709824" sldId="1549"/>
            <ac:spMk id="3" creationId="{E6637009-83F3-4B2E-9553-B163B4046F41}"/>
          </ac:spMkLst>
        </pc:spChg>
        <pc:spChg chg="mod ord">
          <ac:chgData name="Mikael Nyström" userId="de9c7117-4b48-42de-8b58-5c132cc98d41" providerId="ADAL" clId="{95AD7F8E-9EE0-4648-868D-FEEAEDD096BB}" dt="2024-11-12T14:09:07.910" v="998" actId="27636"/>
          <ac:spMkLst>
            <pc:docMk/>
            <pc:sldMk cId="1367709824" sldId="1549"/>
            <ac:spMk id="18" creationId="{81968B3E-2369-F1CF-BE99-F7152E3AF71E}"/>
          </ac:spMkLst>
        </pc:spChg>
      </pc:sldChg>
      <pc:sldChg chg="addSp modSp add mod chgLayout">
        <pc:chgData name="Mikael Nyström" userId="de9c7117-4b48-42de-8b58-5c132cc98d41" providerId="ADAL" clId="{95AD7F8E-9EE0-4648-868D-FEEAEDD096BB}" dt="2024-11-12T14:09:24.560" v="1000" actId="700"/>
        <pc:sldMkLst>
          <pc:docMk/>
          <pc:sldMk cId="1049422131" sldId="4570"/>
        </pc:sldMkLst>
        <pc:spChg chg="add mod ord">
          <ac:chgData name="Mikael Nyström" userId="de9c7117-4b48-42de-8b58-5c132cc98d41" providerId="ADAL" clId="{95AD7F8E-9EE0-4648-868D-FEEAEDD096BB}" dt="2024-11-12T14:09:24.560" v="1000" actId="700"/>
          <ac:spMkLst>
            <pc:docMk/>
            <pc:sldMk cId="1049422131" sldId="4570"/>
            <ac:spMk id="2" creationId="{12202DBB-7BBF-B54C-0A7E-D5B0CFC77EFA}"/>
          </ac:spMkLst>
        </pc:spChg>
        <pc:spChg chg="add mod ord">
          <ac:chgData name="Mikael Nyström" userId="de9c7117-4b48-42de-8b58-5c132cc98d41" providerId="ADAL" clId="{95AD7F8E-9EE0-4648-868D-FEEAEDD096BB}" dt="2024-11-12T14:09:24.560" v="1000" actId="700"/>
          <ac:spMkLst>
            <pc:docMk/>
            <pc:sldMk cId="1049422131" sldId="4570"/>
            <ac:spMk id="3" creationId="{3464E547-CE12-3517-7F43-4670D8743DD0}"/>
          </ac:spMkLst>
        </pc:spChg>
        <pc:picChg chg="mod ord">
          <ac:chgData name="Mikael Nyström" userId="de9c7117-4b48-42de-8b58-5c132cc98d41" providerId="ADAL" clId="{95AD7F8E-9EE0-4648-868D-FEEAEDD096BB}" dt="2024-11-12T14:09:24.560" v="1000" actId="700"/>
          <ac:picMkLst>
            <pc:docMk/>
            <pc:sldMk cId="1049422131" sldId="4570"/>
            <ac:picMk id="9" creationId="{9B7228B5-86B9-7B7F-28C9-01DF41584D6B}"/>
          </ac:picMkLst>
        </pc:picChg>
      </pc:sldChg>
      <pc:sldChg chg="addSp modSp add mod chgLayout">
        <pc:chgData name="Mikael Nyström" userId="de9c7117-4b48-42de-8b58-5c132cc98d41" providerId="ADAL" clId="{95AD7F8E-9EE0-4648-868D-FEEAEDD096BB}" dt="2024-11-12T14:09:29.841" v="1001" actId="700"/>
        <pc:sldMkLst>
          <pc:docMk/>
          <pc:sldMk cId="1065945104" sldId="4571"/>
        </pc:sldMkLst>
        <pc:spChg chg="add mod ord">
          <ac:chgData name="Mikael Nyström" userId="de9c7117-4b48-42de-8b58-5c132cc98d41" providerId="ADAL" clId="{95AD7F8E-9EE0-4648-868D-FEEAEDD096BB}" dt="2024-11-12T14:09:29.841" v="1001" actId="700"/>
          <ac:spMkLst>
            <pc:docMk/>
            <pc:sldMk cId="1065945104" sldId="4571"/>
            <ac:spMk id="2" creationId="{68267080-D9E6-DB64-8572-9049F8ED0B06}"/>
          </ac:spMkLst>
        </pc:spChg>
        <pc:spChg chg="add mod ord">
          <ac:chgData name="Mikael Nyström" userId="de9c7117-4b48-42de-8b58-5c132cc98d41" providerId="ADAL" clId="{95AD7F8E-9EE0-4648-868D-FEEAEDD096BB}" dt="2024-11-12T14:09:29.841" v="1001" actId="700"/>
          <ac:spMkLst>
            <pc:docMk/>
            <pc:sldMk cId="1065945104" sldId="4571"/>
            <ac:spMk id="3" creationId="{45EDF350-5CD0-7AA2-81A5-99B78F0BE0A6}"/>
          </ac:spMkLst>
        </pc:spChg>
      </pc:sldChg>
      <pc:sldChg chg="modSp add mod chgLayout">
        <pc:chgData name="Mikael Nyström" userId="de9c7117-4b48-42de-8b58-5c132cc98d41" providerId="ADAL" clId="{95AD7F8E-9EE0-4648-868D-FEEAEDD096BB}" dt="2024-11-12T14:09:13.284" v="999" actId="700"/>
        <pc:sldMkLst>
          <pc:docMk/>
          <pc:sldMk cId="434691493" sldId="4572"/>
        </pc:sldMkLst>
        <pc:spChg chg="mod ord">
          <ac:chgData name="Mikael Nyström" userId="de9c7117-4b48-42de-8b58-5c132cc98d41" providerId="ADAL" clId="{95AD7F8E-9EE0-4648-868D-FEEAEDD096BB}" dt="2024-11-12T14:09:13.284" v="999" actId="700"/>
          <ac:spMkLst>
            <pc:docMk/>
            <pc:sldMk cId="434691493" sldId="4572"/>
            <ac:spMk id="3" creationId="{380AF65C-D6B8-E952-BAF5-635A7E9E1742}"/>
          </ac:spMkLst>
        </pc:spChg>
      </pc:sldChg>
      <pc:sldChg chg="modSp add mod modClrScheme chgLayout">
        <pc:chgData name="Mikael Nyström" userId="de9c7117-4b48-42de-8b58-5c132cc98d41" providerId="ADAL" clId="{95AD7F8E-9EE0-4648-868D-FEEAEDD096BB}" dt="2024-11-12T14:26:33.166" v="1108" actId="20577"/>
        <pc:sldMkLst>
          <pc:docMk/>
          <pc:sldMk cId="2150396242" sldId="4573"/>
        </pc:sldMkLst>
        <pc:spChg chg="mod ord">
          <ac:chgData name="Mikael Nyström" userId="de9c7117-4b48-42de-8b58-5c132cc98d41" providerId="ADAL" clId="{95AD7F8E-9EE0-4648-868D-FEEAEDD096BB}" dt="2024-11-12T14:10:46.254" v="1011" actId="26606"/>
          <ac:spMkLst>
            <pc:docMk/>
            <pc:sldMk cId="2150396242" sldId="4573"/>
            <ac:spMk id="2" creationId="{4C42D043-28A4-CE83-989E-23FFCC1ED96B}"/>
          </ac:spMkLst>
        </pc:spChg>
        <pc:spChg chg="mod ord">
          <ac:chgData name="Mikael Nyström" userId="de9c7117-4b48-42de-8b58-5c132cc98d41" providerId="ADAL" clId="{95AD7F8E-9EE0-4648-868D-FEEAEDD096BB}" dt="2024-11-12T14:26:33.166" v="1108" actId="20577"/>
          <ac:spMkLst>
            <pc:docMk/>
            <pc:sldMk cId="2150396242" sldId="4573"/>
            <ac:spMk id="3" creationId="{40F88ADD-C2FB-0F81-C60F-A6EE88F621D5}"/>
          </ac:spMkLst>
        </pc:spChg>
        <pc:picChg chg="mod">
          <ac:chgData name="Mikael Nyström" userId="de9c7117-4b48-42de-8b58-5c132cc98d41" providerId="ADAL" clId="{95AD7F8E-9EE0-4648-868D-FEEAEDD096BB}" dt="2024-11-12T14:10:49.498" v="1012" actId="1076"/>
          <ac:picMkLst>
            <pc:docMk/>
            <pc:sldMk cId="2150396242" sldId="4573"/>
            <ac:picMk id="6" creationId="{FAF9D100-AE32-255D-82CB-0D9B94A67458}"/>
          </ac:picMkLst>
        </pc:picChg>
      </pc:sldChg>
      <pc:sldChg chg="addSp delSp modSp add mod modClrScheme chgLayout">
        <pc:chgData name="Mikael Nyström" userId="de9c7117-4b48-42de-8b58-5c132cc98d41" providerId="ADAL" clId="{95AD7F8E-9EE0-4648-868D-FEEAEDD096BB}" dt="2024-11-12T14:15:57.395" v="1060" actId="1076"/>
        <pc:sldMkLst>
          <pc:docMk/>
          <pc:sldMk cId="830738732" sldId="4574"/>
        </pc:sldMkLst>
        <pc:spChg chg="add del mod ord">
          <ac:chgData name="Mikael Nyström" userId="de9c7117-4b48-42de-8b58-5c132cc98d41" providerId="ADAL" clId="{95AD7F8E-9EE0-4648-868D-FEEAEDD096BB}" dt="2024-11-12T14:15:37.107" v="1056" actId="700"/>
          <ac:spMkLst>
            <pc:docMk/>
            <pc:sldMk cId="830738732" sldId="4574"/>
            <ac:spMk id="2" creationId="{ABFB4A22-636E-3210-46E4-CB72CA186439}"/>
          </ac:spMkLst>
        </pc:spChg>
        <pc:spChg chg="mod ord">
          <ac:chgData name="Mikael Nyström" userId="de9c7117-4b48-42de-8b58-5c132cc98d41" providerId="ADAL" clId="{95AD7F8E-9EE0-4648-868D-FEEAEDD096BB}" dt="2024-11-12T14:15:37.107" v="1056" actId="700"/>
          <ac:spMkLst>
            <pc:docMk/>
            <pc:sldMk cId="830738732" sldId="4574"/>
            <ac:spMk id="3" creationId="{BAF9B6E2-49BE-46DF-9D6B-E6B636CE97C8}"/>
          </ac:spMkLst>
        </pc:spChg>
        <pc:spChg chg="add del mod ord">
          <ac:chgData name="Mikael Nyström" userId="de9c7117-4b48-42de-8b58-5c132cc98d41" providerId="ADAL" clId="{95AD7F8E-9EE0-4648-868D-FEEAEDD096BB}" dt="2024-11-12T14:11:29.878" v="1018" actId="700"/>
          <ac:spMkLst>
            <pc:docMk/>
            <pc:sldMk cId="830738732" sldId="4574"/>
            <ac:spMk id="4" creationId="{EEDD1D54-AE53-D273-1B17-1F4AB46C3AFA}"/>
          </ac:spMkLst>
        </pc:spChg>
        <pc:spChg chg="add mod ord">
          <ac:chgData name="Mikael Nyström" userId="de9c7117-4b48-42de-8b58-5c132cc98d41" providerId="ADAL" clId="{95AD7F8E-9EE0-4648-868D-FEEAEDD096BB}" dt="2024-11-12T14:15:37.107" v="1056" actId="700"/>
          <ac:spMkLst>
            <pc:docMk/>
            <pc:sldMk cId="830738732" sldId="4574"/>
            <ac:spMk id="5" creationId="{C6D4C5DF-02B0-0C3A-C774-EF7F0106C1BF}"/>
          </ac:spMkLst>
        </pc:spChg>
        <pc:graphicFrameChg chg="mod ord">
          <ac:chgData name="Mikael Nyström" userId="de9c7117-4b48-42de-8b58-5c132cc98d41" providerId="ADAL" clId="{95AD7F8E-9EE0-4648-868D-FEEAEDD096BB}" dt="2024-11-12T14:15:44.314" v="1057" actId="1076"/>
          <ac:graphicFrameMkLst>
            <pc:docMk/>
            <pc:sldMk cId="830738732" sldId="4574"/>
            <ac:graphicFrameMk id="10" creationId="{93451EAF-CA53-8958-FC6F-11F1271245D6}"/>
          </ac:graphicFrameMkLst>
        </pc:graphicFrameChg>
        <pc:picChg chg="mod ord">
          <ac:chgData name="Mikael Nyström" userId="de9c7117-4b48-42de-8b58-5c132cc98d41" providerId="ADAL" clId="{95AD7F8E-9EE0-4648-868D-FEEAEDD096BB}" dt="2024-11-12T14:15:57.395" v="1060" actId="1076"/>
          <ac:picMkLst>
            <pc:docMk/>
            <pc:sldMk cId="830738732" sldId="4574"/>
            <ac:picMk id="4098" creationId="{0521EE75-74D4-5475-3D60-EAC017F0DA10}"/>
          </ac:picMkLst>
        </pc:picChg>
      </pc:sldChg>
      <pc:sldChg chg="addSp delSp modSp add mod modClrScheme chgLayout">
        <pc:chgData name="Mikael Nyström" userId="de9c7117-4b48-42de-8b58-5c132cc98d41" providerId="ADAL" clId="{95AD7F8E-9EE0-4648-868D-FEEAEDD096BB}" dt="2024-11-12T14:14:19.354" v="1044" actId="14100"/>
        <pc:sldMkLst>
          <pc:docMk/>
          <pc:sldMk cId="3487661524" sldId="4575"/>
        </pc:sldMkLst>
        <pc:spChg chg="add del mod ord">
          <ac:chgData name="Mikael Nyström" userId="de9c7117-4b48-42de-8b58-5c132cc98d41" providerId="ADAL" clId="{95AD7F8E-9EE0-4648-868D-FEEAEDD096BB}" dt="2024-11-12T14:12:19.856" v="1024" actId="700"/>
          <ac:spMkLst>
            <pc:docMk/>
            <pc:sldMk cId="3487661524" sldId="4575"/>
            <ac:spMk id="2" creationId="{4C884D2F-2365-92B5-DBE8-8BCCB5EAB590}"/>
          </ac:spMkLst>
        </pc:spChg>
        <pc:spChg chg="add mod ord">
          <ac:chgData name="Mikael Nyström" userId="de9c7117-4b48-42de-8b58-5c132cc98d41" providerId="ADAL" clId="{95AD7F8E-9EE0-4648-868D-FEEAEDD096BB}" dt="2024-11-12T14:12:19.856" v="1024" actId="700"/>
          <ac:spMkLst>
            <pc:docMk/>
            <pc:sldMk cId="3487661524" sldId="4575"/>
            <ac:spMk id="3" creationId="{6E5C38B1-552D-1797-35F2-DAD55DF40AAE}"/>
          </ac:spMkLst>
        </pc:spChg>
        <pc:spChg chg="mod ord">
          <ac:chgData name="Mikael Nyström" userId="de9c7117-4b48-42de-8b58-5c132cc98d41" providerId="ADAL" clId="{95AD7F8E-9EE0-4648-868D-FEEAEDD096BB}" dt="2024-11-12T14:14:05.705" v="1040" actId="1076"/>
          <ac:spMkLst>
            <pc:docMk/>
            <pc:sldMk cId="3487661524" sldId="4575"/>
            <ac:spMk id="4" creationId="{127EFFB2-E336-D391-48B6-43BE5CF14DDF}"/>
          </ac:spMkLst>
        </pc:spChg>
        <pc:graphicFrameChg chg="mod ord">
          <ac:chgData name="Mikael Nyström" userId="de9c7117-4b48-42de-8b58-5c132cc98d41" providerId="ADAL" clId="{95AD7F8E-9EE0-4648-868D-FEEAEDD096BB}" dt="2024-11-12T14:14:13.258" v="1041" actId="1076"/>
          <ac:graphicFrameMkLst>
            <pc:docMk/>
            <pc:sldMk cId="3487661524" sldId="4575"/>
            <ac:graphicFrameMk id="6" creationId="{66F06547-5362-F3D7-C200-380525C04E19}"/>
          </ac:graphicFrameMkLst>
        </pc:graphicFrameChg>
        <pc:picChg chg="mod ord">
          <ac:chgData name="Mikael Nyström" userId="de9c7117-4b48-42de-8b58-5c132cc98d41" providerId="ADAL" clId="{95AD7F8E-9EE0-4648-868D-FEEAEDD096BB}" dt="2024-11-12T14:14:19.354" v="1044" actId="14100"/>
          <ac:picMkLst>
            <pc:docMk/>
            <pc:sldMk cId="3487661524" sldId="4575"/>
            <ac:picMk id="6146" creationId="{46F1CB9C-BC84-A0EA-8AC2-58FC8B912920}"/>
          </ac:picMkLst>
        </pc:picChg>
      </pc:sldChg>
      <pc:sldChg chg="addSp delSp modSp add mod modClrScheme chgLayout">
        <pc:chgData name="Mikael Nyström" userId="de9c7117-4b48-42de-8b58-5c132cc98d41" providerId="ADAL" clId="{95AD7F8E-9EE0-4648-868D-FEEAEDD096BB}" dt="2024-11-12T14:33:13.646" v="1192" actId="26606"/>
        <pc:sldMkLst>
          <pc:docMk/>
          <pc:sldMk cId="625579655" sldId="4576"/>
        </pc:sldMkLst>
        <pc:spChg chg="add del mod ord">
          <ac:chgData name="Mikael Nyström" userId="de9c7117-4b48-42de-8b58-5c132cc98d41" providerId="ADAL" clId="{95AD7F8E-9EE0-4648-868D-FEEAEDD096BB}" dt="2024-11-12T14:33:13.646" v="1192" actId="26606"/>
          <ac:spMkLst>
            <pc:docMk/>
            <pc:sldMk cId="625579655" sldId="4576"/>
            <ac:spMk id="2" creationId="{2D7E3858-7F21-7699-4C0F-4046BD10C6AE}"/>
          </ac:spMkLst>
        </pc:spChg>
        <pc:spChg chg="mod ord">
          <ac:chgData name="Mikael Nyström" userId="de9c7117-4b48-42de-8b58-5c132cc98d41" providerId="ADAL" clId="{95AD7F8E-9EE0-4648-868D-FEEAEDD096BB}" dt="2024-11-12T14:33:13.646" v="1192" actId="26606"/>
          <ac:spMkLst>
            <pc:docMk/>
            <pc:sldMk cId="625579655" sldId="4576"/>
            <ac:spMk id="4" creationId="{3DC63464-2AEF-CC75-9259-92134660E1EF}"/>
          </ac:spMkLst>
        </pc:spChg>
        <pc:graphicFrameChg chg="mod ord modGraphic">
          <ac:chgData name="Mikael Nyström" userId="de9c7117-4b48-42de-8b58-5c132cc98d41" providerId="ADAL" clId="{95AD7F8E-9EE0-4648-868D-FEEAEDD096BB}" dt="2024-11-12T14:33:13.646" v="1192" actId="26606"/>
          <ac:graphicFrameMkLst>
            <pc:docMk/>
            <pc:sldMk cId="625579655" sldId="4576"/>
            <ac:graphicFrameMk id="11" creationId="{F3A4AE07-EF8D-E294-DC09-BA3CFAE113D7}"/>
          </ac:graphicFrameMkLst>
        </pc:graphicFrameChg>
      </pc:sldChg>
      <pc:sldChg chg="addSp delSp modSp add mod modClrScheme chgLayout">
        <pc:chgData name="Mikael Nyström" userId="de9c7117-4b48-42de-8b58-5c132cc98d41" providerId="ADAL" clId="{95AD7F8E-9EE0-4648-868D-FEEAEDD096BB}" dt="2024-11-12T14:33:04.104" v="1191" actId="26606"/>
        <pc:sldMkLst>
          <pc:docMk/>
          <pc:sldMk cId="3579860252" sldId="4577"/>
        </pc:sldMkLst>
        <pc:spChg chg="add del mod ord">
          <ac:chgData name="Mikael Nyström" userId="de9c7117-4b48-42de-8b58-5c132cc98d41" providerId="ADAL" clId="{95AD7F8E-9EE0-4648-868D-FEEAEDD096BB}" dt="2024-11-12T14:33:04.104" v="1191" actId="26606"/>
          <ac:spMkLst>
            <pc:docMk/>
            <pc:sldMk cId="3579860252" sldId="4577"/>
            <ac:spMk id="2" creationId="{16E7F599-63E3-69DE-FC0D-0DF0C6CDC872}"/>
          </ac:spMkLst>
        </pc:spChg>
        <pc:spChg chg="mod ord">
          <ac:chgData name="Mikael Nyström" userId="de9c7117-4b48-42de-8b58-5c132cc98d41" providerId="ADAL" clId="{95AD7F8E-9EE0-4648-868D-FEEAEDD096BB}" dt="2024-11-12T14:33:04.104" v="1191" actId="26606"/>
          <ac:spMkLst>
            <pc:docMk/>
            <pc:sldMk cId="3579860252" sldId="4577"/>
            <ac:spMk id="4" creationId="{3DC63464-2AEF-CC75-9259-92134660E1EF}"/>
          </ac:spMkLst>
        </pc:spChg>
        <pc:graphicFrameChg chg="mod ord modGraphic">
          <ac:chgData name="Mikael Nyström" userId="de9c7117-4b48-42de-8b58-5c132cc98d41" providerId="ADAL" clId="{95AD7F8E-9EE0-4648-868D-FEEAEDD096BB}" dt="2024-11-12T14:33:04.104" v="1191" actId="26606"/>
          <ac:graphicFrameMkLst>
            <pc:docMk/>
            <pc:sldMk cId="3579860252" sldId="4577"/>
            <ac:graphicFrameMk id="11" creationId="{78443A59-4443-E9DE-2297-DEE3AFF91F0B}"/>
          </ac:graphicFrameMkLst>
        </pc:graphicFrameChg>
      </pc:sldChg>
      <pc:sldChg chg="modSp add mod ord modClrScheme chgLayout">
        <pc:chgData name="Mikael Nyström" userId="de9c7117-4b48-42de-8b58-5c132cc98d41" providerId="ADAL" clId="{95AD7F8E-9EE0-4648-868D-FEEAEDD096BB}" dt="2024-11-12T17:28:28.881" v="2213" actId="20577"/>
        <pc:sldMkLst>
          <pc:docMk/>
          <pc:sldMk cId="157215068" sldId="4578"/>
        </pc:sldMkLst>
        <pc:spChg chg="mod ord">
          <ac:chgData name="Mikael Nyström" userId="de9c7117-4b48-42de-8b58-5c132cc98d41" providerId="ADAL" clId="{95AD7F8E-9EE0-4648-868D-FEEAEDD096BB}" dt="2024-11-12T14:10:14.525" v="1007" actId="700"/>
          <ac:spMkLst>
            <pc:docMk/>
            <pc:sldMk cId="157215068" sldId="4578"/>
            <ac:spMk id="4" creationId="{2062B6AC-2CBD-2003-9399-8C0422580DB7}"/>
          </ac:spMkLst>
        </pc:spChg>
        <pc:spChg chg="mod ord">
          <ac:chgData name="Mikael Nyström" userId="de9c7117-4b48-42de-8b58-5c132cc98d41" providerId="ADAL" clId="{95AD7F8E-9EE0-4648-868D-FEEAEDD096BB}" dt="2024-11-12T17:28:28.881" v="2213" actId="20577"/>
          <ac:spMkLst>
            <pc:docMk/>
            <pc:sldMk cId="157215068" sldId="4578"/>
            <ac:spMk id="5" creationId="{43697571-D402-4E8C-A278-A768DEC7A70E}"/>
          </ac:spMkLst>
        </pc:spChg>
      </pc:sldChg>
      <pc:sldChg chg="addSp delSp modSp add mod modClrScheme chgLayout">
        <pc:chgData name="Mikael Nyström" userId="de9c7117-4b48-42de-8b58-5c132cc98d41" providerId="ADAL" clId="{95AD7F8E-9EE0-4648-868D-FEEAEDD096BB}" dt="2024-11-12T14:34:08.323" v="1199" actId="26606"/>
        <pc:sldMkLst>
          <pc:docMk/>
          <pc:sldMk cId="632070069" sldId="4579"/>
        </pc:sldMkLst>
        <pc:spChg chg="add del mod ord">
          <ac:chgData name="Mikael Nyström" userId="de9c7117-4b48-42de-8b58-5c132cc98d41" providerId="ADAL" clId="{95AD7F8E-9EE0-4648-868D-FEEAEDD096BB}" dt="2024-11-12T14:34:08.323" v="1199" actId="26606"/>
          <ac:spMkLst>
            <pc:docMk/>
            <pc:sldMk cId="632070069" sldId="4579"/>
            <ac:spMk id="2" creationId="{51CC2784-5F7C-6F99-EB6F-13E190EBD896}"/>
          </ac:spMkLst>
        </pc:spChg>
        <pc:spChg chg="mod ord">
          <ac:chgData name="Mikael Nyström" userId="de9c7117-4b48-42de-8b58-5c132cc98d41" providerId="ADAL" clId="{95AD7F8E-9EE0-4648-868D-FEEAEDD096BB}" dt="2024-11-12T14:34:08.323" v="1199" actId="26606"/>
          <ac:spMkLst>
            <pc:docMk/>
            <pc:sldMk cId="632070069" sldId="4579"/>
            <ac:spMk id="4" creationId="{E97B1211-47E2-4561-A823-4964D24169AD}"/>
          </ac:spMkLst>
        </pc:spChg>
        <pc:spChg chg="add mod">
          <ac:chgData name="Mikael Nyström" userId="de9c7117-4b48-42de-8b58-5c132cc98d41" providerId="ADAL" clId="{95AD7F8E-9EE0-4648-868D-FEEAEDD096BB}" dt="2024-11-12T14:34:08.323" v="1199" actId="26606"/>
          <ac:spMkLst>
            <pc:docMk/>
            <pc:sldMk cId="632070069" sldId="4579"/>
            <ac:spMk id="1031" creationId="{3C35563A-5B76-3FA7-5764-2AD6B963E6EF}"/>
          </ac:spMkLst>
        </pc:spChg>
        <pc:picChg chg="mod ord">
          <ac:chgData name="Mikael Nyström" userId="de9c7117-4b48-42de-8b58-5c132cc98d41" providerId="ADAL" clId="{95AD7F8E-9EE0-4648-868D-FEEAEDD096BB}" dt="2024-11-12T14:34:08.323" v="1199" actId="26606"/>
          <ac:picMkLst>
            <pc:docMk/>
            <pc:sldMk cId="632070069" sldId="4579"/>
            <ac:picMk id="1026" creationId="{310A8ED2-562D-61ED-4CDE-D5C1C4960DC1}"/>
          </ac:picMkLst>
        </pc:picChg>
      </pc:sldChg>
      <pc:sldChg chg="modSp add mod modClrScheme chgLayout">
        <pc:chgData name="Mikael Nyström" userId="de9c7117-4b48-42de-8b58-5c132cc98d41" providerId="ADAL" clId="{95AD7F8E-9EE0-4648-868D-FEEAEDD096BB}" dt="2024-11-12T14:28:26.198" v="1162" actId="26606"/>
        <pc:sldMkLst>
          <pc:docMk/>
          <pc:sldMk cId="2130930169" sldId="4580"/>
        </pc:sldMkLst>
        <pc:spChg chg="mod">
          <ac:chgData name="Mikael Nyström" userId="de9c7117-4b48-42de-8b58-5c132cc98d41" providerId="ADAL" clId="{95AD7F8E-9EE0-4648-868D-FEEAEDD096BB}" dt="2024-11-12T14:28:26.198" v="1162" actId="26606"/>
          <ac:spMkLst>
            <pc:docMk/>
            <pc:sldMk cId="2130930169" sldId="4580"/>
            <ac:spMk id="4" creationId="{84182ED2-D5E9-55FE-24E4-78466BAC791D}"/>
          </ac:spMkLst>
        </pc:spChg>
        <pc:spChg chg="mod">
          <ac:chgData name="Mikael Nyström" userId="de9c7117-4b48-42de-8b58-5c132cc98d41" providerId="ADAL" clId="{95AD7F8E-9EE0-4648-868D-FEEAEDD096BB}" dt="2024-11-12T14:28:26.198" v="1162" actId="26606"/>
          <ac:spMkLst>
            <pc:docMk/>
            <pc:sldMk cId="2130930169" sldId="4580"/>
            <ac:spMk id="18" creationId="{81968B3E-2369-F1CF-BE99-F7152E3AF71E}"/>
          </ac:spMkLst>
        </pc:spChg>
      </pc:sldChg>
      <pc:sldChg chg="add">
        <pc:chgData name="Mikael Nyström" userId="de9c7117-4b48-42de-8b58-5c132cc98d41" providerId="ADAL" clId="{95AD7F8E-9EE0-4648-868D-FEEAEDD096BB}" dt="2024-11-12T14:28:30.300" v="1163"/>
        <pc:sldMkLst>
          <pc:docMk/>
          <pc:sldMk cId="2049941277" sldId="4581"/>
        </pc:sldMkLst>
      </pc:sldChg>
      <pc:sldChg chg="add">
        <pc:chgData name="Mikael Nyström" userId="de9c7117-4b48-42de-8b58-5c132cc98d41" providerId="ADAL" clId="{95AD7F8E-9EE0-4648-868D-FEEAEDD096BB}" dt="2024-11-12T14:28:47.643" v="1165"/>
        <pc:sldMkLst>
          <pc:docMk/>
          <pc:sldMk cId="915604937" sldId="4582"/>
        </pc:sldMkLst>
      </pc:sldChg>
      <pc:sldChg chg="add">
        <pc:chgData name="Mikael Nyström" userId="de9c7117-4b48-42de-8b58-5c132cc98d41" providerId="ADAL" clId="{95AD7F8E-9EE0-4648-868D-FEEAEDD096BB}" dt="2024-11-12T14:28:55.283" v="1167"/>
        <pc:sldMkLst>
          <pc:docMk/>
          <pc:sldMk cId="2794703365" sldId="4583"/>
        </pc:sldMkLst>
      </pc:sldChg>
      <pc:sldChg chg="add">
        <pc:chgData name="Mikael Nyström" userId="de9c7117-4b48-42de-8b58-5c132cc98d41" providerId="ADAL" clId="{95AD7F8E-9EE0-4648-868D-FEEAEDD096BB}" dt="2024-11-12T14:29:01.519" v="1169"/>
        <pc:sldMkLst>
          <pc:docMk/>
          <pc:sldMk cId="397289085" sldId="4584"/>
        </pc:sldMkLst>
      </pc:sldChg>
      <pc:sldChg chg="add">
        <pc:chgData name="Mikael Nyström" userId="de9c7117-4b48-42de-8b58-5c132cc98d41" providerId="ADAL" clId="{95AD7F8E-9EE0-4648-868D-FEEAEDD096BB}" dt="2024-11-12T14:29:12.138" v="1171"/>
        <pc:sldMkLst>
          <pc:docMk/>
          <pc:sldMk cId="871719561" sldId="4585"/>
        </pc:sldMkLst>
      </pc:sldChg>
      <pc:sldChg chg="addSp modSp add mod modClrScheme chgLayout">
        <pc:chgData name="Mikael Nyström" userId="de9c7117-4b48-42de-8b58-5c132cc98d41" providerId="ADAL" clId="{95AD7F8E-9EE0-4648-868D-FEEAEDD096BB}" dt="2024-11-12T14:40:37.607" v="1412" actId="313"/>
        <pc:sldMkLst>
          <pc:docMk/>
          <pc:sldMk cId="1799942371" sldId="4586"/>
        </pc:sldMkLst>
        <pc:spChg chg="mod ord">
          <ac:chgData name="Mikael Nyström" userId="de9c7117-4b48-42de-8b58-5c132cc98d41" providerId="ADAL" clId="{95AD7F8E-9EE0-4648-868D-FEEAEDD096BB}" dt="2024-11-12T14:37:44.279" v="1219" actId="700"/>
          <ac:spMkLst>
            <pc:docMk/>
            <pc:sldMk cId="1799942371" sldId="4586"/>
            <ac:spMk id="2" creationId="{4F406C43-A41B-9EF2-104E-3AD1FCBE368F}"/>
          </ac:spMkLst>
        </pc:spChg>
        <pc:spChg chg="mod ord">
          <ac:chgData name="Mikael Nyström" userId="de9c7117-4b48-42de-8b58-5c132cc98d41" providerId="ADAL" clId="{95AD7F8E-9EE0-4648-868D-FEEAEDD096BB}" dt="2024-11-12T14:40:37.607" v="1412" actId="313"/>
          <ac:spMkLst>
            <pc:docMk/>
            <pc:sldMk cId="1799942371" sldId="4586"/>
            <ac:spMk id="3" creationId="{7116F02C-78B3-5E62-BBD4-7496BDDA753D}"/>
          </ac:spMkLst>
        </pc:spChg>
        <pc:spChg chg="add mod ord">
          <ac:chgData name="Mikael Nyström" userId="de9c7117-4b48-42de-8b58-5c132cc98d41" providerId="ADAL" clId="{95AD7F8E-9EE0-4648-868D-FEEAEDD096BB}" dt="2024-11-12T14:37:44.279" v="1219" actId="700"/>
          <ac:spMkLst>
            <pc:docMk/>
            <pc:sldMk cId="1799942371" sldId="4586"/>
            <ac:spMk id="4" creationId="{00732206-04E2-8CBB-35A0-55ECC0CCB59D}"/>
          </ac:spMkLst>
        </pc:spChg>
      </pc:sldChg>
      <pc:sldChg chg="addSp delSp modSp add mod modClrScheme chgLayout">
        <pc:chgData name="Mikael Nyström" userId="de9c7117-4b48-42de-8b58-5c132cc98d41" providerId="ADAL" clId="{95AD7F8E-9EE0-4648-868D-FEEAEDD096BB}" dt="2024-11-12T14:53:04.901" v="1802" actId="26606"/>
        <pc:sldMkLst>
          <pc:docMk/>
          <pc:sldMk cId="3908252055" sldId="4587"/>
        </pc:sldMkLst>
        <pc:spChg chg="mod ord">
          <ac:chgData name="Mikael Nyström" userId="de9c7117-4b48-42de-8b58-5c132cc98d41" providerId="ADAL" clId="{95AD7F8E-9EE0-4648-868D-FEEAEDD096BB}" dt="2024-11-12T14:53:04.901" v="1802" actId="26606"/>
          <ac:spMkLst>
            <pc:docMk/>
            <pc:sldMk cId="3908252055" sldId="4587"/>
            <ac:spMk id="2" creationId="{69E230DF-D951-B165-1223-CCE6B261AE9B}"/>
          </ac:spMkLst>
        </pc:spChg>
        <pc:spChg chg="del mod ord">
          <ac:chgData name="Mikael Nyström" userId="de9c7117-4b48-42de-8b58-5c132cc98d41" providerId="ADAL" clId="{95AD7F8E-9EE0-4648-868D-FEEAEDD096BB}" dt="2024-11-12T14:50:58.063" v="1577" actId="700"/>
          <ac:spMkLst>
            <pc:docMk/>
            <pc:sldMk cId="3908252055" sldId="4587"/>
            <ac:spMk id="3" creationId="{581FAF92-8882-0E47-99A5-A5A2284620D1}"/>
          </ac:spMkLst>
        </pc:spChg>
        <pc:spChg chg="add del mod">
          <ac:chgData name="Mikael Nyström" userId="de9c7117-4b48-42de-8b58-5c132cc98d41" providerId="ADAL" clId="{95AD7F8E-9EE0-4648-868D-FEEAEDD096BB}" dt="2024-11-12T14:50:58.063" v="1577" actId="700"/>
          <ac:spMkLst>
            <pc:docMk/>
            <pc:sldMk cId="3908252055" sldId="4587"/>
            <ac:spMk id="5" creationId="{CF0F005C-AB5E-0253-09F6-90C82E533C41}"/>
          </ac:spMkLst>
        </pc:spChg>
        <pc:spChg chg="add mod ord">
          <ac:chgData name="Mikael Nyström" userId="de9c7117-4b48-42de-8b58-5c132cc98d41" providerId="ADAL" clId="{95AD7F8E-9EE0-4648-868D-FEEAEDD096BB}" dt="2024-11-12T14:53:04.901" v="1802" actId="26606"/>
          <ac:spMkLst>
            <pc:docMk/>
            <pc:sldMk cId="3908252055" sldId="4587"/>
            <ac:spMk id="7" creationId="{91A9F84E-DF31-BD6F-B87D-BD34C27EB592}"/>
          </ac:spMkLst>
        </pc:spChg>
        <pc:spChg chg="add mod">
          <ac:chgData name="Mikael Nyström" userId="de9c7117-4b48-42de-8b58-5c132cc98d41" providerId="ADAL" clId="{95AD7F8E-9EE0-4648-868D-FEEAEDD096BB}" dt="2024-11-12T14:53:04.901" v="1802" actId="26606"/>
          <ac:spMkLst>
            <pc:docMk/>
            <pc:sldMk cId="3908252055" sldId="4587"/>
            <ac:spMk id="12" creationId="{284DF593-E9F7-2DEC-DE21-2A8CFD68FF4F}"/>
          </ac:spMkLst>
        </pc:spChg>
        <pc:picChg chg="del">
          <ac:chgData name="Mikael Nyström" userId="de9c7117-4b48-42de-8b58-5c132cc98d41" providerId="ADAL" clId="{95AD7F8E-9EE0-4648-868D-FEEAEDD096BB}" dt="2024-11-12T14:50:46.275" v="1575" actId="478"/>
          <ac:picMkLst>
            <pc:docMk/>
            <pc:sldMk cId="3908252055" sldId="4587"/>
            <ac:picMk id="6" creationId="{6103DA1F-3608-EE7A-5CF9-E7D27064A208}"/>
          </ac:picMkLst>
        </pc:picChg>
      </pc:sldChg>
      <pc:sldChg chg="addSp delSp modSp new mod modClrScheme chgLayout">
        <pc:chgData name="Mikael Nyström" userId="de9c7117-4b48-42de-8b58-5c132cc98d41" providerId="ADAL" clId="{95AD7F8E-9EE0-4648-868D-FEEAEDD096BB}" dt="2024-11-12T14:53:40.353" v="1824" actId="20577"/>
        <pc:sldMkLst>
          <pc:docMk/>
          <pc:sldMk cId="2857804621" sldId="4588"/>
        </pc:sldMkLst>
        <pc:spChg chg="del mod ord">
          <ac:chgData name="Mikael Nyström" userId="de9c7117-4b48-42de-8b58-5c132cc98d41" providerId="ADAL" clId="{95AD7F8E-9EE0-4648-868D-FEEAEDD096BB}" dt="2024-11-12T14:53:24.406" v="1804" actId="700"/>
          <ac:spMkLst>
            <pc:docMk/>
            <pc:sldMk cId="2857804621" sldId="4588"/>
            <ac:spMk id="2" creationId="{E8A84CD2-7810-09AE-5EDD-ADE0764F59AD}"/>
          </ac:spMkLst>
        </pc:spChg>
        <pc:spChg chg="del">
          <ac:chgData name="Mikael Nyström" userId="de9c7117-4b48-42de-8b58-5c132cc98d41" providerId="ADAL" clId="{95AD7F8E-9EE0-4648-868D-FEEAEDD096BB}" dt="2024-11-12T14:53:24.406" v="1804" actId="700"/>
          <ac:spMkLst>
            <pc:docMk/>
            <pc:sldMk cId="2857804621" sldId="4588"/>
            <ac:spMk id="3" creationId="{91C5A8E9-D2F9-C2BA-0CAC-EC78B4880162}"/>
          </ac:spMkLst>
        </pc:spChg>
        <pc:spChg chg="del">
          <ac:chgData name="Mikael Nyström" userId="de9c7117-4b48-42de-8b58-5c132cc98d41" providerId="ADAL" clId="{95AD7F8E-9EE0-4648-868D-FEEAEDD096BB}" dt="2024-11-12T14:53:24.406" v="1804" actId="700"/>
          <ac:spMkLst>
            <pc:docMk/>
            <pc:sldMk cId="2857804621" sldId="4588"/>
            <ac:spMk id="4" creationId="{A26F1221-26E0-2AEA-590A-4B51A8EB27D2}"/>
          </ac:spMkLst>
        </pc:spChg>
        <pc:spChg chg="add mod ord">
          <ac:chgData name="Mikael Nyström" userId="de9c7117-4b48-42de-8b58-5c132cc98d41" providerId="ADAL" clId="{95AD7F8E-9EE0-4648-868D-FEEAEDD096BB}" dt="2024-11-12T14:53:31.710" v="1809" actId="26606"/>
          <ac:spMkLst>
            <pc:docMk/>
            <pc:sldMk cId="2857804621" sldId="4588"/>
            <ac:spMk id="5" creationId="{9BBA254F-CFFE-60AE-CC16-614C03CBCC76}"/>
          </ac:spMkLst>
        </pc:spChg>
        <pc:spChg chg="add mod">
          <ac:chgData name="Mikael Nyström" userId="de9c7117-4b48-42de-8b58-5c132cc98d41" providerId="ADAL" clId="{95AD7F8E-9EE0-4648-868D-FEEAEDD096BB}" dt="2024-11-12T14:53:40.353" v="1824" actId="20577"/>
          <ac:spMkLst>
            <pc:docMk/>
            <pc:sldMk cId="2857804621" sldId="4588"/>
            <ac:spMk id="10" creationId="{1DF88563-BE7B-B40E-55E5-C490867270A0}"/>
          </ac:spMkLst>
        </pc:spChg>
      </pc:sldChg>
      <pc:sldChg chg="addSp delSp modSp new del mod ord modClrScheme chgLayout">
        <pc:chgData name="Mikael Nyström" userId="de9c7117-4b48-42de-8b58-5c132cc98d41" providerId="ADAL" clId="{95AD7F8E-9EE0-4648-868D-FEEAEDD096BB}" dt="2024-11-12T15:19:35.430" v="1958" actId="47"/>
        <pc:sldMkLst>
          <pc:docMk/>
          <pc:sldMk cId="1667436416" sldId="4589"/>
        </pc:sldMkLst>
        <pc:spChg chg="mod ord">
          <ac:chgData name="Mikael Nyström" userId="de9c7117-4b48-42de-8b58-5c132cc98d41" providerId="ADAL" clId="{95AD7F8E-9EE0-4648-868D-FEEAEDD096BB}" dt="2024-11-12T15:15:53.332" v="1949" actId="26606"/>
          <ac:spMkLst>
            <pc:docMk/>
            <pc:sldMk cId="1667436416" sldId="4589"/>
            <ac:spMk id="2" creationId="{976140BF-FD73-E623-AD17-67186B03CE81}"/>
          </ac:spMkLst>
        </pc:spChg>
        <pc:spChg chg="del mod ord">
          <ac:chgData name="Mikael Nyström" userId="de9c7117-4b48-42de-8b58-5c132cc98d41" providerId="ADAL" clId="{95AD7F8E-9EE0-4648-868D-FEEAEDD096BB}" dt="2024-11-12T15:14:49.426" v="1830" actId="700"/>
          <ac:spMkLst>
            <pc:docMk/>
            <pc:sldMk cId="1667436416" sldId="4589"/>
            <ac:spMk id="3" creationId="{AF457573-4B9C-6380-6DBD-927F76B97EBA}"/>
          </ac:spMkLst>
        </pc:spChg>
        <pc:spChg chg="del">
          <ac:chgData name="Mikael Nyström" userId="de9c7117-4b48-42de-8b58-5c132cc98d41" providerId="ADAL" clId="{95AD7F8E-9EE0-4648-868D-FEEAEDD096BB}" dt="2024-11-12T15:14:49.426" v="1830" actId="700"/>
          <ac:spMkLst>
            <pc:docMk/>
            <pc:sldMk cId="1667436416" sldId="4589"/>
            <ac:spMk id="4" creationId="{D1C2843E-1880-2054-5A53-9010DF881FF3}"/>
          </ac:spMkLst>
        </pc:spChg>
        <pc:spChg chg="add mod ord">
          <ac:chgData name="Mikael Nyström" userId="de9c7117-4b48-42de-8b58-5c132cc98d41" providerId="ADAL" clId="{95AD7F8E-9EE0-4648-868D-FEEAEDD096BB}" dt="2024-11-12T15:16:27.207" v="1952" actId="20577"/>
          <ac:spMkLst>
            <pc:docMk/>
            <pc:sldMk cId="1667436416" sldId="4589"/>
            <ac:spMk id="5" creationId="{8FCA8200-054B-E9B5-D63F-26A403F1A79F}"/>
          </ac:spMkLst>
        </pc:spChg>
        <pc:spChg chg="add del mod">
          <ac:chgData name="Mikael Nyström" userId="de9c7117-4b48-42de-8b58-5c132cc98d41" providerId="ADAL" clId="{95AD7F8E-9EE0-4648-868D-FEEAEDD096BB}" dt="2024-11-12T15:17:26.363" v="1953"/>
          <ac:spMkLst>
            <pc:docMk/>
            <pc:sldMk cId="1667436416" sldId="4589"/>
            <ac:spMk id="10" creationId="{35513C0F-19D4-F09D-E2DB-1E4317ED5586}"/>
          </ac:spMkLst>
        </pc:spChg>
        <pc:picChg chg="add mod">
          <ac:chgData name="Mikael Nyström" userId="de9c7117-4b48-42de-8b58-5c132cc98d41" providerId="ADAL" clId="{95AD7F8E-9EE0-4648-868D-FEEAEDD096BB}" dt="2024-11-12T15:17:28.976" v="1954" actId="26606"/>
          <ac:picMkLst>
            <pc:docMk/>
            <pc:sldMk cId="1667436416" sldId="4589"/>
            <ac:picMk id="6" creationId="{783B1112-CD7F-A9C9-A784-023B7E0EF7B8}"/>
          </ac:picMkLst>
        </pc:picChg>
      </pc:sldChg>
      <pc:sldChg chg="add">
        <pc:chgData name="Mikael Nyström" userId="de9c7117-4b48-42de-8b58-5c132cc98d41" providerId="ADAL" clId="{95AD7F8E-9EE0-4648-868D-FEEAEDD096BB}" dt="2024-11-12T15:17:48.054" v="1955"/>
        <pc:sldMkLst>
          <pc:docMk/>
          <pc:sldMk cId="85729151" sldId="4591"/>
        </pc:sldMkLst>
      </pc:sldChg>
      <pc:sldChg chg="modSp new mod">
        <pc:chgData name="Mikael Nyström" userId="de9c7117-4b48-42de-8b58-5c132cc98d41" providerId="ADAL" clId="{95AD7F8E-9EE0-4648-868D-FEEAEDD096BB}" dt="2024-11-12T15:26:26.018" v="2139" actId="20577"/>
        <pc:sldMkLst>
          <pc:docMk/>
          <pc:sldMk cId="2727162075" sldId="4592"/>
        </pc:sldMkLst>
        <pc:spChg chg="mod">
          <ac:chgData name="Mikael Nyström" userId="de9c7117-4b48-42de-8b58-5c132cc98d41" providerId="ADAL" clId="{95AD7F8E-9EE0-4648-868D-FEEAEDD096BB}" dt="2024-11-12T15:23:00.567" v="2008" actId="20577"/>
          <ac:spMkLst>
            <pc:docMk/>
            <pc:sldMk cId="2727162075" sldId="4592"/>
            <ac:spMk id="2" creationId="{E0281F4F-346F-DE58-0FE0-654F732CBB24}"/>
          </ac:spMkLst>
        </pc:spChg>
        <pc:spChg chg="mod">
          <ac:chgData name="Mikael Nyström" userId="de9c7117-4b48-42de-8b58-5c132cc98d41" providerId="ADAL" clId="{95AD7F8E-9EE0-4648-868D-FEEAEDD096BB}" dt="2024-11-12T15:26:26.018" v="2139" actId="20577"/>
          <ac:spMkLst>
            <pc:docMk/>
            <pc:sldMk cId="2727162075" sldId="4592"/>
            <ac:spMk id="3" creationId="{0B8A9016-4E7D-1B53-7317-650107266160}"/>
          </ac:spMkLst>
        </pc:spChg>
      </pc:sldChg>
      <pc:sldChg chg="modSp add mod">
        <pc:chgData name="Mikael Nyström" userId="de9c7117-4b48-42de-8b58-5c132cc98d41" providerId="ADAL" clId="{95AD7F8E-9EE0-4648-868D-FEEAEDD096BB}" dt="2024-11-12T15:26:50.410" v="2156" actId="20577"/>
        <pc:sldMkLst>
          <pc:docMk/>
          <pc:sldMk cId="2234065792" sldId="4593"/>
        </pc:sldMkLst>
        <pc:spChg chg="mod">
          <ac:chgData name="Mikael Nyström" userId="de9c7117-4b48-42de-8b58-5c132cc98d41" providerId="ADAL" clId="{95AD7F8E-9EE0-4648-868D-FEEAEDD096BB}" dt="2024-11-12T15:26:50.410" v="2156" actId="20577"/>
          <ac:spMkLst>
            <pc:docMk/>
            <pc:sldMk cId="2234065792" sldId="4593"/>
            <ac:spMk id="10" creationId="{1DF88563-BE7B-B40E-55E5-C490867270A0}"/>
          </ac:spMkLst>
        </pc:spChg>
      </pc:sldChg>
      <pc:sldChg chg="modSp add mod">
        <pc:chgData name="Mikael Nyström" userId="de9c7117-4b48-42de-8b58-5c132cc98d41" providerId="ADAL" clId="{95AD7F8E-9EE0-4648-868D-FEEAEDD096BB}" dt="2024-11-12T15:30:47.440" v="2212" actId="20577"/>
        <pc:sldMkLst>
          <pc:docMk/>
          <pc:sldMk cId="608092396" sldId="4594"/>
        </pc:sldMkLst>
        <pc:spChg chg="mod">
          <ac:chgData name="Mikael Nyström" userId="de9c7117-4b48-42de-8b58-5c132cc98d41" providerId="ADAL" clId="{95AD7F8E-9EE0-4648-868D-FEEAEDD096BB}" dt="2024-11-12T15:29:30.718" v="2180" actId="20577"/>
          <ac:spMkLst>
            <pc:docMk/>
            <pc:sldMk cId="608092396" sldId="4594"/>
            <ac:spMk id="2" creationId="{E0281F4F-346F-DE58-0FE0-654F732CBB24}"/>
          </ac:spMkLst>
        </pc:spChg>
        <pc:spChg chg="mod">
          <ac:chgData name="Mikael Nyström" userId="de9c7117-4b48-42de-8b58-5c132cc98d41" providerId="ADAL" clId="{95AD7F8E-9EE0-4648-868D-FEEAEDD096BB}" dt="2024-11-12T15:30:47.440" v="2212" actId="20577"/>
          <ac:spMkLst>
            <pc:docMk/>
            <pc:sldMk cId="608092396" sldId="4594"/>
            <ac:spMk id="3" creationId="{0B8A9016-4E7D-1B53-7317-650107266160}"/>
          </ac:spMkLst>
        </pc:spChg>
      </pc:sldChg>
      <pc:sldChg chg="modSp add del mod">
        <pc:chgData name="Mikael Nyström" userId="de9c7117-4b48-42de-8b58-5c132cc98d41" providerId="ADAL" clId="{95AD7F8E-9EE0-4648-868D-FEEAEDD096BB}" dt="2024-11-12T15:29:13.592" v="2168" actId="47"/>
        <pc:sldMkLst>
          <pc:docMk/>
          <pc:sldMk cId="2516504354" sldId="4594"/>
        </pc:sldMkLst>
        <pc:spChg chg="mod">
          <ac:chgData name="Mikael Nyström" userId="de9c7117-4b48-42de-8b58-5c132cc98d41" providerId="ADAL" clId="{95AD7F8E-9EE0-4648-868D-FEEAEDD096BB}" dt="2024-11-12T15:28:51.226" v="2167" actId="20577"/>
          <ac:spMkLst>
            <pc:docMk/>
            <pc:sldMk cId="2516504354" sldId="4594"/>
            <ac:spMk id="10" creationId="{1DF88563-BE7B-B40E-55E5-C490867270A0}"/>
          </ac:spMkLst>
        </pc:spChg>
      </pc:sldChg>
    </pc:docChg>
  </pc:docChgLst>
  <pc:docChgLst>
    <pc:chgData name="Viktor Hedberg" userId="c1d2f070-b907-49a6-9a9b-44ebd86b27f8" providerId="ADAL" clId="{35B3E1D8-CAF1-4933-AF1D-25D34BB8F36E}"/>
    <pc:docChg chg="undo custSel addSld delSld modSld">
      <pc:chgData name="Viktor Hedberg" userId="c1d2f070-b907-49a6-9a9b-44ebd86b27f8" providerId="ADAL" clId="{35B3E1D8-CAF1-4933-AF1D-25D34BB8F36E}" dt="2024-11-12T17:38:57.515" v="125" actId="2696"/>
      <pc:docMkLst>
        <pc:docMk/>
      </pc:docMkLst>
      <pc:sldChg chg="del">
        <pc:chgData name="Viktor Hedberg" userId="c1d2f070-b907-49a6-9a9b-44ebd86b27f8" providerId="ADAL" clId="{35B3E1D8-CAF1-4933-AF1D-25D34BB8F36E}" dt="2024-11-12T17:38:57.515" v="125" actId="2696"/>
        <pc:sldMkLst>
          <pc:docMk/>
          <pc:sldMk cId="340351180" sldId="257"/>
        </pc:sldMkLst>
      </pc:sldChg>
      <pc:sldChg chg="modSp mod">
        <pc:chgData name="Viktor Hedberg" userId="c1d2f070-b907-49a6-9a9b-44ebd86b27f8" providerId="ADAL" clId="{35B3E1D8-CAF1-4933-AF1D-25D34BB8F36E}" dt="2024-11-12T14:57:10.757" v="34" actId="27636"/>
        <pc:sldMkLst>
          <pc:docMk/>
          <pc:sldMk cId="3420552308" sldId="263"/>
        </pc:sldMkLst>
        <pc:spChg chg="mod">
          <ac:chgData name="Viktor Hedberg" userId="c1d2f070-b907-49a6-9a9b-44ebd86b27f8" providerId="ADAL" clId="{35B3E1D8-CAF1-4933-AF1D-25D34BB8F36E}" dt="2024-11-12T14:57:10.757" v="34" actId="27636"/>
          <ac:spMkLst>
            <pc:docMk/>
            <pc:sldMk cId="3420552308" sldId="263"/>
            <ac:spMk id="3" creationId="{D944984C-634C-4ED0-B981-94C45DEC1281}"/>
          </ac:spMkLst>
        </pc:spChg>
      </pc:sldChg>
      <pc:sldChg chg="del">
        <pc:chgData name="Viktor Hedberg" userId="c1d2f070-b907-49a6-9a9b-44ebd86b27f8" providerId="ADAL" clId="{35B3E1D8-CAF1-4933-AF1D-25D34BB8F36E}" dt="2024-11-12T17:38:57.515" v="125" actId="2696"/>
        <pc:sldMkLst>
          <pc:docMk/>
          <pc:sldMk cId="420333979" sldId="264"/>
        </pc:sldMkLst>
      </pc:sldChg>
      <pc:sldChg chg="modSp del mod">
        <pc:chgData name="Viktor Hedberg" userId="c1d2f070-b907-49a6-9a9b-44ebd86b27f8" providerId="ADAL" clId="{35B3E1D8-CAF1-4933-AF1D-25D34BB8F36E}" dt="2024-11-12T17:38:57.515" v="125" actId="2696"/>
        <pc:sldMkLst>
          <pc:docMk/>
          <pc:sldMk cId="4012057234" sldId="267"/>
        </pc:sldMkLst>
        <pc:spChg chg="mod">
          <ac:chgData name="Viktor Hedberg" userId="c1d2f070-b907-49a6-9a9b-44ebd86b27f8" providerId="ADAL" clId="{35B3E1D8-CAF1-4933-AF1D-25D34BB8F36E}" dt="2024-11-12T14:57:11.234" v="40" actId="27636"/>
          <ac:spMkLst>
            <pc:docMk/>
            <pc:sldMk cId="4012057234" sldId="267"/>
            <ac:spMk id="3" creationId="{7116F02C-78B3-5E62-BBD4-7496BDDA753D}"/>
          </ac:spMkLst>
        </pc:spChg>
      </pc:sldChg>
      <pc:sldChg chg="modSp del mod">
        <pc:chgData name="Viktor Hedberg" userId="c1d2f070-b907-49a6-9a9b-44ebd86b27f8" providerId="ADAL" clId="{35B3E1D8-CAF1-4933-AF1D-25D34BB8F36E}" dt="2024-11-12T17:38:57.515" v="125" actId="2696"/>
        <pc:sldMkLst>
          <pc:docMk/>
          <pc:sldMk cId="3289898868" sldId="268"/>
        </pc:sldMkLst>
        <pc:spChg chg="mod">
          <ac:chgData name="Viktor Hedberg" userId="c1d2f070-b907-49a6-9a9b-44ebd86b27f8" providerId="ADAL" clId="{35B3E1D8-CAF1-4933-AF1D-25D34BB8F36E}" dt="2024-11-12T14:46:54.931" v="15" actId="20577"/>
          <ac:spMkLst>
            <pc:docMk/>
            <pc:sldMk cId="3289898868" sldId="268"/>
            <ac:spMk id="3" creationId="{581FAF92-8882-0E47-99A5-A5A2284620D1}"/>
          </ac:spMkLst>
        </pc:spChg>
        <pc:picChg chg="mod">
          <ac:chgData name="Viktor Hedberg" userId="c1d2f070-b907-49a6-9a9b-44ebd86b27f8" providerId="ADAL" clId="{35B3E1D8-CAF1-4933-AF1D-25D34BB8F36E}" dt="2024-11-12T14:51:07.774" v="16" actId="14826"/>
          <ac:picMkLst>
            <pc:docMk/>
            <pc:sldMk cId="3289898868" sldId="268"/>
            <ac:picMk id="6" creationId="{6103DA1F-3608-EE7A-5CF9-E7D27064A208}"/>
          </ac:picMkLst>
        </pc:picChg>
      </pc:sldChg>
      <pc:sldChg chg="del">
        <pc:chgData name="Viktor Hedberg" userId="c1d2f070-b907-49a6-9a9b-44ebd86b27f8" providerId="ADAL" clId="{35B3E1D8-CAF1-4933-AF1D-25D34BB8F36E}" dt="2024-11-12T17:38:57.515" v="125" actId="2696"/>
        <pc:sldMkLst>
          <pc:docMk/>
          <pc:sldMk cId="1687321220" sldId="269"/>
        </pc:sldMkLst>
      </pc:sldChg>
      <pc:sldChg chg="del">
        <pc:chgData name="Viktor Hedberg" userId="c1d2f070-b907-49a6-9a9b-44ebd86b27f8" providerId="ADAL" clId="{35B3E1D8-CAF1-4933-AF1D-25D34BB8F36E}" dt="2024-11-12T17:38:57.515" v="125" actId="2696"/>
        <pc:sldMkLst>
          <pc:docMk/>
          <pc:sldMk cId="3378876153" sldId="270"/>
        </pc:sldMkLst>
      </pc:sldChg>
      <pc:sldChg chg="del">
        <pc:chgData name="Viktor Hedberg" userId="c1d2f070-b907-49a6-9a9b-44ebd86b27f8" providerId="ADAL" clId="{35B3E1D8-CAF1-4933-AF1D-25D34BB8F36E}" dt="2024-11-12T17:38:57.515" v="125" actId="2696"/>
        <pc:sldMkLst>
          <pc:docMk/>
          <pc:sldMk cId="1212008066" sldId="271"/>
        </pc:sldMkLst>
      </pc:sldChg>
      <pc:sldChg chg="del">
        <pc:chgData name="Viktor Hedberg" userId="c1d2f070-b907-49a6-9a9b-44ebd86b27f8" providerId="ADAL" clId="{35B3E1D8-CAF1-4933-AF1D-25D34BB8F36E}" dt="2024-11-12T17:38:57.515" v="125" actId="2696"/>
        <pc:sldMkLst>
          <pc:docMk/>
          <pc:sldMk cId="3498964601" sldId="272"/>
        </pc:sldMkLst>
      </pc:sldChg>
      <pc:sldChg chg="del">
        <pc:chgData name="Viktor Hedberg" userId="c1d2f070-b907-49a6-9a9b-44ebd86b27f8" providerId="ADAL" clId="{35B3E1D8-CAF1-4933-AF1D-25D34BB8F36E}" dt="2024-11-12T17:38:57.515" v="125" actId="2696"/>
        <pc:sldMkLst>
          <pc:docMk/>
          <pc:sldMk cId="2193640521" sldId="273"/>
        </pc:sldMkLst>
      </pc:sldChg>
      <pc:sldChg chg="modSp mod">
        <pc:chgData name="Viktor Hedberg" userId="c1d2f070-b907-49a6-9a9b-44ebd86b27f8" providerId="ADAL" clId="{35B3E1D8-CAF1-4933-AF1D-25D34BB8F36E}" dt="2024-11-12T14:57:10.796" v="37" actId="27636"/>
        <pc:sldMkLst>
          <pc:docMk/>
          <pc:sldMk cId="492779449" sldId="1527"/>
        </pc:sldMkLst>
        <pc:spChg chg="mod">
          <ac:chgData name="Viktor Hedberg" userId="c1d2f070-b907-49a6-9a9b-44ebd86b27f8" providerId="ADAL" clId="{35B3E1D8-CAF1-4933-AF1D-25D34BB8F36E}" dt="2024-11-12T14:57:10.796" v="37" actId="27636"/>
          <ac:spMkLst>
            <pc:docMk/>
            <pc:sldMk cId="492779449" sldId="1527"/>
            <ac:spMk id="3" creationId="{C6502CF2-F018-4CF6-7321-5F6AA1943469}"/>
          </ac:spMkLst>
        </pc:spChg>
      </pc:sldChg>
      <pc:sldChg chg="modSp mod">
        <pc:chgData name="Viktor Hedberg" userId="c1d2f070-b907-49a6-9a9b-44ebd86b27f8" providerId="ADAL" clId="{35B3E1D8-CAF1-4933-AF1D-25D34BB8F36E}" dt="2024-11-12T14:57:10.978" v="38" actId="27636"/>
        <pc:sldMkLst>
          <pc:docMk/>
          <pc:sldMk cId="421797142" sldId="1529"/>
        </pc:sldMkLst>
        <pc:spChg chg="mod">
          <ac:chgData name="Viktor Hedberg" userId="c1d2f070-b907-49a6-9a9b-44ebd86b27f8" providerId="ADAL" clId="{35B3E1D8-CAF1-4933-AF1D-25D34BB8F36E}" dt="2024-11-12T14:57:10.978" v="38" actId="27636"/>
          <ac:spMkLst>
            <pc:docMk/>
            <pc:sldMk cId="421797142" sldId="1529"/>
            <ac:spMk id="10" creationId="{25D8FFF7-0606-3876-C614-BCF93A205FC3}"/>
          </ac:spMkLst>
        </pc:spChg>
      </pc:sldChg>
      <pc:sldChg chg="modSp mod">
        <pc:chgData name="Viktor Hedberg" userId="c1d2f070-b907-49a6-9a9b-44ebd86b27f8" providerId="ADAL" clId="{35B3E1D8-CAF1-4933-AF1D-25D34BB8F36E}" dt="2024-11-12T14:57:10.775" v="36" actId="27636"/>
        <pc:sldMkLst>
          <pc:docMk/>
          <pc:sldMk cId="2380849805" sldId="1534"/>
        </pc:sldMkLst>
        <pc:spChg chg="mod">
          <ac:chgData name="Viktor Hedberg" userId="c1d2f070-b907-49a6-9a9b-44ebd86b27f8" providerId="ADAL" clId="{35B3E1D8-CAF1-4933-AF1D-25D34BB8F36E}" dt="2024-11-12T14:57:10.775" v="36" actId="27636"/>
          <ac:spMkLst>
            <pc:docMk/>
            <pc:sldMk cId="2380849805" sldId="1534"/>
            <ac:spMk id="4" creationId="{181D711A-53B7-D128-F9C5-3F9CD3B6A852}"/>
          </ac:spMkLst>
        </pc:spChg>
      </pc:sldChg>
      <pc:sldChg chg="modSp mod">
        <pc:chgData name="Viktor Hedberg" userId="c1d2f070-b907-49a6-9a9b-44ebd86b27f8" providerId="ADAL" clId="{35B3E1D8-CAF1-4933-AF1D-25D34BB8F36E}" dt="2024-11-12T14:57:11.073" v="39" actId="27636"/>
        <pc:sldMkLst>
          <pc:docMk/>
          <pc:sldMk cId="4042731631" sldId="1537"/>
        </pc:sldMkLst>
        <pc:spChg chg="mod">
          <ac:chgData name="Viktor Hedberg" userId="c1d2f070-b907-49a6-9a9b-44ebd86b27f8" providerId="ADAL" clId="{35B3E1D8-CAF1-4933-AF1D-25D34BB8F36E}" dt="2024-11-12T14:57:11.073" v="39" actId="27636"/>
          <ac:spMkLst>
            <pc:docMk/>
            <pc:sldMk cId="4042731631" sldId="1537"/>
            <ac:spMk id="2" creationId="{7079BADC-71C2-87CB-AB1E-8B9323A8CB9B}"/>
          </ac:spMkLst>
        </pc:spChg>
      </pc:sldChg>
      <pc:sldChg chg="modSp mod">
        <pc:chgData name="Viktor Hedberg" userId="c1d2f070-b907-49a6-9a9b-44ebd86b27f8" providerId="ADAL" clId="{35B3E1D8-CAF1-4933-AF1D-25D34BB8F36E}" dt="2024-11-12T14:57:10.766" v="35" actId="27636"/>
        <pc:sldMkLst>
          <pc:docMk/>
          <pc:sldMk cId="830738732" sldId="4574"/>
        </pc:sldMkLst>
        <pc:spChg chg="mod">
          <ac:chgData name="Viktor Hedberg" userId="c1d2f070-b907-49a6-9a9b-44ebd86b27f8" providerId="ADAL" clId="{35B3E1D8-CAF1-4933-AF1D-25D34BB8F36E}" dt="2024-11-12T14:57:10.766" v="35" actId="27636"/>
          <ac:spMkLst>
            <pc:docMk/>
            <pc:sldMk cId="830738732" sldId="4574"/>
            <ac:spMk id="3" creationId="{BAF9B6E2-49BE-46DF-9D6B-E6B636CE97C8}"/>
          </ac:spMkLst>
        </pc:spChg>
      </pc:sldChg>
      <pc:sldChg chg="del">
        <pc:chgData name="Viktor Hedberg" userId="c1d2f070-b907-49a6-9a9b-44ebd86b27f8" providerId="ADAL" clId="{35B3E1D8-CAF1-4933-AF1D-25D34BB8F36E}" dt="2024-11-12T17:38:57.515" v="125" actId="2696"/>
        <pc:sldMkLst>
          <pc:docMk/>
          <pc:sldMk cId="1799942371" sldId="4586"/>
        </pc:sldMkLst>
      </pc:sldChg>
      <pc:sldChg chg="addSp delSp modSp del mod">
        <pc:chgData name="Viktor Hedberg" userId="c1d2f070-b907-49a6-9a9b-44ebd86b27f8" providerId="ADAL" clId="{35B3E1D8-CAF1-4933-AF1D-25D34BB8F36E}" dt="2024-11-12T17:38:57.515" v="125" actId="2696"/>
        <pc:sldMkLst>
          <pc:docMk/>
          <pc:sldMk cId="3908252055" sldId="4587"/>
        </pc:sldMkLst>
        <pc:spChg chg="mod">
          <ac:chgData name="Viktor Hedberg" userId="c1d2f070-b907-49a6-9a9b-44ebd86b27f8" providerId="ADAL" clId="{35B3E1D8-CAF1-4933-AF1D-25D34BB8F36E}" dt="2024-11-12T14:53:33.324" v="19" actId="20577"/>
          <ac:spMkLst>
            <pc:docMk/>
            <pc:sldMk cId="3908252055" sldId="4587"/>
            <ac:spMk id="7" creationId="{91A9F84E-DF31-BD6F-B87D-BD34C27EB592}"/>
          </ac:spMkLst>
        </pc:spChg>
        <pc:spChg chg="add del">
          <ac:chgData name="Viktor Hedberg" userId="c1d2f070-b907-49a6-9a9b-44ebd86b27f8" providerId="ADAL" clId="{35B3E1D8-CAF1-4933-AF1D-25D34BB8F36E}" dt="2024-11-12T14:57:14.430" v="41"/>
          <ac:spMkLst>
            <pc:docMk/>
            <pc:sldMk cId="3908252055" sldId="4587"/>
            <ac:spMk id="12" creationId="{284DF593-E9F7-2DEC-DE21-2A8CFD68FF4F}"/>
          </ac:spMkLst>
        </pc:spChg>
        <pc:picChg chg="add mod">
          <ac:chgData name="Viktor Hedberg" userId="c1d2f070-b907-49a6-9a9b-44ebd86b27f8" providerId="ADAL" clId="{35B3E1D8-CAF1-4933-AF1D-25D34BB8F36E}" dt="2024-11-12T14:57:10.443" v="33"/>
          <ac:picMkLst>
            <pc:docMk/>
            <pc:sldMk cId="3908252055" sldId="4587"/>
            <ac:picMk id="4" creationId="{60A9E425-A2CC-CD94-0B7B-2C300B6066E3}"/>
          </ac:picMkLst>
        </pc:picChg>
        <pc:picChg chg="add mod">
          <ac:chgData name="Viktor Hedberg" userId="c1d2f070-b907-49a6-9a9b-44ebd86b27f8" providerId="ADAL" clId="{35B3E1D8-CAF1-4933-AF1D-25D34BB8F36E}" dt="2024-11-12T14:57:14.430" v="41"/>
          <ac:picMkLst>
            <pc:docMk/>
            <pc:sldMk cId="3908252055" sldId="4587"/>
            <ac:picMk id="6" creationId="{59DE38AB-5447-1DDC-8D9F-B39B6D633425}"/>
          </ac:picMkLst>
        </pc:picChg>
      </pc:sldChg>
      <pc:sldChg chg="del">
        <pc:chgData name="Viktor Hedberg" userId="c1d2f070-b907-49a6-9a9b-44ebd86b27f8" providerId="ADAL" clId="{35B3E1D8-CAF1-4933-AF1D-25D34BB8F36E}" dt="2024-11-12T17:38:57.515" v="125" actId="2696"/>
        <pc:sldMkLst>
          <pc:docMk/>
          <pc:sldMk cId="2857804621" sldId="4588"/>
        </pc:sldMkLst>
      </pc:sldChg>
      <pc:sldChg chg="addSp delSp modSp new mod modClrScheme chgLayout">
        <pc:chgData name="Viktor Hedberg" userId="c1d2f070-b907-49a6-9a9b-44ebd86b27f8" providerId="ADAL" clId="{35B3E1D8-CAF1-4933-AF1D-25D34BB8F36E}" dt="2024-11-12T15:15:32.864" v="43" actId="700"/>
        <pc:sldMkLst>
          <pc:docMk/>
          <pc:sldMk cId="3836869117" sldId="4589"/>
        </pc:sldMkLst>
        <pc:spChg chg="del mod ord">
          <ac:chgData name="Viktor Hedberg" userId="c1d2f070-b907-49a6-9a9b-44ebd86b27f8" providerId="ADAL" clId="{35B3E1D8-CAF1-4933-AF1D-25D34BB8F36E}" dt="2024-11-12T15:15:32.864" v="43" actId="700"/>
          <ac:spMkLst>
            <pc:docMk/>
            <pc:sldMk cId="3836869117" sldId="4589"/>
            <ac:spMk id="2" creationId="{708E6A62-8002-00A5-59D3-F3821E8B1E92}"/>
          </ac:spMkLst>
        </pc:spChg>
        <pc:spChg chg="del mod ord">
          <ac:chgData name="Viktor Hedberg" userId="c1d2f070-b907-49a6-9a9b-44ebd86b27f8" providerId="ADAL" clId="{35B3E1D8-CAF1-4933-AF1D-25D34BB8F36E}" dt="2024-11-12T15:15:32.864" v="43" actId="700"/>
          <ac:spMkLst>
            <pc:docMk/>
            <pc:sldMk cId="3836869117" sldId="4589"/>
            <ac:spMk id="3" creationId="{F4D957A3-9A36-B8E5-CE73-B708818B891B}"/>
          </ac:spMkLst>
        </pc:spChg>
        <pc:spChg chg="add mod ord">
          <ac:chgData name="Viktor Hedberg" userId="c1d2f070-b907-49a6-9a9b-44ebd86b27f8" providerId="ADAL" clId="{35B3E1D8-CAF1-4933-AF1D-25D34BB8F36E}" dt="2024-11-12T15:15:32.864" v="43" actId="700"/>
          <ac:spMkLst>
            <pc:docMk/>
            <pc:sldMk cId="3836869117" sldId="4589"/>
            <ac:spMk id="4" creationId="{566674AB-9C34-0E8F-859F-07652EF469A4}"/>
          </ac:spMkLst>
        </pc:spChg>
        <pc:spChg chg="add mod ord">
          <ac:chgData name="Viktor Hedberg" userId="c1d2f070-b907-49a6-9a9b-44ebd86b27f8" providerId="ADAL" clId="{35B3E1D8-CAF1-4933-AF1D-25D34BB8F36E}" dt="2024-11-12T15:15:32.864" v="43" actId="700"/>
          <ac:spMkLst>
            <pc:docMk/>
            <pc:sldMk cId="3836869117" sldId="4589"/>
            <ac:spMk id="5" creationId="{94F429A5-90BF-A21F-B127-2268DD0EF8CD}"/>
          </ac:spMkLst>
        </pc:spChg>
        <pc:spChg chg="add mod ord">
          <ac:chgData name="Viktor Hedberg" userId="c1d2f070-b907-49a6-9a9b-44ebd86b27f8" providerId="ADAL" clId="{35B3E1D8-CAF1-4933-AF1D-25D34BB8F36E}" dt="2024-11-12T15:15:32.864" v="43" actId="700"/>
          <ac:spMkLst>
            <pc:docMk/>
            <pc:sldMk cId="3836869117" sldId="4589"/>
            <ac:spMk id="6" creationId="{DB0515F1-0D5E-5B88-BEAE-4244BF3DB624}"/>
          </ac:spMkLst>
        </pc:spChg>
      </pc:sldChg>
      <pc:sldChg chg="addSp delSp modSp del mod modClrScheme chgLayout">
        <pc:chgData name="Viktor Hedberg" userId="c1d2f070-b907-49a6-9a9b-44ebd86b27f8" providerId="ADAL" clId="{35B3E1D8-CAF1-4933-AF1D-25D34BB8F36E}" dt="2024-11-12T17:38:57.515" v="125" actId="2696"/>
        <pc:sldMkLst>
          <pc:docMk/>
          <pc:sldMk cId="3836869117" sldId="4590"/>
        </pc:sldMkLst>
        <pc:spChg chg="mod ord">
          <ac:chgData name="Viktor Hedberg" userId="c1d2f070-b907-49a6-9a9b-44ebd86b27f8" providerId="ADAL" clId="{35B3E1D8-CAF1-4933-AF1D-25D34BB8F36E}" dt="2024-11-12T15:16:20.960" v="114" actId="700"/>
          <ac:spMkLst>
            <pc:docMk/>
            <pc:sldMk cId="3836869117" sldId="4590"/>
            <ac:spMk id="4" creationId="{566674AB-9C34-0E8F-859F-07652EF469A4}"/>
          </ac:spMkLst>
        </pc:spChg>
        <pc:spChg chg="del mod ord">
          <ac:chgData name="Viktor Hedberg" userId="c1d2f070-b907-49a6-9a9b-44ebd86b27f8" providerId="ADAL" clId="{35B3E1D8-CAF1-4933-AF1D-25D34BB8F36E}" dt="2024-11-12T15:16:20.960" v="114" actId="700"/>
          <ac:spMkLst>
            <pc:docMk/>
            <pc:sldMk cId="3836869117" sldId="4590"/>
            <ac:spMk id="5" creationId="{94F429A5-90BF-A21F-B127-2268DD0EF8CD}"/>
          </ac:spMkLst>
        </pc:spChg>
        <pc:spChg chg="del">
          <ac:chgData name="Viktor Hedberg" userId="c1d2f070-b907-49a6-9a9b-44ebd86b27f8" providerId="ADAL" clId="{35B3E1D8-CAF1-4933-AF1D-25D34BB8F36E}" dt="2024-11-12T15:16:20.960" v="114" actId="700"/>
          <ac:spMkLst>
            <pc:docMk/>
            <pc:sldMk cId="3836869117" sldId="4590"/>
            <ac:spMk id="6" creationId="{DB0515F1-0D5E-5B88-BEAE-4244BF3DB624}"/>
          </ac:spMkLst>
        </pc:spChg>
        <pc:spChg chg="add mod ord">
          <ac:chgData name="Viktor Hedberg" userId="c1d2f070-b907-49a6-9a9b-44ebd86b27f8" providerId="ADAL" clId="{35B3E1D8-CAF1-4933-AF1D-25D34BB8F36E}" dt="2024-11-12T15:16:56.615" v="124" actId="1076"/>
          <ac:spMkLst>
            <pc:docMk/>
            <pc:sldMk cId="3836869117" sldId="4590"/>
            <ac:spMk id="7" creationId="{34E35088-A2AC-B75B-3573-693D24E978E6}"/>
          </ac:spMkLst>
        </pc:spChg>
      </pc:sldChg>
      <pc:sldChg chg="del">
        <pc:chgData name="Viktor Hedberg" userId="c1d2f070-b907-49a6-9a9b-44ebd86b27f8" providerId="ADAL" clId="{35B3E1D8-CAF1-4933-AF1D-25D34BB8F36E}" dt="2024-11-12T17:38:57.515" v="125" actId="2696"/>
        <pc:sldMkLst>
          <pc:docMk/>
          <pc:sldMk cId="85729151" sldId="4591"/>
        </pc:sldMkLst>
      </pc:sldChg>
      <pc:sldChg chg="del">
        <pc:chgData name="Viktor Hedberg" userId="c1d2f070-b907-49a6-9a9b-44ebd86b27f8" providerId="ADAL" clId="{35B3E1D8-CAF1-4933-AF1D-25D34BB8F36E}" dt="2024-11-12T17:38:57.515" v="125" actId="2696"/>
        <pc:sldMkLst>
          <pc:docMk/>
          <pc:sldMk cId="2727162075" sldId="4592"/>
        </pc:sldMkLst>
      </pc:sldChg>
      <pc:sldChg chg="del">
        <pc:chgData name="Viktor Hedberg" userId="c1d2f070-b907-49a6-9a9b-44ebd86b27f8" providerId="ADAL" clId="{35B3E1D8-CAF1-4933-AF1D-25D34BB8F36E}" dt="2024-11-12T17:38:57.515" v="125" actId="2696"/>
        <pc:sldMkLst>
          <pc:docMk/>
          <pc:sldMk cId="2234065792" sldId="4593"/>
        </pc:sldMkLst>
      </pc:sldChg>
      <pc:sldChg chg="del">
        <pc:chgData name="Viktor Hedberg" userId="c1d2f070-b907-49a6-9a9b-44ebd86b27f8" providerId="ADAL" clId="{35B3E1D8-CAF1-4933-AF1D-25D34BB8F36E}" dt="2024-11-12T17:38:57.515" v="125" actId="2696"/>
        <pc:sldMkLst>
          <pc:docMk/>
          <pc:sldMk cId="608092396" sldId="4594"/>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3AB37-E627-4F17-85D7-FEFFD87F1C3B}"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AF2BB870-118C-48D1-B9A4-8BF0F25B6F46}">
      <dgm:prSet/>
      <dgm:spPr/>
      <dgm:t>
        <a:bodyPr/>
        <a:lstStyle/>
        <a:p>
          <a:r>
            <a:rPr lang="en-US"/>
            <a:t>Story</a:t>
          </a:r>
        </a:p>
      </dgm:t>
    </dgm:pt>
    <dgm:pt modelId="{5EFB2B43-B47A-47CF-88E2-6C017B50435D}" type="parTrans" cxnId="{2549DA73-34EA-4D50-9147-9CAD7D0A8137}">
      <dgm:prSet/>
      <dgm:spPr/>
      <dgm:t>
        <a:bodyPr/>
        <a:lstStyle/>
        <a:p>
          <a:endParaRPr lang="en-US"/>
        </a:p>
      </dgm:t>
    </dgm:pt>
    <dgm:pt modelId="{252D6E67-31B2-4071-92BD-A85767C94CF7}" type="sibTrans" cxnId="{2549DA73-34EA-4D50-9147-9CAD7D0A8137}">
      <dgm:prSet/>
      <dgm:spPr/>
      <dgm:t>
        <a:bodyPr/>
        <a:lstStyle/>
        <a:p>
          <a:endParaRPr lang="en-US"/>
        </a:p>
      </dgm:t>
    </dgm:pt>
    <dgm:pt modelId="{48245BFB-6B0C-433F-A84D-824A7A210140}">
      <dgm:prSet/>
      <dgm:spPr/>
      <dgm:t>
        <a:bodyPr/>
        <a:lstStyle/>
        <a:p>
          <a:r>
            <a:rPr lang="en-US"/>
            <a:t>“Forced” to run Windows Update</a:t>
          </a:r>
        </a:p>
      </dgm:t>
    </dgm:pt>
    <dgm:pt modelId="{FB8AEF06-6688-4B1F-99AE-41CDA6D7110A}" type="parTrans" cxnId="{675F8203-3B3F-4D42-A5A4-46A8910D3524}">
      <dgm:prSet/>
      <dgm:spPr/>
      <dgm:t>
        <a:bodyPr/>
        <a:lstStyle/>
        <a:p>
          <a:endParaRPr lang="en-US"/>
        </a:p>
      </dgm:t>
    </dgm:pt>
    <dgm:pt modelId="{99696660-3B70-4B10-BEB3-0CD185C9F4F7}" type="sibTrans" cxnId="{675F8203-3B3F-4D42-A5A4-46A8910D3524}">
      <dgm:prSet/>
      <dgm:spPr/>
      <dgm:t>
        <a:bodyPr/>
        <a:lstStyle/>
        <a:p>
          <a:endParaRPr lang="en-US"/>
        </a:p>
      </dgm:t>
    </dgm:pt>
    <dgm:pt modelId="{888159B5-FFA7-48D2-82C0-CF8863E9CA48}">
      <dgm:prSet/>
      <dgm:spPr/>
      <dgm:t>
        <a:bodyPr/>
        <a:lstStyle/>
        <a:p>
          <a:r>
            <a:rPr lang="en-US"/>
            <a:t>Used Remote Desktop sessions</a:t>
          </a:r>
        </a:p>
      </dgm:t>
    </dgm:pt>
    <dgm:pt modelId="{D00E40C8-A570-433B-A763-A16CABBFCED3}" type="parTrans" cxnId="{21E9441E-C8B1-4F75-AAB0-81C86EBEDF3E}">
      <dgm:prSet/>
      <dgm:spPr/>
      <dgm:t>
        <a:bodyPr/>
        <a:lstStyle/>
        <a:p>
          <a:endParaRPr lang="en-US"/>
        </a:p>
      </dgm:t>
    </dgm:pt>
    <dgm:pt modelId="{F9C7C03A-F711-4121-B4E0-CA9B57727716}" type="sibTrans" cxnId="{21E9441E-C8B1-4F75-AAB0-81C86EBEDF3E}">
      <dgm:prSet/>
      <dgm:spPr/>
      <dgm:t>
        <a:bodyPr/>
        <a:lstStyle/>
        <a:p>
          <a:endParaRPr lang="en-US"/>
        </a:p>
      </dgm:t>
    </dgm:pt>
    <dgm:pt modelId="{B8098D58-3269-4675-BC63-53E14E0920B4}">
      <dgm:prSet/>
      <dgm:spPr/>
      <dgm:t>
        <a:bodyPr/>
        <a:lstStyle/>
        <a:p>
          <a:r>
            <a:rPr lang="en-US"/>
            <a:t>Interactively logging to systems using high value credentials</a:t>
          </a:r>
        </a:p>
      </dgm:t>
    </dgm:pt>
    <dgm:pt modelId="{181E50A6-6A02-49FD-92B4-B197FACD01A3}" type="parTrans" cxnId="{6E30546A-4753-4598-AAF7-7CD2E4736FB9}">
      <dgm:prSet/>
      <dgm:spPr/>
      <dgm:t>
        <a:bodyPr/>
        <a:lstStyle/>
        <a:p>
          <a:endParaRPr lang="en-US"/>
        </a:p>
      </dgm:t>
    </dgm:pt>
    <dgm:pt modelId="{AA67920F-2693-4BDD-95E9-1FAE09B7F79C}" type="sibTrans" cxnId="{6E30546A-4753-4598-AAF7-7CD2E4736FB9}">
      <dgm:prSet/>
      <dgm:spPr/>
      <dgm:t>
        <a:bodyPr/>
        <a:lstStyle/>
        <a:p>
          <a:endParaRPr lang="en-US"/>
        </a:p>
      </dgm:t>
    </dgm:pt>
    <dgm:pt modelId="{36532586-A73D-453E-A1A4-7DADB0B4B7DD}">
      <dgm:prSet/>
      <dgm:spPr/>
      <dgm:t>
        <a:bodyPr/>
        <a:lstStyle/>
        <a:p>
          <a:r>
            <a:rPr lang="en-US"/>
            <a:t>Outcome</a:t>
          </a:r>
        </a:p>
      </dgm:t>
    </dgm:pt>
    <dgm:pt modelId="{9E409FFC-4B4B-47B6-BF86-80661723D777}" type="parTrans" cxnId="{094C8984-CE71-4041-8445-09C1B223AFB4}">
      <dgm:prSet/>
      <dgm:spPr/>
      <dgm:t>
        <a:bodyPr/>
        <a:lstStyle/>
        <a:p>
          <a:endParaRPr lang="en-US"/>
        </a:p>
      </dgm:t>
    </dgm:pt>
    <dgm:pt modelId="{E5956CC0-9A3A-4DCB-9538-AF64C08BEB97}" type="sibTrans" cxnId="{094C8984-CE71-4041-8445-09C1B223AFB4}">
      <dgm:prSet/>
      <dgm:spPr/>
      <dgm:t>
        <a:bodyPr/>
        <a:lstStyle/>
        <a:p>
          <a:endParaRPr lang="en-US"/>
        </a:p>
      </dgm:t>
    </dgm:pt>
    <dgm:pt modelId="{DDD6316A-34E1-43A4-AF2A-E5A07B099B91}">
      <dgm:prSet/>
      <dgm:spPr/>
      <dgm:t>
        <a:bodyPr/>
        <a:lstStyle/>
        <a:p>
          <a:r>
            <a:rPr lang="en-US"/>
            <a:t>Fully patched</a:t>
          </a:r>
        </a:p>
      </dgm:t>
    </dgm:pt>
    <dgm:pt modelId="{7EBE9CE2-7D13-4552-8292-6D10CB969F22}" type="parTrans" cxnId="{69BA87A1-F33B-4192-88B4-71160005A559}">
      <dgm:prSet/>
      <dgm:spPr/>
      <dgm:t>
        <a:bodyPr/>
        <a:lstStyle/>
        <a:p>
          <a:endParaRPr lang="en-US"/>
        </a:p>
      </dgm:t>
    </dgm:pt>
    <dgm:pt modelId="{448EBDE5-A1D8-4F37-A1E5-85FAE58C7705}" type="sibTrans" cxnId="{69BA87A1-F33B-4192-88B4-71160005A559}">
      <dgm:prSet/>
      <dgm:spPr/>
      <dgm:t>
        <a:bodyPr/>
        <a:lstStyle/>
        <a:p>
          <a:endParaRPr lang="en-US"/>
        </a:p>
      </dgm:t>
    </dgm:pt>
    <dgm:pt modelId="{88D47D76-3B01-4105-B9C3-DB8CA8610118}">
      <dgm:prSet/>
      <dgm:spPr/>
      <dgm:t>
        <a:bodyPr/>
        <a:lstStyle/>
        <a:p>
          <a:r>
            <a:rPr lang="en-US"/>
            <a:t>Fully ransomware with in 4 hours</a:t>
          </a:r>
        </a:p>
      </dgm:t>
    </dgm:pt>
    <dgm:pt modelId="{76555B40-C3FD-4B9E-95B5-0768F8513B55}" type="parTrans" cxnId="{2FD1F31A-9CF1-41FD-9BC3-B4C90F9DACE6}">
      <dgm:prSet/>
      <dgm:spPr/>
      <dgm:t>
        <a:bodyPr/>
        <a:lstStyle/>
        <a:p>
          <a:endParaRPr lang="en-US"/>
        </a:p>
      </dgm:t>
    </dgm:pt>
    <dgm:pt modelId="{C33A62FB-F661-4D31-852A-2863843D2EF0}" type="sibTrans" cxnId="{2FD1F31A-9CF1-41FD-9BC3-B4C90F9DACE6}">
      <dgm:prSet/>
      <dgm:spPr/>
      <dgm:t>
        <a:bodyPr/>
        <a:lstStyle/>
        <a:p>
          <a:endParaRPr lang="en-US"/>
        </a:p>
      </dgm:t>
    </dgm:pt>
    <dgm:pt modelId="{FE98C015-1654-4151-BF2F-9E1227AE9769}">
      <dgm:prSet/>
      <dgm:spPr/>
      <dgm:t>
        <a:bodyPr/>
        <a:lstStyle/>
        <a:p>
          <a:r>
            <a:rPr lang="en-US"/>
            <a:t>Progress</a:t>
          </a:r>
        </a:p>
      </dgm:t>
    </dgm:pt>
    <dgm:pt modelId="{4EC56971-18D4-4B06-9EE3-7EADF075AB3D}" type="parTrans" cxnId="{8D53B188-CD3C-46D9-9E78-110F77BBB662}">
      <dgm:prSet/>
      <dgm:spPr/>
      <dgm:t>
        <a:bodyPr/>
        <a:lstStyle/>
        <a:p>
          <a:endParaRPr lang="en-US"/>
        </a:p>
      </dgm:t>
    </dgm:pt>
    <dgm:pt modelId="{A1DC0025-67A4-4132-955E-4925023E492B}" type="sibTrans" cxnId="{8D53B188-CD3C-46D9-9E78-110F77BBB662}">
      <dgm:prSet/>
      <dgm:spPr/>
      <dgm:t>
        <a:bodyPr/>
        <a:lstStyle/>
        <a:p>
          <a:endParaRPr lang="en-US"/>
        </a:p>
      </dgm:t>
    </dgm:pt>
    <dgm:pt modelId="{12E96226-FC98-4877-8C0F-CB1B459D9A0E}">
      <dgm:prSet/>
      <dgm:spPr/>
      <dgm:t>
        <a:bodyPr/>
        <a:lstStyle/>
        <a:p>
          <a:r>
            <a:rPr lang="en-US"/>
            <a:t>Primary systems was up within 2 weeks</a:t>
          </a:r>
        </a:p>
      </dgm:t>
    </dgm:pt>
    <dgm:pt modelId="{05819BB6-CDAB-41A1-BC8E-C695316B8826}" type="parTrans" cxnId="{64EE096F-8FF3-4C68-B881-33F811F539D9}">
      <dgm:prSet/>
      <dgm:spPr/>
      <dgm:t>
        <a:bodyPr/>
        <a:lstStyle/>
        <a:p>
          <a:endParaRPr lang="en-US"/>
        </a:p>
      </dgm:t>
    </dgm:pt>
    <dgm:pt modelId="{49D2031E-AA83-4177-9A89-72BDEBD4695A}" type="sibTrans" cxnId="{64EE096F-8FF3-4C68-B881-33F811F539D9}">
      <dgm:prSet/>
      <dgm:spPr/>
      <dgm:t>
        <a:bodyPr/>
        <a:lstStyle/>
        <a:p>
          <a:endParaRPr lang="en-US"/>
        </a:p>
      </dgm:t>
    </dgm:pt>
    <dgm:pt modelId="{8CD637DC-C873-481B-B8FF-FB5D1B393387}">
      <dgm:prSet/>
      <dgm:spPr/>
      <dgm:t>
        <a:bodyPr/>
        <a:lstStyle/>
        <a:p>
          <a:r>
            <a:rPr lang="en-US"/>
            <a:t>Some system was up after 6 months</a:t>
          </a:r>
        </a:p>
      </dgm:t>
    </dgm:pt>
    <dgm:pt modelId="{94520DDD-9735-46F8-AACF-0F87DB0207C8}" type="parTrans" cxnId="{F0F5957C-8334-42C2-A746-A4FC044260F4}">
      <dgm:prSet/>
      <dgm:spPr/>
      <dgm:t>
        <a:bodyPr/>
        <a:lstStyle/>
        <a:p>
          <a:endParaRPr lang="en-US"/>
        </a:p>
      </dgm:t>
    </dgm:pt>
    <dgm:pt modelId="{8BDFF730-88E4-4950-AF7D-18875D9B10BA}" type="sibTrans" cxnId="{F0F5957C-8334-42C2-A746-A4FC044260F4}">
      <dgm:prSet/>
      <dgm:spPr/>
      <dgm:t>
        <a:bodyPr/>
        <a:lstStyle/>
        <a:p>
          <a:endParaRPr lang="en-US"/>
        </a:p>
      </dgm:t>
    </dgm:pt>
    <dgm:pt modelId="{BDE02262-85C4-4B1D-A222-951B5BB44A97}">
      <dgm:prSet/>
      <dgm:spPr/>
      <dgm:t>
        <a:bodyPr/>
        <a:lstStyle/>
        <a:p>
          <a:r>
            <a:rPr lang="en-US"/>
            <a:t>Data was lost</a:t>
          </a:r>
        </a:p>
      </dgm:t>
    </dgm:pt>
    <dgm:pt modelId="{74724198-DBBC-44E8-AB3B-88AD4D9B6D92}" type="parTrans" cxnId="{5D832D7B-1187-41F2-956E-BB61153B32FA}">
      <dgm:prSet/>
      <dgm:spPr/>
      <dgm:t>
        <a:bodyPr/>
        <a:lstStyle/>
        <a:p>
          <a:endParaRPr lang="en-US"/>
        </a:p>
      </dgm:t>
    </dgm:pt>
    <dgm:pt modelId="{6A373BFD-D1BF-4946-B249-9AEC48C2B1E5}" type="sibTrans" cxnId="{5D832D7B-1187-41F2-956E-BB61153B32FA}">
      <dgm:prSet/>
      <dgm:spPr/>
      <dgm:t>
        <a:bodyPr/>
        <a:lstStyle/>
        <a:p>
          <a:endParaRPr lang="en-US"/>
        </a:p>
      </dgm:t>
    </dgm:pt>
    <dgm:pt modelId="{D6E42136-F7FB-4902-94F5-9EF217701894}" type="pres">
      <dgm:prSet presAssocID="{74B3AB37-E627-4F17-85D7-FEFFD87F1C3B}" presName="Name0" presStyleCnt="0">
        <dgm:presLayoutVars>
          <dgm:dir/>
          <dgm:animLvl val="lvl"/>
          <dgm:resizeHandles val="exact"/>
        </dgm:presLayoutVars>
      </dgm:prSet>
      <dgm:spPr/>
    </dgm:pt>
    <dgm:pt modelId="{DD2C1C51-0383-4D64-9059-5B68BBA8EEB0}" type="pres">
      <dgm:prSet presAssocID="{AF2BB870-118C-48D1-B9A4-8BF0F25B6F46}" presName="linNode" presStyleCnt="0"/>
      <dgm:spPr/>
    </dgm:pt>
    <dgm:pt modelId="{13DC012E-38EB-40A4-A8D0-E0A380B2977F}" type="pres">
      <dgm:prSet presAssocID="{AF2BB870-118C-48D1-B9A4-8BF0F25B6F46}" presName="parentText" presStyleLbl="node1" presStyleIdx="0" presStyleCnt="3">
        <dgm:presLayoutVars>
          <dgm:chMax val="1"/>
          <dgm:bulletEnabled val="1"/>
        </dgm:presLayoutVars>
      </dgm:prSet>
      <dgm:spPr/>
    </dgm:pt>
    <dgm:pt modelId="{97AD4569-E13E-46BD-B470-B33BB022C7F3}" type="pres">
      <dgm:prSet presAssocID="{AF2BB870-118C-48D1-B9A4-8BF0F25B6F46}" presName="descendantText" presStyleLbl="alignAccFollowNode1" presStyleIdx="0" presStyleCnt="3">
        <dgm:presLayoutVars>
          <dgm:bulletEnabled val="1"/>
        </dgm:presLayoutVars>
      </dgm:prSet>
      <dgm:spPr/>
    </dgm:pt>
    <dgm:pt modelId="{DA291994-A3DA-4914-9AA5-61E7D116A681}" type="pres">
      <dgm:prSet presAssocID="{252D6E67-31B2-4071-92BD-A85767C94CF7}" presName="sp" presStyleCnt="0"/>
      <dgm:spPr/>
    </dgm:pt>
    <dgm:pt modelId="{B257B830-07A7-4F16-83F6-487BBC5C1806}" type="pres">
      <dgm:prSet presAssocID="{36532586-A73D-453E-A1A4-7DADB0B4B7DD}" presName="linNode" presStyleCnt="0"/>
      <dgm:spPr/>
    </dgm:pt>
    <dgm:pt modelId="{504744CC-EEAA-42C3-B212-D71FA3009BAB}" type="pres">
      <dgm:prSet presAssocID="{36532586-A73D-453E-A1A4-7DADB0B4B7DD}" presName="parentText" presStyleLbl="node1" presStyleIdx="1" presStyleCnt="3">
        <dgm:presLayoutVars>
          <dgm:chMax val="1"/>
          <dgm:bulletEnabled val="1"/>
        </dgm:presLayoutVars>
      </dgm:prSet>
      <dgm:spPr/>
    </dgm:pt>
    <dgm:pt modelId="{705D16DF-A0D3-45AD-B3C5-ABC47AE089D7}" type="pres">
      <dgm:prSet presAssocID="{36532586-A73D-453E-A1A4-7DADB0B4B7DD}" presName="descendantText" presStyleLbl="alignAccFollowNode1" presStyleIdx="1" presStyleCnt="3">
        <dgm:presLayoutVars>
          <dgm:bulletEnabled val="1"/>
        </dgm:presLayoutVars>
      </dgm:prSet>
      <dgm:spPr/>
    </dgm:pt>
    <dgm:pt modelId="{D1FCDF53-54C3-4586-A91C-85D6F6EFA878}" type="pres">
      <dgm:prSet presAssocID="{E5956CC0-9A3A-4DCB-9538-AF64C08BEB97}" presName="sp" presStyleCnt="0"/>
      <dgm:spPr/>
    </dgm:pt>
    <dgm:pt modelId="{5D0C0959-86C4-45E7-B7E5-9DBBDE2F0D1C}" type="pres">
      <dgm:prSet presAssocID="{FE98C015-1654-4151-BF2F-9E1227AE9769}" presName="linNode" presStyleCnt="0"/>
      <dgm:spPr/>
    </dgm:pt>
    <dgm:pt modelId="{6C1D777A-838F-4259-A50A-A2B9A4A21EED}" type="pres">
      <dgm:prSet presAssocID="{FE98C015-1654-4151-BF2F-9E1227AE9769}" presName="parentText" presStyleLbl="node1" presStyleIdx="2" presStyleCnt="3">
        <dgm:presLayoutVars>
          <dgm:chMax val="1"/>
          <dgm:bulletEnabled val="1"/>
        </dgm:presLayoutVars>
      </dgm:prSet>
      <dgm:spPr/>
    </dgm:pt>
    <dgm:pt modelId="{68E92EC3-E14F-462F-8EEE-0355E208B592}" type="pres">
      <dgm:prSet presAssocID="{FE98C015-1654-4151-BF2F-9E1227AE9769}" presName="descendantText" presStyleLbl="alignAccFollowNode1" presStyleIdx="2" presStyleCnt="3">
        <dgm:presLayoutVars>
          <dgm:bulletEnabled val="1"/>
        </dgm:presLayoutVars>
      </dgm:prSet>
      <dgm:spPr/>
    </dgm:pt>
  </dgm:ptLst>
  <dgm:cxnLst>
    <dgm:cxn modelId="{675F8203-3B3F-4D42-A5A4-46A8910D3524}" srcId="{AF2BB870-118C-48D1-B9A4-8BF0F25B6F46}" destId="{48245BFB-6B0C-433F-A84D-824A7A210140}" srcOrd="0" destOrd="0" parTransId="{FB8AEF06-6688-4B1F-99AE-41CDA6D7110A}" sibTransId="{99696660-3B70-4B10-BEB3-0CD185C9F4F7}"/>
    <dgm:cxn modelId="{F7895C0B-99C7-40DD-A8AF-CD3361E1C348}" type="presOf" srcId="{8CD637DC-C873-481B-B8FF-FB5D1B393387}" destId="{68E92EC3-E14F-462F-8EEE-0355E208B592}" srcOrd="0" destOrd="1" presId="urn:microsoft.com/office/officeart/2005/8/layout/vList5"/>
    <dgm:cxn modelId="{2FD1F31A-9CF1-41FD-9BC3-B4C90F9DACE6}" srcId="{36532586-A73D-453E-A1A4-7DADB0B4B7DD}" destId="{88D47D76-3B01-4105-B9C3-DB8CA8610118}" srcOrd="1" destOrd="0" parTransId="{76555B40-C3FD-4B9E-95B5-0768F8513B55}" sibTransId="{C33A62FB-F661-4D31-852A-2863843D2EF0}"/>
    <dgm:cxn modelId="{21E9441E-C8B1-4F75-AAB0-81C86EBEDF3E}" srcId="{AF2BB870-118C-48D1-B9A4-8BF0F25B6F46}" destId="{888159B5-FFA7-48D2-82C0-CF8863E9CA48}" srcOrd="1" destOrd="0" parTransId="{D00E40C8-A570-433B-A763-A16CABBFCED3}" sibTransId="{F9C7C03A-F711-4121-B4E0-CA9B57727716}"/>
    <dgm:cxn modelId="{86B57229-5A38-4EEE-A4B0-B9F7DEF14EDE}" type="presOf" srcId="{BDE02262-85C4-4B1D-A222-951B5BB44A97}" destId="{68E92EC3-E14F-462F-8EEE-0355E208B592}" srcOrd="0" destOrd="2" presId="urn:microsoft.com/office/officeart/2005/8/layout/vList5"/>
    <dgm:cxn modelId="{754FA140-4ABC-47B1-9F49-01F91632740D}" type="presOf" srcId="{AF2BB870-118C-48D1-B9A4-8BF0F25B6F46}" destId="{13DC012E-38EB-40A4-A8D0-E0A380B2977F}" srcOrd="0" destOrd="0" presId="urn:microsoft.com/office/officeart/2005/8/layout/vList5"/>
    <dgm:cxn modelId="{FAE50B5E-AE79-4795-9E8A-A53DE8C97AEE}" type="presOf" srcId="{DDD6316A-34E1-43A4-AF2A-E5A07B099B91}" destId="{705D16DF-A0D3-45AD-B3C5-ABC47AE089D7}" srcOrd="0" destOrd="0" presId="urn:microsoft.com/office/officeart/2005/8/layout/vList5"/>
    <dgm:cxn modelId="{E8FC4B61-2BD0-497E-BFCC-5B2AF31AB4F2}" type="presOf" srcId="{88D47D76-3B01-4105-B9C3-DB8CA8610118}" destId="{705D16DF-A0D3-45AD-B3C5-ABC47AE089D7}" srcOrd="0" destOrd="1" presId="urn:microsoft.com/office/officeart/2005/8/layout/vList5"/>
    <dgm:cxn modelId="{3FF98847-4C25-46F6-AFDC-81B669F39938}" type="presOf" srcId="{888159B5-FFA7-48D2-82C0-CF8863E9CA48}" destId="{97AD4569-E13E-46BD-B470-B33BB022C7F3}" srcOrd="0" destOrd="1" presId="urn:microsoft.com/office/officeart/2005/8/layout/vList5"/>
    <dgm:cxn modelId="{6E30546A-4753-4598-AAF7-7CD2E4736FB9}" srcId="{AF2BB870-118C-48D1-B9A4-8BF0F25B6F46}" destId="{B8098D58-3269-4675-BC63-53E14E0920B4}" srcOrd="2" destOrd="0" parTransId="{181E50A6-6A02-49FD-92B4-B197FACD01A3}" sibTransId="{AA67920F-2693-4BDD-95E9-1FAE09B7F79C}"/>
    <dgm:cxn modelId="{64EE096F-8FF3-4C68-B881-33F811F539D9}" srcId="{FE98C015-1654-4151-BF2F-9E1227AE9769}" destId="{12E96226-FC98-4877-8C0F-CB1B459D9A0E}" srcOrd="0" destOrd="0" parTransId="{05819BB6-CDAB-41A1-BC8E-C695316B8826}" sibTransId="{49D2031E-AA83-4177-9A89-72BDEBD4695A}"/>
    <dgm:cxn modelId="{2549DA73-34EA-4D50-9147-9CAD7D0A8137}" srcId="{74B3AB37-E627-4F17-85D7-FEFFD87F1C3B}" destId="{AF2BB870-118C-48D1-B9A4-8BF0F25B6F46}" srcOrd="0" destOrd="0" parTransId="{5EFB2B43-B47A-47CF-88E2-6C017B50435D}" sibTransId="{252D6E67-31B2-4071-92BD-A85767C94CF7}"/>
    <dgm:cxn modelId="{D651A375-6591-4CC1-8DEE-435BE44CE7A8}" type="presOf" srcId="{12E96226-FC98-4877-8C0F-CB1B459D9A0E}" destId="{68E92EC3-E14F-462F-8EEE-0355E208B592}" srcOrd="0" destOrd="0" presId="urn:microsoft.com/office/officeart/2005/8/layout/vList5"/>
    <dgm:cxn modelId="{5D832D7B-1187-41F2-956E-BB61153B32FA}" srcId="{FE98C015-1654-4151-BF2F-9E1227AE9769}" destId="{BDE02262-85C4-4B1D-A222-951B5BB44A97}" srcOrd="2" destOrd="0" parTransId="{74724198-DBBC-44E8-AB3B-88AD4D9B6D92}" sibTransId="{6A373BFD-D1BF-4946-B249-9AEC48C2B1E5}"/>
    <dgm:cxn modelId="{F0F5957C-8334-42C2-A746-A4FC044260F4}" srcId="{FE98C015-1654-4151-BF2F-9E1227AE9769}" destId="{8CD637DC-C873-481B-B8FF-FB5D1B393387}" srcOrd="1" destOrd="0" parTransId="{94520DDD-9735-46F8-AACF-0F87DB0207C8}" sibTransId="{8BDFF730-88E4-4950-AF7D-18875D9B10BA}"/>
    <dgm:cxn modelId="{32EC8F7D-EE62-45BC-A7DE-7683CC93830D}" type="presOf" srcId="{B8098D58-3269-4675-BC63-53E14E0920B4}" destId="{97AD4569-E13E-46BD-B470-B33BB022C7F3}" srcOrd="0" destOrd="2" presId="urn:microsoft.com/office/officeart/2005/8/layout/vList5"/>
    <dgm:cxn modelId="{094C8984-CE71-4041-8445-09C1B223AFB4}" srcId="{74B3AB37-E627-4F17-85D7-FEFFD87F1C3B}" destId="{36532586-A73D-453E-A1A4-7DADB0B4B7DD}" srcOrd="1" destOrd="0" parTransId="{9E409FFC-4B4B-47B6-BF86-80661723D777}" sibTransId="{E5956CC0-9A3A-4DCB-9538-AF64C08BEB97}"/>
    <dgm:cxn modelId="{8D53B188-CD3C-46D9-9E78-110F77BBB662}" srcId="{74B3AB37-E627-4F17-85D7-FEFFD87F1C3B}" destId="{FE98C015-1654-4151-BF2F-9E1227AE9769}" srcOrd="2" destOrd="0" parTransId="{4EC56971-18D4-4B06-9EE3-7EADF075AB3D}" sibTransId="{A1DC0025-67A4-4132-955E-4925023E492B}"/>
    <dgm:cxn modelId="{65A4389E-A8D8-4F63-9D45-3797B8FB470F}" type="presOf" srcId="{74B3AB37-E627-4F17-85D7-FEFFD87F1C3B}" destId="{D6E42136-F7FB-4902-94F5-9EF217701894}" srcOrd="0" destOrd="0" presId="urn:microsoft.com/office/officeart/2005/8/layout/vList5"/>
    <dgm:cxn modelId="{69BA87A1-F33B-4192-88B4-71160005A559}" srcId="{36532586-A73D-453E-A1A4-7DADB0B4B7DD}" destId="{DDD6316A-34E1-43A4-AF2A-E5A07B099B91}" srcOrd="0" destOrd="0" parTransId="{7EBE9CE2-7D13-4552-8292-6D10CB969F22}" sibTransId="{448EBDE5-A1D8-4F37-A1E5-85FAE58C7705}"/>
    <dgm:cxn modelId="{44DE5EC9-5C61-40BD-9718-DBF1ECAF76AD}" type="presOf" srcId="{36532586-A73D-453E-A1A4-7DADB0B4B7DD}" destId="{504744CC-EEAA-42C3-B212-D71FA3009BAB}" srcOrd="0" destOrd="0" presId="urn:microsoft.com/office/officeart/2005/8/layout/vList5"/>
    <dgm:cxn modelId="{A84EFFD9-4303-4B57-A91F-BA262A12F9C0}" type="presOf" srcId="{FE98C015-1654-4151-BF2F-9E1227AE9769}" destId="{6C1D777A-838F-4259-A50A-A2B9A4A21EED}" srcOrd="0" destOrd="0" presId="urn:microsoft.com/office/officeart/2005/8/layout/vList5"/>
    <dgm:cxn modelId="{B7F31FF3-A950-4DE8-BF85-5E2AE6FB78F8}" type="presOf" srcId="{48245BFB-6B0C-433F-A84D-824A7A210140}" destId="{97AD4569-E13E-46BD-B470-B33BB022C7F3}" srcOrd="0" destOrd="0" presId="urn:microsoft.com/office/officeart/2005/8/layout/vList5"/>
    <dgm:cxn modelId="{D61907D4-074C-4306-BC21-53E11855746F}" type="presParOf" srcId="{D6E42136-F7FB-4902-94F5-9EF217701894}" destId="{DD2C1C51-0383-4D64-9059-5B68BBA8EEB0}" srcOrd="0" destOrd="0" presId="urn:microsoft.com/office/officeart/2005/8/layout/vList5"/>
    <dgm:cxn modelId="{FD90511C-8179-4CA6-8D37-DCA3A040BB29}" type="presParOf" srcId="{DD2C1C51-0383-4D64-9059-5B68BBA8EEB0}" destId="{13DC012E-38EB-40A4-A8D0-E0A380B2977F}" srcOrd="0" destOrd="0" presId="urn:microsoft.com/office/officeart/2005/8/layout/vList5"/>
    <dgm:cxn modelId="{83B43B61-B634-4673-8EF3-F7AF84A94B90}" type="presParOf" srcId="{DD2C1C51-0383-4D64-9059-5B68BBA8EEB0}" destId="{97AD4569-E13E-46BD-B470-B33BB022C7F3}" srcOrd="1" destOrd="0" presId="urn:microsoft.com/office/officeart/2005/8/layout/vList5"/>
    <dgm:cxn modelId="{2A25EB03-6D8A-4A7C-8FCD-A79C0A1F8DE0}" type="presParOf" srcId="{D6E42136-F7FB-4902-94F5-9EF217701894}" destId="{DA291994-A3DA-4914-9AA5-61E7D116A681}" srcOrd="1" destOrd="0" presId="urn:microsoft.com/office/officeart/2005/8/layout/vList5"/>
    <dgm:cxn modelId="{6DF9CEA8-0031-4E33-BD86-9DCC124B14DD}" type="presParOf" srcId="{D6E42136-F7FB-4902-94F5-9EF217701894}" destId="{B257B830-07A7-4F16-83F6-487BBC5C1806}" srcOrd="2" destOrd="0" presId="urn:microsoft.com/office/officeart/2005/8/layout/vList5"/>
    <dgm:cxn modelId="{704E39E5-C583-4345-B09B-470DA171742F}" type="presParOf" srcId="{B257B830-07A7-4F16-83F6-487BBC5C1806}" destId="{504744CC-EEAA-42C3-B212-D71FA3009BAB}" srcOrd="0" destOrd="0" presId="urn:microsoft.com/office/officeart/2005/8/layout/vList5"/>
    <dgm:cxn modelId="{F48F6E39-02AF-40A2-ADC8-65EA9CF981A3}" type="presParOf" srcId="{B257B830-07A7-4F16-83F6-487BBC5C1806}" destId="{705D16DF-A0D3-45AD-B3C5-ABC47AE089D7}" srcOrd="1" destOrd="0" presId="urn:microsoft.com/office/officeart/2005/8/layout/vList5"/>
    <dgm:cxn modelId="{FB13EEA5-A272-4951-9463-ECD751ADEE98}" type="presParOf" srcId="{D6E42136-F7FB-4902-94F5-9EF217701894}" destId="{D1FCDF53-54C3-4586-A91C-85D6F6EFA878}" srcOrd="3" destOrd="0" presId="urn:microsoft.com/office/officeart/2005/8/layout/vList5"/>
    <dgm:cxn modelId="{920E93C8-C44F-42EB-AF7E-737E4ED6A14F}" type="presParOf" srcId="{D6E42136-F7FB-4902-94F5-9EF217701894}" destId="{5D0C0959-86C4-45E7-B7E5-9DBBDE2F0D1C}" srcOrd="4" destOrd="0" presId="urn:microsoft.com/office/officeart/2005/8/layout/vList5"/>
    <dgm:cxn modelId="{F05C8EDD-7083-4A36-892B-04D45EAA62A6}" type="presParOf" srcId="{5D0C0959-86C4-45E7-B7E5-9DBBDE2F0D1C}" destId="{6C1D777A-838F-4259-A50A-A2B9A4A21EED}" srcOrd="0" destOrd="0" presId="urn:microsoft.com/office/officeart/2005/8/layout/vList5"/>
    <dgm:cxn modelId="{2E2406CA-BB8B-4F07-BEB9-6C376CD03732}" type="presParOf" srcId="{5D0C0959-86C4-45E7-B7E5-9DBBDE2F0D1C}" destId="{68E92EC3-E14F-462F-8EEE-0355E208B59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89E215-5083-4AFC-B734-B1E7E4A4E87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D9F66286-8BC4-4F84-866F-5869EC45578D}">
      <dgm:prSet/>
      <dgm:spPr/>
      <dgm:t>
        <a:bodyPr/>
        <a:lstStyle/>
        <a:p>
          <a:r>
            <a:rPr lang="en-GB" b="1" i="0"/>
            <a:t>#6 There really is someone out there trying to guess your passwords.</a:t>
          </a:r>
          <a:endParaRPr lang="en-US"/>
        </a:p>
      </dgm:t>
    </dgm:pt>
    <dgm:pt modelId="{6EA190B3-C314-4EB2-91E1-4EFBDA25DAFF}" type="parTrans" cxnId="{42E5B23A-ED69-43F7-A7C7-430C855E23DE}">
      <dgm:prSet/>
      <dgm:spPr/>
      <dgm:t>
        <a:bodyPr/>
        <a:lstStyle/>
        <a:p>
          <a:endParaRPr lang="en-US"/>
        </a:p>
      </dgm:t>
    </dgm:pt>
    <dgm:pt modelId="{D4BC6927-6443-4AB7-B5AB-C6F1004F216E}" type="sibTrans" cxnId="{42E5B23A-ED69-43F7-A7C7-430C855E23DE}">
      <dgm:prSet/>
      <dgm:spPr/>
      <dgm:t>
        <a:bodyPr/>
        <a:lstStyle/>
        <a:p>
          <a:endParaRPr lang="en-US"/>
        </a:p>
      </dgm:t>
    </dgm:pt>
    <dgm:pt modelId="{608B9E19-094E-46C9-B73F-021F88921CA9}">
      <dgm:prSet/>
      <dgm:spPr/>
      <dgm:t>
        <a:bodyPr/>
        <a:lstStyle/>
        <a:p>
          <a:r>
            <a:rPr lang="en-GB" b="1" i="0"/>
            <a:t>#7 The most secure network is a well-administered one.</a:t>
          </a:r>
          <a:endParaRPr lang="en-US"/>
        </a:p>
      </dgm:t>
    </dgm:pt>
    <dgm:pt modelId="{0581CB57-A5A4-450F-A21B-DD03663F7B38}" type="parTrans" cxnId="{86812082-2BB0-43AF-8C64-B123359FD361}">
      <dgm:prSet/>
      <dgm:spPr/>
      <dgm:t>
        <a:bodyPr/>
        <a:lstStyle/>
        <a:p>
          <a:endParaRPr lang="en-US"/>
        </a:p>
      </dgm:t>
    </dgm:pt>
    <dgm:pt modelId="{2C721C8B-DC0D-4CA6-A087-47592630F7C8}" type="sibTrans" cxnId="{86812082-2BB0-43AF-8C64-B123359FD361}">
      <dgm:prSet/>
      <dgm:spPr/>
      <dgm:t>
        <a:bodyPr/>
        <a:lstStyle/>
        <a:p>
          <a:endParaRPr lang="en-US"/>
        </a:p>
      </dgm:t>
    </dgm:pt>
    <dgm:pt modelId="{00E36CBC-268C-4313-A9A9-927E619EC505}">
      <dgm:prSet/>
      <dgm:spPr/>
      <dgm:t>
        <a:bodyPr/>
        <a:lstStyle/>
        <a:p>
          <a:r>
            <a:rPr lang="en-GB" b="1" i="0"/>
            <a:t>#8 The difficulty of defending a network is directly proportional to its complexity.</a:t>
          </a:r>
          <a:endParaRPr lang="en-US"/>
        </a:p>
      </dgm:t>
    </dgm:pt>
    <dgm:pt modelId="{1471F7FA-7A49-40ED-A85E-934BDF1C2F01}" type="parTrans" cxnId="{E2B19BE3-F9E3-4F60-BAD1-865F41A44AC7}">
      <dgm:prSet/>
      <dgm:spPr/>
      <dgm:t>
        <a:bodyPr/>
        <a:lstStyle/>
        <a:p>
          <a:endParaRPr lang="en-US"/>
        </a:p>
      </dgm:t>
    </dgm:pt>
    <dgm:pt modelId="{7F9126A8-D164-478C-BDEE-0534AA7F9C0B}" type="sibTrans" cxnId="{E2B19BE3-F9E3-4F60-BAD1-865F41A44AC7}">
      <dgm:prSet/>
      <dgm:spPr/>
      <dgm:t>
        <a:bodyPr/>
        <a:lstStyle/>
        <a:p>
          <a:endParaRPr lang="en-US"/>
        </a:p>
      </dgm:t>
    </dgm:pt>
    <dgm:pt modelId="{B243134E-327F-45D5-98AF-5878220696CF}">
      <dgm:prSet/>
      <dgm:spPr/>
      <dgm:t>
        <a:bodyPr/>
        <a:lstStyle/>
        <a:p>
          <a:r>
            <a:rPr lang="en-GB" b="1" i="0"/>
            <a:t>#9 Security isn't about risk avoidance; it's about risk management.</a:t>
          </a:r>
          <a:endParaRPr lang="en-US"/>
        </a:p>
      </dgm:t>
    </dgm:pt>
    <dgm:pt modelId="{E4A134C8-1E41-4117-B849-E2DA36128DFE}" type="parTrans" cxnId="{5F5EA424-C245-48A9-B152-2E6DBB3AE6EE}">
      <dgm:prSet/>
      <dgm:spPr/>
      <dgm:t>
        <a:bodyPr/>
        <a:lstStyle/>
        <a:p>
          <a:endParaRPr lang="en-US"/>
        </a:p>
      </dgm:t>
    </dgm:pt>
    <dgm:pt modelId="{248A089E-D664-4407-A056-1C95FE865FD0}" type="sibTrans" cxnId="{5F5EA424-C245-48A9-B152-2E6DBB3AE6EE}">
      <dgm:prSet/>
      <dgm:spPr/>
      <dgm:t>
        <a:bodyPr/>
        <a:lstStyle/>
        <a:p>
          <a:endParaRPr lang="en-US"/>
        </a:p>
      </dgm:t>
    </dgm:pt>
    <dgm:pt modelId="{D4B13526-173F-4AAF-98DA-6E0E54F81B4A}">
      <dgm:prSet/>
      <dgm:spPr/>
      <dgm:t>
        <a:bodyPr/>
        <a:lstStyle/>
        <a:p>
          <a:r>
            <a:rPr lang="en-GB" b="1" i="0"/>
            <a:t>#10 Technology is not a panacea.</a:t>
          </a:r>
          <a:endParaRPr lang="en-US"/>
        </a:p>
      </dgm:t>
    </dgm:pt>
    <dgm:pt modelId="{27F2C4B6-7833-4946-89AF-71C6D7807E41}" type="parTrans" cxnId="{938BC42E-FE90-4512-9B06-1DAFA76F8F96}">
      <dgm:prSet/>
      <dgm:spPr/>
      <dgm:t>
        <a:bodyPr/>
        <a:lstStyle/>
        <a:p>
          <a:endParaRPr lang="en-US"/>
        </a:p>
      </dgm:t>
    </dgm:pt>
    <dgm:pt modelId="{6C8EDDBA-6FA5-43F7-973E-60FB255FE48C}" type="sibTrans" cxnId="{938BC42E-FE90-4512-9B06-1DAFA76F8F96}">
      <dgm:prSet/>
      <dgm:spPr/>
      <dgm:t>
        <a:bodyPr/>
        <a:lstStyle/>
        <a:p>
          <a:endParaRPr lang="en-US"/>
        </a:p>
      </dgm:t>
    </dgm:pt>
    <dgm:pt modelId="{1087009B-0EC1-4FCF-A9A7-3CE114095F16}" type="pres">
      <dgm:prSet presAssocID="{0589E215-5083-4AFC-B734-B1E7E4A4E873}" presName="root" presStyleCnt="0">
        <dgm:presLayoutVars>
          <dgm:dir/>
          <dgm:resizeHandles val="exact"/>
        </dgm:presLayoutVars>
      </dgm:prSet>
      <dgm:spPr/>
    </dgm:pt>
    <dgm:pt modelId="{F9441D02-DF5E-4C51-B4C6-1703C2939A8A}" type="pres">
      <dgm:prSet presAssocID="{D9F66286-8BC4-4F84-866F-5869EC45578D}" presName="compNode" presStyleCnt="0"/>
      <dgm:spPr/>
    </dgm:pt>
    <dgm:pt modelId="{6A020153-9EE7-4F0E-8BF2-3AA93E274FB2}" type="pres">
      <dgm:prSet presAssocID="{D9F66286-8BC4-4F84-866F-5869EC45578D}" presName="bgRect" presStyleLbl="bgShp" presStyleIdx="0" presStyleCnt="5"/>
      <dgm:spPr/>
    </dgm:pt>
    <dgm:pt modelId="{84ADF3A1-A150-4776-94FA-51C23E54754E}" type="pres">
      <dgm:prSet presAssocID="{D9F66286-8BC4-4F84-866F-5869EC45578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1343A5C-E8AC-412D-9A5A-7F5DB49DA628}" type="pres">
      <dgm:prSet presAssocID="{D9F66286-8BC4-4F84-866F-5869EC45578D}" presName="spaceRect" presStyleCnt="0"/>
      <dgm:spPr/>
    </dgm:pt>
    <dgm:pt modelId="{88835B66-EC2F-4BA1-98AB-75DA8B9B817A}" type="pres">
      <dgm:prSet presAssocID="{D9F66286-8BC4-4F84-866F-5869EC45578D}" presName="parTx" presStyleLbl="revTx" presStyleIdx="0" presStyleCnt="5">
        <dgm:presLayoutVars>
          <dgm:chMax val="0"/>
          <dgm:chPref val="0"/>
        </dgm:presLayoutVars>
      </dgm:prSet>
      <dgm:spPr/>
    </dgm:pt>
    <dgm:pt modelId="{56B8F0AE-9DFC-4113-BCC2-BA9EEDDBE08F}" type="pres">
      <dgm:prSet presAssocID="{D4BC6927-6443-4AB7-B5AB-C6F1004F216E}" presName="sibTrans" presStyleCnt="0"/>
      <dgm:spPr/>
    </dgm:pt>
    <dgm:pt modelId="{76A8780D-CF03-4CD6-BB34-7F77FCC28093}" type="pres">
      <dgm:prSet presAssocID="{608B9E19-094E-46C9-B73F-021F88921CA9}" presName="compNode" presStyleCnt="0"/>
      <dgm:spPr/>
    </dgm:pt>
    <dgm:pt modelId="{BCB238CD-CC62-48F9-B574-882AD7F10DEE}" type="pres">
      <dgm:prSet presAssocID="{608B9E19-094E-46C9-B73F-021F88921CA9}" presName="bgRect" presStyleLbl="bgShp" presStyleIdx="1" presStyleCnt="5"/>
      <dgm:spPr/>
    </dgm:pt>
    <dgm:pt modelId="{C694FB09-7D5E-45C4-A231-ADCFD43C038A}" type="pres">
      <dgm:prSet presAssocID="{608B9E19-094E-46C9-B73F-021F88921C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12676BE4-BDDC-43CD-9D3D-53AB841E06F3}" type="pres">
      <dgm:prSet presAssocID="{608B9E19-094E-46C9-B73F-021F88921CA9}" presName="spaceRect" presStyleCnt="0"/>
      <dgm:spPr/>
    </dgm:pt>
    <dgm:pt modelId="{1974983F-0972-4FBD-9374-7D3BF525A2A9}" type="pres">
      <dgm:prSet presAssocID="{608B9E19-094E-46C9-B73F-021F88921CA9}" presName="parTx" presStyleLbl="revTx" presStyleIdx="1" presStyleCnt="5">
        <dgm:presLayoutVars>
          <dgm:chMax val="0"/>
          <dgm:chPref val="0"/>
        </dgm:presLayoutVars>
      </dgm:prSet>
      <dgm:spPr/>
    </dgm:pt>
    <dgm:pt modelId="{C62B801A-B19E-4F9F-9CBE-CA5AC3325FC1}" type="pres">
      <dgm:prSet presAssocID="{2C721C8B-DC0D-4CA6-A087-47592630F7C8}" presName="sibTrans" presStyleCnt="0"/>
      <dgm:spPr/>
    </dgm:pt>
    <dgm:pt modelId="{00646570-A3EB-4028-BEED-5E3A2E6DE34A}" type="pres">
      <dgm:prSet presAssocID="{00E36CBC-268C-4313-A9A9-927E619EC505}" presName="compNode" presStyleCnt="0"/>
      <dgm:spPr/>
    </dgm:pt>
    <dgm:pt modelId="{36680BCE-0F66-4CB8-99B2-1978E9AE2E48}" type="pres">
      <dgm:prSet presAssocID="{00E36CBC-268C-4313-A9A9-927E619EC505}" presName="bgRect" presStyleLbl="bgShp" presStyleIdx="2" presStyleCnt="5"/>
      <dgm:spPr/>
    </dgm:pt>
    <dgm:pt modelId="{083557AE-8408-4AEB-9AAA-720A464DB0B3}" type="pres">
      <dgm:prSet presAssocID="{00E36CBC-268C-4313-A9A9-927E619EC50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nner"/>
        </a:ext>
      </dgm:extLst>
    </dgm:pt>
    <dgm:pt modelId="{B6A23CC2-1108-4C3E-86E4-3B957A64BDFB}" type="pres">
      <dgm:prSet presAssocID="{00E36CBC-268C-4313-A9A9-927E619EC505}" presName="spaceRect" presStyleCnt="0"/>
      <dgm:spPr/>
    </dgm:pt>
    <dgm:pt modelId="{43C01735-00E3-4C5B-92B0-CB64B9AA9D37}" type="pres">
      <dgm:prSet presAssocID="{00E36CBC-268C-4313-A9A9-927E619EC505}" presName="parTx" presStyleLbl="revTx" presStyleIdx="2" presStyleCnt="5">
        <dgm:presLayoutVars>
          <dgm:chMax val="0"/>
          <dgm:chPref val="0"/>
        </dgm:presLayoutVars>
      </dgm:prSet>
      <dgm:spPr/>
    </dgm:pt>
    <dgm:pt modelId="{4C758495-110E-43CB-B495-644989EB5885}" type="pres">
      <dgm:prSet presAssocID="{7F9126A8-D164-478C-BDEE-0534AA7F9C0B}" presName="sibTrans" presStyleCnt="0"/>
      <dgm:spPr/>
    </dgm:pt>
    <dgm:pt modelId="{92023453-A8DC-45F3-A216-864245F66A8B}" type="pres">
      <dgm:prSet presAssocID="{B243134E-327F-45D5-98AF-5878220696CF}" presName="compNode" presStyleCnt="0"/>
      <dgm:spPr/>
    </dgm:pt>
    <dgm:pt modelId="{5C46A541-D478-4939-99FB-0E83EFD4153A}" type="pres">
      <dgm:prSet presAssocID="{B243134E-327F-45D5-98AF-5878220696CF}" presName="bgRect" presStyleLbl="bgShp" presStyleIdx="3" presStyleCnt="5"/>
      <dgm:spPr/>
    </dgm:pt>
    <dgm:pt modelId="{EC4C8F65-39CE-4A90-83D1-5652E32BDD96}" type="pres">
      <dgm:prSet presAssocID="{B243134E-327F-45D5-98AF-5878220696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C5208E25-3756-4E4B-91B9-EB8B5CC99E2E}" type="pres">
      <dgm:prSet presAssocID="{B243134E-327F-45D5-98AF-5878220696CF}" presName="spaceRect" presStyleCnt="0"/>
      <dgm:spPr/>
    </dgm:pt>
    <dgm:pt modelId="{97D4B5E8-D077-4BD6-B34E-F1E2F486F397}" type="pres">
      <dgm:prSet presAssocID="{B243134E-327F-45D5-98AF-5878220696CF}" presName="parTx" presStyleLbl="revTx" presStyleIdx="3" presStyleCnt="5">
        <dgm:presLayoutVars>
          <dgm:chMax val="0"/>
          <dgm:chPref val="0"/>
        </dgm:presLayoutVars>
      </dgm:prSet>
      <dgm:spPr/>
    </dgm:pt>
    <dgm:pt modelId="{345FD510-3BF6-4C6E-90DF-99705F741C58}" type="pres">
      <dgm:prSet presAssocID="{248A089E-D664-4407-A056-1C95FE865FD0}" presName="sibTrans" presStyleCnt="0"/>
      <dgm:spPr/>
    </dgm:pt>
    <dgm:pt modelId="{8E60E360-766A-4843-827A-4CB593AF1210}" type="pres">
      <dgm:prSet presAssocID="{D4B13526-173F-4AAF-98DA-6E0E54F81B4A}" presName="compNode" presStyleCnt="0"/>
      <dgm:spPr/>
    </dgm:pt>
    <dgm:pt modelId="{9CEADDE3-A22A-471F-B5C1-9D355939D9E2}" type="pres">
      <dgm:prSet presAssocID="{D4B13526-173F-4AAF-98DA-6E0E54F81B4A}" presName="bgRect" presStyleLbl="bgShp" presStyleIdx="4" presStyleCnt="5"/>
      <dgm:spPr/>
    </dgm:pt>
    <dgm:pt modelId="{CCEA4431-56EF-4121-AC6B-29E61FF648C5}" type="pres">
      <dgm:prSet presAssocID="{D4B13526-173F-4AAF-98DA-6E0E54F81B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5ACC215D-CD34-4B6D-A88D-814395C50F78}" type="pres">
      <dgm:prSet presAssocID="{D4B13526-173F-4AAF-98DA-6E0E54F81B4A}" presName="spaceRect" presStyleCnt="0"/>
      <dgm:spPr/>
    </dgm:pt>
    <dgm:pt modelId="{769F54CF-9B35-42F2-AC97-7D69C5B85216}" type="pres">
      <dgm:prSet presAssocID="{D4B13526-173F-4AAF-98DA-6E0E54F81B4A}" presName="parTx" presStyleLbl="revTx" presStyleIdx="4" presStyleCnt="5">
        <dgm:presLayoutVars>
          <dgm:chMax val="0"/>
          <dgm:chPref val="0"/>
        </dgm:presLayoutVars>
      </dgm:prSet>
      <dgm:spPr/>
    </dgm:pt>
  </dgm:ptLst>
  <dgm:cxnLst>
    <dgm:cxn modelId="{5F5EA424-C245-48A9-B152-2E6DBB3AE6EE}" srcId="{0589E215-5083-4AFC-B734-B1E7E4A4E873}" destId="{B243134E-327F-45D5-98AF-5878220696CF}" srcOrd="3" destOrd="0" parTransId="{E4A134C8-1E41-4117-B849-E2DA36128DFE}" sibTransId="{248A089E-D664-4407-A056-1C95FE865FD0}"/>
    <dgm:cxn modelId="{938BC42E-FE90-4512-9B06-1DAFA76F8F96}" srcId="{0589E215-5083-4AFC-B734-B1E7E4A4E873}" destId="{D4B13526-173F-4AAF-98DA-6E0E54F81B4A}" srcOrd="4" destOrd="0" parTransId="{27F2C4B6-7833-4946-89AF-71C6D7807E41}" sibTransId="{6C8EDDBA-6FA5-43F7-973E-60FB255FE48C}"/>
    <dgm:cxn modelId="{42E5B23A-ED69-43F7-A7C7-430C855E23DE}" srcId="{0589E215-5083-4AFC-B734-B1E7E4A4E873}" destId="{D9F66286-8BC4-4F84-866F-5869EC45578D}" srcOrd="0" destOrd="0" parTransId="{6EA190B3-C314-4EB2-91E1-4EFBDA25DAFF}" sibTransId="{D4BC6927-6443-4AB7-B5AB-C6F1004F216E}"/>
    <dgm:cxn modelId="{0F95883E-738E-4778-8147-F16D31FC0880}" type="presOf" srcId="{0589E215-5083-4AFC-B734-B1E7E4A4E873}" destId="{1087009B-0EC1-4FCF-A9A7-3CE114095F16}" srcOrd="0" destOrd="0" presId="urn:microsoft.com/office/officeart/2018/2/layout/IconVerticalSolidList"/>
    <dgm:cxn modelId="{39388B68-0D7F-4B0F-974C-CD1EBA78C215}" type="presOf" srcId="{B243134E-327F-45D5-98AF-5878220696CF}" destId="{97D4B5E8-D077-4BD6-B34E-F1E2F486F397}" srcOrd="0" destOrd="0" presId="urn:microsoft.com/office/officeart/2018/2/layout/IconVerticalSolidList"/>
    <dgm:cxn modelId="{B75DFC6F-42F8-4B01-A0C9-705E6C1B1AC2}" type="presOf" srcId="{D4B13526-173F-4AAF-98DA-6E0E54F81B4A}" destId="{769F54CF-9B35-42F2-AC97-7D69C5B85216}" srcOrd="0" destOrd="0" presId="urn:microsoft.com/office/officeart/2018/2/layout/IconVerticalSolidList"/>
    <dgm:cxn modelId="{86812082-2BB0-43AF-8C64-B123359FD361}" srcId="{0589E215-5083-4AFC-B734-B1E7E4A4E873}" destId="{608B9E19-094E-46C9-B73F-021F88921CA9}" srcOrd="1" destOrd="0" parTransId="{0581CB57-A5A4-450F-A21B-DD03663F7B38}" sibTransId="{2C721C8B-DC0D-4CA6-A087-47592630F7C8}"/>
    <dgm:cxn modelId="{35474893-70C9-4F88-89CF-41B0FD88BDF5}" type="presOf" srcId="{D9F66286-8BC4-4F84-866F-5869EC45578D}" destId="{88835B66-EC2F-4BA1-98AB-75DA8B9B817A}" srcOrd="0" destOrd="0" presId="urn:microsoft.com/office/officeart/2018/2/layout/IconVerticalSolidList"/>
    <dgm:cxn modelId="{D088CB99-77FC-440B-8D45-BFA6AA983F6C}" type="presOf" srcId="{608B9E19-094E-46C9-B73F-021F88921CA9}" destId="{1974983F-0972-4FBD-9374-7D3BF525A2A9}" srcOrd="0" destOrd="0" presId="urn:microsoft.com/office/officeart/2018/2/layout/IconVerticalSolidList"/>
    <dgm:cxn modelId="{E2B19BE3-F9E3-4F60-BAD1-865F41A44AC7}" srcId="{0589E215-5083-4AFC-B734-B1E7E4A4E873}" destId="{00E36CBC-268C-4313-A9A9-927E619EC505}" srcOrd="2" destOrd="0" parTransId="{1471F7FA-7A49-40ED-A85E-934BDF1C2F01}" sibTransId="{7F9126A8-D164-478C-BDEE-0534AA7F9C0B}"/>
    <dgm:cxn modelId="{0175C0E4-2FE4-4C49-BCB0-C0D218B56807}" type="presOf" srcId="{00E36CBC-268C-4313-A9A9-927E619EC505}" destId="{43C01735-00E3-4C5B-92B0-CB64B9AA9D37}" srcOrd="0" destOrd="0" presId="urn:microsoft.com/office/officeart/2018/2/layout/IconVerticalSolidList"/>
    <dgm:cxn modelId="{BF71359B-BE5C-4BF4-A167-5FAA5AE46AEA}" type="presParOf" srcId="{1087009B-0EC1-4FCF-A9A7-3CE114095F16}" destId="{F9441D02-DF5E-4C51-B4C6-1703C2939A8A}" srcOrd="0" destOrd="0" presId="urn:microsoft.com/office/officeart/2018/2/layout/IconVerticalSolidList"/>
    <dgm:cxn modelId="{45E49960-3CBF-41DB-82E5-35E5C9CD2ED0}" type="presParOf" srcId="{F9441D02-DF5E-4C51-B4C6-1703C2939A8A}" destId="{6A020153-9EE7-4F0E-8BF2-3AA93E274FB2}" srcOrd="0" destOrd="0" presId="urn:microsoft.com/office/officeart/2018/2/layout/IconVerticalSolidList"/>
    <dgm:cxn modelId="{C100B7B4-2E28-4888-A334-CDC4787E411E}" type="presParOf" srcId="{F9441D02-DF5E-4C51-B4C6-1703C2939A8A}" destId="{84ADF3A1-A150-4776-94FA-51C23E54754E}" srcOrd="1" destOrd="0" presId="urn:microsoft.com/office/officeart/2018/2/layout/IconVerticalSolidList"/>
    <dgm:cxn modelId="{252207CB-61C8-4805-A423-126DE1D33E2B}" type="presParOf" srcId="{F9441D02-DF5E-4C51-B4C6-1703C2939A8A}" destId="{71343A5C-E8AC-412D-9A5A-7F5DB49DA628}" srcOrd="2" destOrd="0" presId="urn:microsoft.com/office/officeart/2018/2/layout/IconVerticalSolidList"/>
    <dgm:cxn modelId="{303ECF0B-1833-4558-9B4D-6DF9771168F1}" type="presParOf" srcId="{F9441D02-DF5E-4C51-B4C6-1703C2939A8A}" destId="{88835B66-EC2F-4BA1-98AB-75DA8B9B817A}" srcOrd="3" destOrd="0" presId="urn:microsoft.com/office/officeart/2018/2/layout/IconVerticalSolidList"/>
    <dgm:cxn modelId="{4A7FA670-A132-4CD2-AE9F-DCCF9702F768}" type="presParOf" srcId="{1087009B-0EC1-4FCF-A9A7-3CE114095F16}" destId="{56B8F0AE-9DFC-4113-BCC2-BA9EEDDBE08F}" srcOrd="1" destOrd="0" presId="urn:microsoft.com/office/officeart/2018/2/layout/IconVerticalSolidList"/>
    <dgm:cxn modelId="{6D77B008-BA57-440A-B1B5-35DE767C68EF}" type="presParOf" srcId="{1087009B-0EC1-4FCF-A9A7-3CE114095F16}" destId="{76A8780D-CF03-4CD6-BB34-7F77FCC28093}" srcOrd="2" destOrd="0" presId="urn:microsoft.com/office/officeart/2018/2/layout/IconVerticalSolidList"/>
    <dgm:cxn modelId="{C652D1E5-B92C-40D6-A613-B11EABB495D8}" type="presParOf" srcId="{76A8780D-CF03-4CD6-BB34-7F77FCC28093}" destId="{BCB238CD-CC62-48F9-B574-882AD7F10DEE}" srcOrd="0" destOrd="0" presId="urn:microsoft.com/office/officeart/2018/2/layout/IconVerticalSolidList"/>
    <dgm:cxn modelId="{43370D07-1B7E-40C4-81A0-E2C90701691F}" type="presParOf" srcId="{76A8780D-CF03-4CD6-BB34-7F77FCC28093}" destId="{C694FB09-7D5E-45C4-A231-ADCFD43C038A}" srcOrd="1" destOrd="0" presId="urn:microsoft.com/office/officeart/2018/2/layout/IconVerticalSolidList"/>
    <dgm:cxn modelId="{56F72B0D-53BE-4FD9-A226-2B9EA1718761}" type="presParOf" srcId="{76A8780D-CF03-4CD6-BB34-7F77FCC28093}" destId="{12676BE4-BDDC-43CD-9D3D-53AB841E06F3}" srcOrd="2" destOrd="0" presId="urn:microsoft.com/office/officeart/2018/2/layout/IconVerticalSolidList"/>
    <dgm:cxn modelId="{97FC2B40-0C6F-4BB7-A9F0-8F98DFFD78F6}" type="presParOf" srcId="{76A8780D-CF03-4CD6-BB34-7F77FCC28093}" destId="{1974983F-0972-4FBD-9374-7D3BF525A2A9}" srcOrd="3" destOrd="0" presId="urn:microsoft.com/office/officeart/2018/2/layout/IconVerticalSolidList"/>
    <dgm:cxn modelId="{61151CE1-38CA-448F-B704-CF18016B1ADA}" type="presParOf" srcId="{1087009B-0EC1-4FCF-A9A7-3CE114095F16}" destId="{C62B801A-B19E-4F9F-9CBE-CA5AC3325FC1}" srcOrd="3" destOrd="0" presId="urn:microsoft.com/office/officeart/2018/2/layout/IconVerticalSolidList"/>
    <dgm:cxn modelId="{1D298773-0404-4C75-A78D-1D371FA8E97C}" type="presParOf" srcId="{1087009B-0EC1-4FCF-A9A7-3CE114095F16}" destId="{00646570-A3EB-4028-BEED-5E3A2E6DE34A}" srcOrd="4" destOrd="0" presId="urn:microsoft.com/office/officeart/2018/2/layout/IconVerticalSolidList"/>
    <dgm:cxn modelId="{B02F4859-43B3-46D0-A2BF-B7BACC4F5E70}" type="presParOf" srcId="{00646570-A3EB-4028-BEED-5E3A2E6DE34A}" destId="{36680BCE-0F66-4CB8-99B2-1978E9AE2E48}" srcOrd="0" destOrd="0" presId="urn:microsoft.com/office/officeart/2018/2/layout/IconVerticalSolidList"/>
    <dgm:cxn modelId="{799E9F08-FD42-4B8F-A4F1-39FB796862A1}" type="presParOf" srcId="{00646570-A3EB-4028-BEED-5E3A2E6DE34A}" destId="{083557AE-8408-4AEB-9AAA-720A464DB0B3}" srcOrd="1" destOrd="0" presId="urn:microsoft.com/office/officeart/2018/2/layout/IconVerticalSolidList"/>
    <dgm:cxn modelId="{EDBBB362-399F-434D-972F-6810E1BAC683}" type="presParOf" srcId="{00646570-A3EB-4028-BEED-5E3A2E6DE34A}" destId="{B6A23CC2-1108-4C3E-86E4-3B957A64BDFB}" srcOrd="2" destOrd="0" presId="urn:microsoft.com/office/officeart/2018/2/layout/IconVerticalSolidList"/>
    <dgm:cxn modelId="{EAB4F5DE-4EA9-4B57-946E-309C7082CD9F}" type="presParOf" srcId="{00646570-A3EB-4028-BEED-5E3A2E6DE34A}" destId="{43C01735-00E3-4C5B-92B0-CB64B9AA9D37}" srcOrd="3" destOrd="0" presId="urn:microsoft.com/office/officeart/2018/2/layout/IconVerticalSolidList"/>
    <dgm:cxn modelId="{43F9D493-33B3-4DDC-B56F-B5264CDB20D5}" type="presParOf" srcId="{1087009B-0EC1-4FCF-A9A7-3CE114095F16}" destId="{4C758495-110E-43CB-B495-644989EB5885}" srcOrd="5" destOrd="0" presId="urn:microsoft.com/office/officeart/2018/2/layout/IconVerticalSolidList"/>
    <dgm:cxn modelId="{C05E5B0C-FF62-4D2C-8DA0-0C845DAC715F}" type="presParOf" srcId="{1087009B-0EC1-4FCF-A9A7-3CE114095F16}" destId="{92023453-A8DC-45F3-A216-864245F66A8B}" srcOrd="6" destOrd="0" presId="urn:microsoft.com/office/officeart/2018/2/layout/IconVerticalSolidList"/>
    <dgm:cxn modelId="{2DA3A32F-A33E-4A05-A3B1-BB99DEFDBEF8}" type="presParOf" srcId="{92023453-A8DC-45F3-A216-864245F66A8B}" destId="{5C46A541-D478-4939-99FB-0E83EFD4153A}" srcOrd="0" destOrd="0" presId="urn:microsoft.com/office/officeart/2018/2/layout/IconVerticalSolidList"/>
    <dgm:cxn modelId="{1EA2EA33-5FD4-4C62-A1DB-89E3AA6B0D31}" type="presParOf" srcId="{92023453-A8DC-45F3-A216-864245F66A8B}" destId="{EC4C8F65-39CE-4A90-83D1-5652E32BDD96}" srcOrd="1" destOrd="0" presId="urn:microsoft.com/office/officeart/2018/2/layout/IconVerticalSolidList"/>
    <dgm:cxn modelId="{6BB095BD-F001-40B6-B8AF-AB21233902BA}" type="presParOf" srcId="{92023453-A8DC-45F3-A216-864245F66A8B}" destId="{C5208E25-3756-4E4B-91B9-EB8B5CC99E2E}" srcOrd="2" destOrd="0" presId="urn:microsoft.com/office/officeart/2018/2/layout/IconVerticalSolidList"/>
    <dgm:cxn modelId="{62B63145-A30F-4EA4-960A-DEB1451F5E2A}" type="presParOf" srcId="{92023453-A8DC-45F3-A216-864245F66A8B}" destId="{97D4B5E8-D077-4BD6-B34E-F1E2F486F397}" srcOrd="3" destOrd="0" presId="urn:microsoft.com/office/officeart/2018/2/layout/IconVerticalSolidList"/>
    <dgm:cxn modelId="{58FD067D-8EB2-44FF-A1E8-B283416B52D3}" type="presParOf" srcId="{1087009B-0EC1-4FCF-A9A7-3CE114095F16}" destId="{345FD510-3BF6-4C6E-90DF-99705F741C58}" srcOrd="7" destOrd="0" presId="urn:microsoft.com/office/officeart/2018/2/layout/IconVerticalSolidList"/>
    <dgm:cxn modelId="{63056564-95A4-4B0E-AD82-2B4E5B2CBD31}" type="presParOf" srcId="{1087009B-0EC1-4FCF-A9A7-3CE114095F16}" destId="{8E60E360-766A-4843-827A-4CB593AF1210}" srcOrd="8" destOrd="0" presId="urn:microsoft.com/office/officeart/2018/2/layout/IconVerticalSolidList"/>
    <dgm:cxn modelId="{848F31A9-C7B0-4D3B-B8E7-5E2648701304}" type="presParOf" srcId="{8E60E360-766A-4843-827A-4CB593AF1210}" destId="{9CEADDE3-A22A-471F-B5C1-9D355939D9E2}" srcOrd="0" destOrd="0" presId="urn:microsoft.com/office/officeart/2018/2/layout/IconVerticalSolidList"/>
    <dgm:cxn modelId="{E9929283-0375-46B0-9599-2F6386DAF47E}" type="presParOf" srcId="{8E60E360-766A-4843-827A-4CB593AF1210}" destId="{CCEA4431-56EF-4121-AC6B-29E61FF648C5}" srcOrd="1" destOrd="0" presId="urn:microsoft.com/office/officeart/2018/2/layout/IconVerticalSolidList"/>
    <dgm:cxn modelId="{0085692D-64BB-4CF6-9145-960A451796C3}" type="presParOf" srcId="{8E60E360-766A-4843-827A-4CB593AF1210}" destId="{5ACC215D-CD34-4B6D-A88D-814395C50F78}" srcOrd="2" destOrd="0" presId="urn:microsoft.com/office/officeart/2018/2/layout/IconVerticalSolidList"/>
    <dgm:cxn modelId="{03B140E1-2F27-45BD-9BF8-438F4C0052F6}" type="presParOf" srcId="{8E60E360-766A-4843-827A-4CB593AF1210}" destId="{769F54CF-9B35-42F2-AC97-7D69C5B852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B3AB37-E627-4F17-85D7-FEFFD87F1C3B}"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AF2BB870-118C-48D1-B9A4-8BF0F25B6F46}">
      <dgm:prSet/>
      <dgm:spPr/>
      <dgm:t>
        <a:bodyPr/>
        <a:lstStyle/>
        <a:p>
          <a:r>
            <a:rPr lang="en-US"/>
            <a:t>Story</a:t>
          </a:r>
        </a:p>
      </dgm:t>
    </dgm:pt>
    <dgm:pt modelId="{5EFB2B43-B47A-47CF-88E2-6C017B50435D}" type="parTrans" cxnId="{2549DA73-34EA-4D50-9147-9CAD7D0A8137}">
      <dgm:prSet/>
      <dgm:spPr/>
      <dgm:t>
        <a:bodyPr/>
        <a:lstStyle/>
        <a:p>
          <a:endParaRPr lang="en-US"/>
        </a:p>
      </dgm:t>
    </dgm:pt>
    <dgm:pt modelId="{252D6E67-31B2-4071-92BD-A85767C94CF7}" type="sibTrans" cxnId="{2549DA73-34EA-4D50-9147-9CAD7D0A8137}">
      <dgm:prSet/>
      <dgm:spPr/>
      <dgm:t>
        <a:bodyPr/>
        <a:lstStyle/>
        <a:p>
          <a:endParaRPr lang="en-US"/>
        </a:p>
      </dgm:t>
    </dgm:pt>
    <dgm:pt modelId="{48245BFB-6B0C-433F-A84D-824A7A210140}">
      <dgm:prSet/>
      <dgm:spPr/>
      <dgm:t>
        <a:bodyPr/>
        <a:lstStyle/>
        <a:p>
          <a:r>
            <a:rPr lang="en-SE"/>
            <a:t>Firewall, VPN, Windows, Azure, etc, etc</a:t>
          </a:r>
          <a:endParaRPr lang="en-US"/>
        </a:p>
      </dgm:t>
    </dgm:pt>
    <dgm:pt modelId="{FB8AEF06-6688-4B1F-99AE-41CDA6D7110A}" type="parTrans" cxnId="{675F8203-3B3F-4D42-A5A4-46A8910D3524}">
      <dgm:prSet/>
      <dgm:spPr/>
      <dgm:t>
        <a:bodyPr/>
        <a:lstStyle/>
        <a:p>
          <a:endParaRPr lang="en-US"/>
        </a:p>
      </dgm:t>
    </dgm:pt>
    <dgm:pt modelId="{99696660-3B70-4B10-BEB3-0CD185C9F4F7}" type="sibTrans" cxnId="{675F8203-3B3F-4D42-A5A4-46A8910D3524}">
      <dgm:prSet/>
      <dgm:spPr/>
      <dgm:t>
        <a:bodyPr/>
        <a:lstStyle/>
        <a:p>
          <a:endParaRPr lang="en-US"/>
        </a:p>
      </dgm:t>
    </dgm:pt>
    <dgm:pt modelId="{36532586-A73D-453E-A1A4-7DADB0B4B7DD}">
      <dgm:prSet/>
      <dgm:spPr/>
      <dgm:t>
        <a:bodyPr/>
        <a:lstStyle/>
        <a:p>
          <a:r>
            <a:rPr lang="en-US"/>
            <a:t>Outcome</a:t>
          </a:r>
        </a:p>
      </dgm:t>
    </dgm:pt>
    <dgm:pt modelId="{9E409FFC-4B4B-47B6-BF86-80661723D777}" type="parTrans" cxnId="{094C8984-CE71-4041-8445-09C1B223AFB4}">
      <dgm:prSet/>
      <dgm:spPr/>
      <dgm:t>
        <a:bodyPr/>
        <a:lstStyle/>
        <a:p>
          <a:endParaRPr lang="en-US"/>
        </a:p>
      </dgm:t>
    </dgm:pt>
    <dgm:pt modelId="{E5956CC0-9A3A-4DCB-9538-AF64C08BEB97}" type="sibTrans" cxnId="{094C8984-CE71-4041-8445-09C1B223AFB4}">
      <dgm:prSet/>
      <dgm:spPr/>
      <dgm:t>
        <a:bodyPr/>
        <a:lstStyle/>
        <a:p>
          <a:endParaRPr lang="en-US"/>
        </a:p>
      </dgm:t>
    </dgm:pt>
    <dgm:pt modelId="{DDD6316A-34E1-43A4-AF2A-E5A07B099B91}">
      <dgm:prSet/>
      <dgm:spPr/>
      <dgm:t>
        <a:bodyPr/>
        <a:lstStyle/>
        <a:p>
          <a:r>
            <a:rPr lang="en-SE"/>
            <a:t>Customer hacked</a:t>
          </a:r>
          <a:endParaRPr lang="en-US"/>
        </a:p>
      </dgm:t>
    </dgm:pt>
    <dgm:pt modelId="{7EBE9CE2-7D13-4552-8292-6D10CB969F22}" type="parTrans" cxnId="{69BA87A1-F33B-4192-88B4-71160005A559}">
      <dgm:prSet/>
      <dgm:spPr/>
      <dgm:t>
        <a:bodyPr/>
        <a:lstStyle/>
        <a:p>
          <a:endParaRPr lang="en-US"/>
        </a:p>
      </dgm:t>
    </dgm:pt>
    <dgm:pt modelId="{448EBDE5-A1D8-4F37-A1E5-85FAE58C7705}" type="sibTrans" cxnId="{69BA87A1-F33B-4192-88B4-71160005A559}">
      <dgm:prSet/>
      <dgm:spPr/>
      <dgm:t>
        <a:bodyPr/>
        <a:lstStyle/>
        <a:p>
          <a:endParaRPr lang="en-US"/>
        </a:p>
      </dgm:t>
    </dgm:pt>
    <dgm:pt modelId="{FE98C015-1654-4151-BF2F-9E1227AE9769}">
      <dgm:prSet/>
      <dgm:spPr/>
      <dgm:t>
        <a:bodyPr/>
        <a:lstStyle/>
        <a:p>
          <a:r>
            <a:rPr lang="en-US" err="1"/>
            <a:t>Progres</a:t>
          </a:r>
          <a:r>
            <a:rPr lang="en-SE"/>
            <a:t>s</a:t>
          </a:r>
          <a:endParaRPr lang="en-US"/>
        </a:p>
      </dgm:t>
    </dgm:pt>
    <dgm:pt modelId="{4EC56971-18D4-4B06-9EE3-7EADF075AB3D}" type="parTrans" cxnId="{8D53B188-CD3C-46D9-9E78-110F77BBB662}">
      <dgm:prSet/>
      <dgm:spPr/>
      <dgm:t>
        <a:bodyPr/>
        <a:lstStyle/>
        <a:p>
          <a:endParaRPr lang="en-US"/>
        </a:p>
      </dgm:t>
    </dgm:pt>
    <dgm:pt modelId="{A1DC0025-67A4-4132-955E-4925023E492B}" type="sibTrans" cxnId="{8D53B188-CD3C-46D9-9E78-110F77BBB662}">
      <dgm:prSet/>
      <dgm:spPr/>
      <dgm:t>
        <a:bodyPr/>
        <a:lstStyle/>
        <a:p>
          <a:endParaRPr lang="en-US"/>
        </a:p>
      </dgm:t>
    </dgm:pt>
    <dgm:pt modelId="{12E96226-FC98-4877-8C0F-CB1B459D9A0E}">
      <dgm:prSet/>
      <dgm:spPr/>
      <dgm:t>
        <a:bodyPr/>
        <a:lstStyle/>
        <a:p>
          <a:r>
            <a:rPr lang="en-SE"/>
            <a:t>No patient Zero</a:t>
          </a:r>
          <a:endParaRPr lang="en-US"/>
        </a:p>
      </dgm:t>
    </dgm:pt>
    <dgm:pt modelId="{05819BB6-CDAB-41A1-BC8E-C695316B8826}" type="parTrans" cxnId="{64EE096F-8FF3-4C68-B881-33F811F539D9}">
      <dgm:prSet/>
      <dgm:spPr/>
      <dgm:t>
        <a:bodyPr/>
        <a:lstStyle/>
        <a:p>
          <a:endParaRPr lang="en-US"/>
        </a:p>
      </dgm:t>
    </dgm:pt>
    <dgm:pt modelId="{49D2031E-AA83-4177-9A89-72BDEBD4695A}" type="sibTrans" cxnId="{64EE096F-8FF3-4C68-B881-33F811F539D9}">
      <dgm:prSet/>
      <dgm:spPr/>
      <dgm:t>
        <a:bodyPr/>
        <a:lstStyle/>
        <a:p>
          <a:endParaRPr lang="en-US"/>
        </a:p>
      </dgm:t>
    </dgm:pt>
    <dgm:pt modelId="{0C2554D3-C850-4899-947A-299EB3592ADF}">
      <dgm:prSet/>
      <dgm:spPr/>
      <dgm:t>
        <a:bodyPr/>
        <a:lstStyle/>
        <a:p>
          <a:r>
            <a:rPr lang="en-SE"/>
            <a:t>Logs stored locally in each system</a:t>
          </a:r>
          <a:endParaRPr lang="en-US"/>
        </a:p>
      </dgm:t>
    </dgm:pt>
    <dgm:pt modelId="{55EE518C-E554-4D7E-A61F-633CEB6021DF}" type="parTrans" cxnId="{2552765B-3D50-4777-AC29-33E517B77C61}">
      <dgm:prSet/>
      <dgm:spPr/>
      <dgm:t>
        <a:bodyPr/>
        <a:lstStyle/>
        <a:p>
          <a:endParaRPr lang="sv-SE"/>
        </a:p>
      </dgm:t>
    </dgm:pt>
    <dgm:pt modelId="{DB789A29-1873-4D81-A48C-C4371CF11AAB}" type="sibTrans" cxnId="{2552765B-3D50-4777-AC29-33E517B77C61}">
      <dgm:prSet/>
      <dgm:spPr/>
      <dgm:t>
        <a:bodyPr/>
        <a:lstStyle/>
        <a:p>
          <a:endParaRPr lang="sv-SE"/>
        </a:p>
      </dgm:t>
    </dgm:pt>
    <dgm:pt modelId="{A00BDAFB-D56A-4791-9951-71710EE08EF1}">
      <dgm:prSet/>
      <dgm:spPr/>
      <dgm:t>
        <a:bodyPr/>
        <a:lstStyle/>
        <a:p>
          <a:r>
            <a:rPr lang="en-SE"/>
            <a:t>Standard environment</a:t>
          </a:r>
          <a:endParaRPr lang="en-US"/>
        </a:p>
      </dgm:t>
    </dgm:pt>
    <dgm:pt modelId="{E6EE0F4B-E451-49AD-A59A-F67B8B0D79AA}" type="parTrans" cxnId="{CE2FB74F-3E9D-4301-9A33-068C0430B48B}">
      <dgm:prSet/>
      <dgm:spPr/>
      <dgm:t>
        <a:bodyPr/>
        <a:lstStyle/>
        <a:p>
          <a:endParaRPr lang="sv-SE"/>
        </a:p>
      </dgm:t>
    </dgm:pt>
    <dgm:pt modelId="{16C93756-1BA7-4A52-9E6D-EB1798C1EC26}" type="sibTrans" cxnId="{CE2FB74F-3E9D-4301-9A33-068C0430B48B}">
      <dgm:prSet/>
      <dgm:spPr/>
      <dgm:t>
        <a:bodyPr/>
        <a:lstStyle/>
        <a:p>
          <a:endParaRPr lang="sv-SE"/>
        </a:p>
      </dgm:t>
    </dgm:pt>
    <dgm:pt modelId="{27CBFC01-8280-4C86-81C4-8924ACC82CDC}">
      <dgm:prSet/>
      <dgm:spPr/>
      <dgm:t>
        <a:bodyPr/>
        <a:lstStyle/>
        <a:p>
          <a:r>
            <a:rPr lang="en-SE"/>
            <a:t>Forensic </a:t>
          </a:r>
          <a:r>
            <a:rPr lang="en-SE" err="1"/>
            <a:t>investigat</a:t>
          </a:r>
          <a:r>
            <a:rPr lang="en-US"/>
            <a:t>io</a:t>
          </a:r>
          <a:r>
            <a:rPr lang="en-SE"/>
            <a:t>n was not possible</a:t>
          </a:r>
          <a:endParaRPr lang="en-US"/>
        </a:p>
      </dgm:t>
    </dgm:pt>
    <dgm:pt modelId="{76E3E839-0154-4EFB-A627-629DD5D7EBD5}" type="parTrans" cxnId="{3963BD6E-CDB9-452D-A344-4C41670CC90D}">
      <dgm:prSet/>
      <dgm:spPr/>
      <dgm:t>
        <a:bodyPr/>
        <a:lstStyle/>
        <a:p>
          <a:endParaRPr lang="sv-SE"/>
        </a:p>
      </dgm:t>
    </dgm:pt>
    <dgm:pt modelId="{A563B39B-C38F-4F40-8088-DD5029010905}" type="sibTrans" cxnId="{3963BD6E-CDB9-452D-A344-4C41670CC90D}">
      <dgm:prSet/>
      <dgm:spPr/>
      <dgm:t>
        <a:bodyPr/>
        <a:lstStyle/>
        <a:p>
          <a:endParaRPr lang="sv-SE"/>
        </a:p>
      </dgm:t>
    </dgm:pt>
    <dgm:pt modelId="{CAFDCD61-2657-45DC-A45C-6895E68A1CAD}">
      <dgm:prSet/>
      <dgm:spPr/>
      <dgm:t>
        <a:bodyPr/>
        <a:lstStyle/>
        <a:p>
          <a:r>
            <a:rPr lang="en-SE"/>
            <a:t>No entry point</a:t>
          </a:r>
          <a:endParaRPr lang="en-US"/>
        </a:p>
      </dgm:t>
    </dgm:pt>
    <dgm:pt modelId="{1FC6265A-A0F9-4027-918C-72CA4C5C2FD2}" type="parTrans" cxnId="{AD20E8FC-F39F-428F-8364-D7D1A09E6C3B}">
      <dgm:prSet/>
      <dgm:spPr/>
      <dgm:t>
        <a:bodyPr/>
        <a:lstStyle/>
        <a:p>
          <a:endParaRPr lang="en-US"/>
        </a:p>
      </dgm:t>
    </dgm:pt>
    <dgm:pt modelId="{BB363DBB-3DDE-44CC-9696-9F0388FC974A}" type="sibTrans" cxnId="{AD20E8FC-F39F-428F-8364-D7D1A09E6C3B}">
      <dgm:prSet/>
      <dgm:spPr/>
      <dgm:t>
        <a:bodyPr/>
        <a:lstStyle/>
        <a:p>
          <a:endParaRPr lang="en-US"/>
        </a:p>
      </dgm:t>
    </dgm:pt>
    <dgm:pt modelId="{D6E42136-F7FB-4902-94F5-9EF217701894}" type="pres">
      <dgm:prSet presAssocID="{74B3AB37-E627-4F17-85D7-FEFFD87F1C3B}" presName="Name0" presStyleCnt="0">
        <dgm:presLayoutVars>
          <dgm:dir/>
          <dgm:animLvl val="lvl"/>
          <dgm:resizeHandles val="exact"/>
        </dgm:presLayoutVars>
      </dgm:prSet>
      <dgm:spPr/>
    </dgm:pt>
    <dgm:pt modelId="{DD2C1C51-0383-4D64-9059-5B68BBA8EEB0}" type="pres">
      <dgm:prSet presAssocID="{AF2BB870-118C-48D1-B9A4-8BF0F25B6F46}" presName="linNode" presStyleCnt="0"/>
      <dgm:spPr/>
    </dgm:pt>
    <dgm:pt modelId="{13DC012E-38EB-40A4-A8D0-E0A380B2977F}" type="pres">
      <dgm:prSet presAssocID="{AF2BB870-118C-48D1-B9A4-8BF0F25B6F46}" presName="parentText" presStyleLbl="node1" presStyleIdx="0" presStyleCnt="3">
        <dgm:presLayoutVars>
          <dgm:chMax val="1"/>
          <dgm:bulletEnabled val="1"/>
        </dgm:presLayoutVars>
      </dgm:prSet>
      <dgm:spPr/>
    </dgm:pt>
    <dgm:pt modelId="{97AD4569-E13E-46BD-B470-B33BB022C7F3}" type="pres">
      <dgm:prSet presAssocID="{AF2BB870-118C-48D1-B9A4-8BF0F25B6F46}" presName="descendantText" presStyleLbl="alignAccFollowNode1" presStyleIdx="0" presStyleCnt="3">
        <dgm:presLayoutVars>
          <dgm:bulletEnabled val="1"/>
        </dgm:presLayoutVars>
      </dgm:prSet>
      <dgm:spPr/>
    </dgm:pt>
    <dgm:pt modelId="{DA291994-A3DA-4914-9AA5-61E7D116A681}" type="pres">
      <dgm:prSet presAssocID="{252D6E67-31B2-4071-92BD-A85767C94CF7}" presName="sp" presStyleCnt="0"/>
      <dgm:spPr/>
    </dgm:pt>
    <dgm:pt modelId="{B257B830-07A7-4F16-83F6-487BBC5C1806}" type="pres">
      <dgm:prSet presAssocID="{36532586-A73D-453E-A1A4-7DADB0B4B7DD}" presName="linNode" presStyleCnt="0"/>
      <dgm:spPr/>
    </dgm:pt>
    <dgm:pt modelId="{504744CC-EEAA-42C3-B212-D71FA3009BAB}" type="pres">
      <dgm:prSet presAssocID="{36532586-A73D-453E-A1A4-7DADB0B4B7DD}" presName="parentText" presStyleLbl="node1" presStyleIdx="1" presStyleCnt="3">
        <dgm:presLayoutVars>
          <dgm:chMax val="1"/>
          <dgm:bulletEnabled val="1"/>
        </dgm:presLayoutVars>
      </dgm:prSet>
      <dgm:spPr/>
    </dgm:pt>
    <dgm:pt modelId="{705D16DF-A0D3-45AD-B3C5-ABC47AE089D7}" type="pres">
      <dgm:prSet presAssocID="{36532586-A73D-453E-A1A4-7DADB0B4B7DD}" presName="descendantText" presStyleLbl="alignAccFollowNode1" presStyleIdx="1" presStyleCnt="3">
        <dgm:presLayoutVars>
          <dgm:bulletEnabled val="1"/>
        </dgm:presLayoutVars>
      </dgm:prSet>
      <dgm:spPr/>
    </dgm:pt>
    <dgm:pt modelId="{D1FCDF53-54C3-4586-A91C-85D6F6EFA878}" type="pres">
      <dgm:prSet presAssocID="{E5956CC0-9A3A-4DCB-9538-AF64C08BEB97}" presName="sp" presStyleCnt="0"/>
      <dgm:spPr/>
    </dgm:pt>
    <dgm:pt modelId="{5D0C0959-86C4-45E7-B7E5-9DBBDE2F0D1C}" type="pres">
      <dgm:prSet presAssocID="{FE98C015-1654-4151-BF2F-9E1227AE9769}" presName="linNode" presStyleCnt="0"/>
      <dgm:spPr/>
    </dgm:pt>
    <dgm:pt modelId="{6C1D777A-838F-4259-A50A-A2B9A4A21EED}" type="pres">
      <dgm:prSet presAssocID="{FE98C015-1654-4151-BF2F-9E1227AE9769}" presName="parentText" presStyleLbl="node1" presStyleIdx="2" presStyleCnt="3">
        <dgm:presLayoutVars>
          <dgm:chMax val="1"/>
          <dgm:bulletEnabled val="1"/>
        </dgm:presLayoutVars>
      </dgm:prSet>
      <dgm:spPr/>
    </dgm:pt>
    <dgm:pt modelId="{68E92EC3-E14F-462F-8EEE-0355E208B592}" type="pres">
      <dgm:prSet presAssocID="{FE98C015-1654-4151-BF2F-9E1227AE9769}" presName="descendantText" presStyleLbl="alignAccFollowNode1" presStyleIdx="2" presStyleCnt="3">
        <dgm:presLayoutVars>
          <dgm:bulletEnabled val="1"/>
        </dgm:presLayoutVars>
      </dgm:prSet>
      <dgm:spPr/>
    </dgm:pt>
  </dgm:ptLst>
  <dgm:cxnLst>
    <dgm:cxn modelId="{675F8203-3B3F-4D42-A5A4-46A8910D3524}" srcId="{AF2BB870-118C-48D1-B9A4-8BF0F25B6F46}" destId="{48245BFB-6B0C-433F-A84D-824A7A210140}" srcOrd="1" destOrd="0" parTransId="{FB8AEF06-6688-4B1F-99AE-41CDA6D7110A}" sibTransId="{99696660-3B70-4B10-BEB3-0CD185C9F4F7}"/>
    <dgm:cxn modelId="{754FA140-4ABC-47B1-9F49-01F91632740D}" type="presOf" srcId="{AF2BB870-118C-48D1-B9A4-8BF0F25B6F46}" destId="{13DC012E-38EB-40A4-A8D0-E0A380B2977F}" srcOrd="0" destOrd="0" presId="urn:microsoft.com/office/officeart/2005/8/layout/vList5"/>
    <dgm:cxn modelId="{2552765B-3D50-4777-AC29-33E517B77C61}" srcId="{AF2BB870-118C-48D1-B9A4-8BF0F25B6F46}" destId="{0C2554D3-C850-4899-947A-299EB3592ADF}" srcOrd="2" destOrd="0" parTransId="{55EE518C-E554-4D7E-A61F-633CEB6021DF}" sibTransId="{DB789A29-1873-4D81-A48C-C4371CF11AAB}"/>
    <dgm:cxn modelId="{FAE50B5E-AE79-4795-9E8A-A53DE8C97AEE}" type="presOf" srcId="{DDD6316A-34E1-43A4-AF2A-E5A07B099B91}" destId="{705D16DF-A0D3-45AD-B3C5-ABC47AE089D7}" srcOrd="0" destOrd="0" presId="urn:microsoft.com/office/officeart/2005/8/layout/vList5"/>
    <dgm:cxn modelId="{3963BD6E-CDB9-452D-A344-4C41670CC90D}" srcId="{36532586-A73D-453E-A1A4-7DADB0B4B7DD}" destId="{27CBFC01-8280-4C86-81C4-8924ACC82CDC}" srcOrd="1" destOrd="0" parTransId="{76E3E839-0154-4EFB-A627-629DD5D7EBD5}" sibTransId="{A563B39B-C38F-4F40-8088-DD5029010905}"/>
    <dgm:cxn modelId="{64EE096F-8FF3-4C68-B881-33F811F539D9}" srcId="{FE98C015-1654-4151-BF2F-9E1227AE9769}" destId="{12E96226-FC98-4877-8C0F-CB1B459D9A0E}" srcOrd="0" destOrd="0" parTransId="{05819BB6-CDAB-41A1-BC8E-C695316B8826}" sibTransId="{49D2031E-AA83-4177-9A89-72BDEBD4695A}"/>
    <dgm:cxn modelId="{CE2FB74F-3E9D-4301-9A33-068C0430B48B}" srcId="{AF2BB870-118C-48D1-B9A4-8BF0F25B6F46}" destId="{A00BDAFB-D56A-4791-9951-71710EE08EF1}" srcOrd="0" destOrd="0" parTransId="{E6EE0F4B-E451-49AD-A59A-F67B8B0D79AA}" sibTransId="{16C93756-1BA7-4A52-9E6D-EB1798C1EC26}"/>
    <dgm:cxn modelId="{2549DA73-34EA-4D50-9147-9CAD7D0A8137}" srcId="{74B3AB37-E627-4F17-85D7-FEFFD87F1C3B}" destId="{AF2BB870-118C-48D1-B9A4-8BF0F25B6F46}" srcOrd="0" destOrd="0" parTransId="{5EFB2B43-B47A-47CF-88E2-6C017B50435D}" sibTransId="{252D6E67-31B2-4071-92BD-A85767C94CF7}"/>
    <dgm:cxn modelId="{A0EB6F75-94BC-4CFE-AF2E-999B87909A0F}" type="presOf" srcId="{CAFDCD61-2657-45DC-A45C-6895E68A1CAD}" destId="{68E92EC3-E14F-462F-8EEE-0355E208B592}" srcOrd="0" destOrd="1" presId="urn:microsoft.com/office/officeart/2005/8/layout/vList5"/>
    <dgm:cxn modelId="{D651A375-6591-4CC1-8DEE-435BE44CE7A8}" type="presOf" srcId="{12E96226-FC98-4877-8C0F-CB1B459D9A0E}" destId="{68E92EC3-E14F-462F-8EEE-0355E208B592}" srcOrd="0" destOrd="0" presId="urn:microsoft.com/office/officeart/2005/8/layout/vList5"/>
    <dgm:cxn modelId="{AB3DFD7D-20C8-4259-8121-3F02B3331886}" type="presOf" srcId="{0C2554D3-C850-4899-947A-299EB3592ADF}" destId="{97AD4569-E13E-46BD-B470-B33BB022C7F3}" srcOrd="0" destOrd="2" presId="urn:microsoft.com/office/officeart/2005/8/layout/vList5"/>
    <dgm:cxn modelId="{094C8984-CE71-4041-8445-09C1B223AFB4}" srcId="{74B3AB37-E627-4F17-85D7-FEFFD87F1C3B}" destId="{36532586-A73D-453E-A1A4-7DADB0B4B7DD}" srcOrd="1" destOrd="0" parTransId="{9E409FFC-4B4B-47B6-BF86-80661723D777}" sibTransId="{E5956CC0-9A3A-4DCB-9538-AF64C08BEB97}"/>
    <dgm:cxn modelId="{8D53B188-CD3C-46D9-9E78-110F77BBB662}" srcId="{74B3AB37-E627-4F17-85D7-FEFFD87F1C3B}" destId="{FE98C015-1654-4151-BF2F-9E1227AE9769}" srcOrd="2" destOrd="0" parTransId="{4EC56971-18D4-4B06-9EE3-7EADF075AB3D}" sibTransId="{A1DC0025-67A4-4132-955E-4925023E492B}"/>
    <dgm:cxn modelId="{65A4389E-A8D8-4F63-9D45-3797B8FB470F}" type="presOf" srcId="{74B3AB37-E627-4F17-85D7-FEFFD87F1C3B}" destId="{D6E42136-F7FB-4902-94F5-9EF217701894}" srcOrd="0" destOrd="0" presId="urn:microsoft.com/office/officeart/2005/8/layout/vList5"/>
    <dgm:cxn modelId="{69BA87A1-F33B-4192-88B4-71160005A559}" srcId="{36532586-A73D-453E-A1A4-7DADB0B4B7DD}" destId="{DDD6316A-34E1-43A4-AF2A-E5A07B099B91}" srcOrd="0" destOrd="0" parTransId="{7EBE9CE2-7D13-4552-8292-6D10CB969F22}" sibTransId="{448EBDE5-A1D8-4F37-A1E5-85FAE58C7705}"/>
    <dgm:cxn modelId="{D5AD03C5-6524-4F6D-BAE4-B76FB8745113}" type="presOf" srcId="{A00BDAFB-D56A-4791-9951-71710EE08EF1}" destId="{97AD4569-E13E-46BD-B470-B33BB022C7F3}" srcOrd="0" destOrd="0" presId="urn:microsoft.com/office/officeart/2005/8/layout/vList5"/>
    <dgm:cxn modelId="{44DE5EC9-5C61-40BD-9718-DBF1ECAF76AD}" type="presOf" srcId="{36532586-A73D-453E-A1A4-7DADB0B4B7DD}" destId="{504744CC-EEAA-42C3-B212-D71FA3009BAB}" srcOrd="0" destOrd="0" presId="urn:microsoft.com/office/officeart/2005/8/layout/vList5"/>
    <dgm:cxn modelId="{A84EFFD9-4303-4B57-A91F-BA262A12F9C0}" type="presOf" srcId="{FE98C015-1654-4151-BF2F-9E1227AE9769}" destId="{6C1D777A-838F-4259-A50A-A2B9A4A21EED}" srcOrd="0" destOrd="0" presId="urn:microsoft.com/office/officeart/2005/8/layout/vList5"/>
    <dgm:cxn modelId="{258B70E5-ABE3-49F2-9F2E-6EDAA5574DD0}" type="presOf" srcId="{27CBFC01-8280-4C86-81C4-8924ACC82CDC}" destId="{705D16DF-A0D3-45AD-B3C5-ABC47AE089D7}" srcOrd="0" destOrd="1" presId="urn:microsoft.com/office/officeart/2005/8/layout/vList5"/>
    <dgm:cxn modelId="{B7F31FF3-A950-4DE8-BF85-5E2AE6FB78F8}" type="presOf" srcId="{48245BFB-6B0C-433F-A84D-824A7A210140}" destId="{97AD4569-E13E-46BD-B470-B33BB022C7F3}" srcOrd="0" destOrd="1" presId="urn:microsoft.com/office/officeart/2005/8/layout/vList5"/>
    <dgm:cxn modelId="{AD20E8FC-F39F-428F-8364-D7D1A09E6C3B}" srcId="{FE98C015-1654-4151-BF2F-9E1227AE9769}" destId="{CAFDCD61-2657-45DC-A45C-6895E68A1CAD}" srcOrd="1" destOrd="0" parTransId="{1FC6265A-A0F9-4027-918C-72CA4C5C2FD2}" sibTransId="{BB363DBB-3DDE-44CC-9696-9F0388FC974A}"/>
    <dgm:cxn modelId="{D61907D4-074C-4306-BC21-53E11855746F}" type="presParOf" srcId="{D6E42136-F7FB-4902-94F5-9EF217701894}" destId="{DD2C1C51-0383-4D64-9059-5B68BBA8EEB0}" srcOrd="0" destOrd="0" presId="urn:microsoft.com/office/officeart/2005/8/layout/vList5"/>
    <dgm:cxn modelId="{FD90511C-8179-4CA6-8D37-DCA3A040BB29}" type="presParOf" srcId="{DD2C1C51-0383-4D64-9059-5B68BBA8EEB0}" destId="{13DC012E-38EB-40A4-A8D0-E0A380B2977F}" srcOrd="0" destOrd="0" presId="urn:microsoft.com/office/officeart/2005/8/layout/vList5"/>
    <dgm:cxn modelId="{83B43B61-B634-4673-8EF3-F7AF84A94B90}" type="presParOf" srcId="{DD2C1C51-0383-4D64-9059-5B68BBA8EEB0}" destId="{97AD4569-E13E-46BD-B470-B33BB022C7F3}" srcOrd="1" destOrd="0" presId="urn:microsoft.com/office/officeart/2005/8/layout/vList5"/>
    <dgm:cxn modelId="{2A25EB03-6D8A-4A7C-8FCD-A79C0A1F8DE0}" type="presParOf" srcId="{D6E42136-F7FB-4902-94F5-9EF217701894}" destId="{DA291994-A3DA-4914-9AA5-61E7D116A681}" srcOrd="1" destOrd="0" presId="urn:microsoft.com/office/officeart/2005/8/layout/vList5"/>
    <dgm:cxn modelId="{6DF9CEA8-0031-4E33-BD86-9DCC124B14DD}" type="presParOf" srcId="{D6E42136-F7FB-4902-94F5-9EF217701894}" destId="{B257B830-07A7-4F16-83F6-487BBC5C1806}" srcOrd="2" destOrd="0" presId="urn:microsoft.com/office/officeart/2005/8/layout/vList5"/>
    <dgm:cxn modelId="{704E39E5-C583-4345-B09B-470DA171742F}" type="presParOf" srcId="{B257B830-07A7-4F16-83F6-487BBC5C1806}" destId="{504744CC-EEAA-42C3-B212-D71FA3009BAB}" srcOrd="0" destOrd="0" presId="urn:microsoft.com/office/officeart/2005/8/layout/vList5"/>
    <dgm:cxn modelId="{F48F6E39-02AF-40A2-ADC8-65EA9CF981A3}" type="presParOf" srcId="{B257B830-07A7-4F16-83F6-487BBC5C1806}" destId="{705D16DF-A0D3-45AD-B3C5-ABC47AE089D7}" srcOrd="1" destOrd="0" presId="urn:microsoft.com/office/officeart/2005/8/layout/vList5"/>
    <dgm:cxn modelId="{FB13EEA5-A272-4951-9463-ECD751ADEE98}" type="presParOf" srcId="{D6E42136-F7FB-4902-94F5-9EF217701894}" destId="{D1FCDF53-54C3-4586-A91C-85D6F6EFA878}" srcOrd="3" destOrd="0" presId="urn:microsoft.com/office/officeart/2005/8/layout/vList5"/>
    <dgm:cxn modelId="{920E93C8-C44F-42EB-AF7E-737E4ED6A14F}" type="presParOf" srcId="{D6E42136-F7FB-4902-94F5-9EF217701894}" destId="{5D0C0959-86C4-45E7-B7E5-9DBBDE2F0D1C}" srcOrd="4" destOrd="0" presId="urn:microsoft.com/office/officeart/2005/8/layout/vList5"/>
    <dgm:cxn modelId="{F05C8EDD-7083-4A36-892B-04D45EAA62A6}" type="presParOf" srcId="{5D0C0959-86C4-45E7-B7E5-9DBBDE2F0D1C}" destId="{6C1D777A-838F-4259-A50A-A2B9A4A21EED}" srcOrd="0" destOrd="0" presId="urn:microsoft.com/office/officeart/2005/8/layout/vList5"/>
    <dgm:cxn modelId="{2E2406CA-BB8B-4F07-BEB9-6C376CD03732}" type="presParOf" srcId="{5D0C0959-86C4-45E7-B7E5-9DBBDE2F0D1C}" destId="{68E92EC3-E14F-462F-8EEE-0355E208B59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B3AB37-E627-4F17-85D7-FEFFD87F1C3B}" type="doc">
      <dgm:prSet loTypeId="urn:microsoft.com/office/officeart/2016/7/layout/HorizontalActionList" loCatId="List" qsTypeId="urn:microsoft.com/office/officeart/2005/8/quickstyle/simple4" qsCatId="simple" csTypeId="urn:microsoft.com/office/officeart/2005/8/colors/accent3_2" csCatId="accent3" phldr="1"/>
      <dgm:spPr/>
      <dgm:t>
        <a:bodyPr/>
        <a:lstStyle/>
        <a:p>
          <a:endParaRPr lang="en-US"/>
        </a:p>
      </dgm:t>
    </dgm:pt>
    <dgm:pt modelId="{3AA72E65-8469-47D4-A008-0E56E7C9A8D8}" type="pres">
      <dgm:prSet presAssocID="{74B3AB37-E627-4F17-85D7-FEFFD87F1C3B}" presName="Name0" presStyleCnt="0">
        <dgm:presLayoutVars>
          <dgm:dir/>
          <dgm:animLvl val="lvl"/>
          <dgm:resizeHandles val="exact"/>
        </dgm:presLayoutVars>
      </dgm:prSet>
      <dgm:spPr/>
    </dgm:pt>
  </dgm:ptLst>
  <dgm:cxnLst>
    <dgm:cxn modelId="{CB08FA01-6625-49AA-94EA-9F80EB1E2D69}" type="presOf" srcId="{74B3AB37-E627-4F17-85D7-FEFFD87F1C3B}" destId="{3AA72E65-8469-47D4-A008-0E56E7C9A8D8}" srcOrd="0"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DA6EE4-35B7-48E6-8773-60E59F89420B}"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E518885C-E0C6-4B82-B7DF-5C02CFC96252}">
      <dgm:prSet/>
      <dgm:spPr/>
      <dgm:t>
        <a:bodyPr/>
        <a:lstStyle/>
        <a:p>
          <a:r>
            <a:rPr lang="en-US"/>
            <a:t>Story</a:t>
          </a:r>
        </a:p>
      </dgm:t>
    </dgm:pt>
    <dgm:pt modelId="{D71263D4-9DBD-4E5E-83B3-389642457B91}" type="parTrans" cxnId="{533274FC-EFE3-4D25-9A85-46484ECC03BD}">
      <dgm:prSet/>
      <dgm:spPr/>
      <dgm:t>
        <a:bodyPr/>
        <a:lstStyle/>
        <a:p>
          <a:endParaRPr lang="en-US"/>
        </a:p>
      </dgm:t>
    </dgm:pt>
    <dgm:pt modelId="{6765806A-528F-4634-916B-62DD6711F000}" type="sibTrans" cxnId="{533274FC-EFE3-4D25-9A85-46484ECC03BD}">
      <dgm:prSet/>
      <dgm:spPr/>
      <dgm:t>
        <a:bodyPr/>
        <a:lstStyle/>
        <a:p>
          <a:endParaRPr lang="en-US"/>
        </a:p>
      </dgm:t>
    </dgm:pt>
    <dgm:pt modelId="{80F16EA9-A57E-4C8B-8DBF-742F6833E979}">
      <dgm:prSet/>
      <dgm:spPr/>
      <dgm:t>
        <a:bodyPr/>
        <a:lstStyle/>
        <a:p>
          <a:r>
            <a:rPr lang="en-US"/>
            <a:t>Service accounts with high </a:t>
          </a:r>
          <a:r>
            <a:rPr lang="en-US" err="1"/>
            <a:t>privs</a:t>
          </a:r>
          <a:r>
            <a:rPr lang="en-US"/>
            <a:t>.</a:t>
          </a:r>
        </a:p>
      </dgm:t>
    </dgm:pt>
    <dgm:pt modelId="{F07AA33B-B3DF-4709-8FC3-E06C76CF0BD2}" type="parTrans" cxnId="{C8D96FAF-89B7-4ED6-9EB7-BC8A92ACC2EC}">
      <dgm:prSet/>
      <dgm:spPr/>
      <dgm:t>
        <a:bodyPr/>
        <a:lstStyle/>
        <a:p>
          <a:endParaRPr lang="en-US"/>
        </a:p>
      </dgm:t>
    </dgm:pt>
    <dgm:pt modelId="{CC673A9A-C217-48CC-BA05-F557C31D07E5}" type="sibTrans" cxnId="{C8D96FAF-89B7-4ED6-9EB7-BC8A92ACC2EC}">
      <dgm:prSet/>
      <dgm:spPr/>
      <dgm:t>
        <a:bodyPr/>
        <a:lstStyle/>
        <a:p>
          <a:endParaRPr lang="en-US"/>
        </a:p>
      </dgm:t>
    </dgm:pt>
    <dgm:pt modelId="{BDA28FE8-35CA-4F6D-A118-32D33DA3825D}">
      <dgm:prSet/>
      <dgm:spPr/>
      <dgm:t>
        <a:bodyPr/>
        <a:lstStyle/>
        <a:p>
          <a:r>
            <a:rPr lang="en-US"/>
            <a:t>Active Directory is full of old references to admin accounts, servers.</a:t>
          </a:r>
        </a:p>
      </dgm:t>
    </dgm:pt>
    <dgm:pt modelId="{0440054B-EC15-4B8A-B84C-C7EF305B8AB3}" type="parTrans" cxnId="{CF56B2EB-63EF-43B2-A4F7-77CA6152D61D}">
      <dgm:prSet/>
      <dgm:spPr/>
      <dgm:t>
        <a:bodyPr/>
        <a:lstStyle/>
        <a:p>
          <a:endParaRPr lang="en-US"/>
        </a:p>
      </dgm:t>
    </dgm:pt>
    <dgm:pt modelId="{8C796395-A6A7-4A83-A50B-BD015EBFE1CF}" type="sibTrans" cxnId="{CF56B2EB-63EF-43B2-A4F7-77CA6152D61D}">
      <dgm:prSet/>
      <dgm:spPr/>
      <dgm:t>
        <a:bodyPr/>
        <a:lstStyle/>
        <a:p>
          <a:endParaRPr lang="en-US"/>
        </a:p>
      </dgm:t>
    </dgm:pt>
    <dgm:pt modelId="{B9547297-5CD3-4EA2-B2FF-A5CE65F26D8B}">
      <dgm:prSet/>
      <dgm:spPr/>
      <dgm:t>
        <a:bodyPr/>
        <a:lstStyle/>
        <a:p>
          <a:r>
            <a:rPr lang="en-US"/>
            <a:t>Bad control and lifecycle management of AD objects</a:t>
          </a:r>
        </a:p>
      </dgm:t>
    </dgm:pt>
    <dgm:pt modelId="{7EE88693-006A-40C2-8082-BDFCFC5AB1D3}" type="parTrans" cxnId="{34A00A2E-5E22-411C-828E-A7B23DF95531}">
      <dgm:prSet/>
      <dgm:spPr/>
      <dgm:t>
        <a:bodyPr/>
        <a:lstStyle/>
        <a:p>
          <a:endParaRPr lang="en-US"/>
        </a:p>
      </dgm:t>
    </dgm:pt>
    <dgm:pt modelId="{42A78903-836F-45C0-906E-8FB5960122F1}" type="sibTrans" cxnId="{34A00A2E-5E22-411C-828E-A7B23DF95531}">
      <dgm:prSet/>
      <dgm:spPr/>
      <dgm:t>
        <a:bodyPr/>
        <a:lstStyle/>
        <a:p>
          <a:endParaRPr lang="en-US"/>
        </a:p>
      </dgm:t>
    </dgm:pt>
    <dgm:pt modelId="{92CEED89-CDCB-4B6B-A7D0-1F71DA598AF7}">
      <dgm:prSet/>
      <dgm:spPr/>
      <dgm:t>
        <a:bodyPr/>
        <a:lstStyle/>
        <a:p>
          <a:r>
            <a:rPr lang="en-US"/>
            <a:t>Outcome</a:t>
          </a:r>
        </a:p>
      </dgm:t>
    </dgm:pt>
    <dgm:pt modelId="{0EABA03B-C86F-49D1-9CB3-6A90876748F7}" type="parTrans" cxnId="{D55D9019-CA01-4A90-9FC9-A8D4369B64CA}">
      <dgm:prSet/>
      <dgm:spPr/>
      <dgm:t>
        <a:bodyPr/>
        <a:lstStyle/>
        <a:p>
          <a:endParaRPr lang="en-US"/>
        </a:p>
      </dgm:t>
    </dgm:pt>
    <dgm:pt modelId="{D8A9E7A6-4C10-45BB-BA65-65531F9B2873}" type="sibTrans" cxnId="{D55D9019-CA01-4A90-9FC9-A8D4369B64CA}">
      <dgm:prSet/>
      <dgm:spPr/>
      <dgm:t>
        <a:bodyPr/>
        <a:lstStyle/>
        <a:p>
          <a:endParaRPr lang="en-US"/>
        </a:p>
      </dgm:t>
    </dgm:pt>
    <dgm:pt modelId="{E6C67148-6866-47B2-B992-A329AE2855CC}">
      <dgm:prSet/>
      <dgm:spPr/>
      <dgm:t>
        <a:bodyPr/>
        <a:lstStyle/>
        <a:p>
          <a:r>
            <a:rPr lang="en-US"/>
            <a:t>Every service “works”.</a:t>
          </a:r>
        </a:p>
      </dgm:t>
    </dgm:pt>
    <dgm:pt modelId="{0CB14E63-04F2-4C17-A61F-4E0F1151B2C8}" type="parTrans" cxnId="{2FCB5741-F31B-46EA-8FD9-7D412836D5B5}">
      <dgm:prSet/>
      <dgm:spPr/>
      <dgm:t>
        <a:bodyPr/>
        <a:lstStyle/>
        <a:p>
          <a:endParaRPr lang="en-US"/>
        </a:p>
      </dgm:t>
    </dgm:pt>
    <dgm:pt modelId="{FAF9B890-17CC-4186-904F-0A92FB13D6BA}" type="sibTrans" cxnId="{2FCB5741-F31B-46EA-8FD9-7D412836D5B5}">
      <dgm:prSet/>
      <dgm:spPr/>
      <dgm:t>
        <a:bodyPr/>
        <a:lstStyle/>
        <a:p>
          <a:endParaRPr lang="en-US"/>
        </a:p>
      </dgm:t>
    </dgm:pt>
    <dgm:pt modelId="{0F88733D-207A-4EEA-ACB1-BAA76DDE7859}">
      <dgm:prSet/>
      <dgm:spPr/>
      <dgm:t>
        <a:bodyPr/>
        <a:lstStyle/>
        <a:p>
          <a:r>
            <a:rPr lang="en-US"/>
            <a:t>Progress</a:t>
          </a:r>
        </a:p>
      </dgm:t>
    </dgm:pt>
    <dgm:pt modelId="{EA0A2202-95A4-4708-B01A-D69439289A66}" type="parTrans" cxnId="{757CEA76-D00C-42C9-89B2-88C5C977A2EA}">
      <dgm:prSet/>
      <dgm:spPr/>
      <dgm:t>
        <a:bodyPr/>
        <a:lstStyle/>
        <a:p>
          <a:endParaRPr lang="en-US"/>
        </a:p>
      </dgm:t>
    </dgm:pt>
    <dgm:pt modelId="{9B933E33-EF50-46A1-BF6C-9D6BCE834144}" type="sibTrans" cxnId="{757CEA76-D00C-42C9-89B2-88C5C977A2EA}">
      <dgm:prSet/>
      <dgm:spPr/>
      <dgm:t>
        <a:bodyPr/>
        <a:lstStyle/>
        <a:p>
          <a:endParaRPr lang="en-US"/>
        </a:p>
      </dgm:t>
    </dgm:pt>
    <dgm:pt modelId="{8C1A338D-2CC4-4FAD-8391-E2DEC82289B5}">
      <dgm:prSet/>
      <dgm:spPr/>
      <dgm:t>
        <a:bodyPr/>
        <a:lstStyle/>
        <a:p>
          <a:r>
            <a:rPr lang="en-US"/>
            <a:t>Restore from backup (not all systems)</a:t>
          </a:r>
        </a:p>
      </dgm:t>
    </dgm:pt>
    <dgm:pt modelId="{E97193DA-2DF8-4AA7-A7C7-4129871FCD2A}" type="parTrans" cxnId="{166CBF67-43FB-4673-B5AF-35EF2419B2CC}">
      <dgm:prSet/>
      <dgm:spPr/>
      <dgm:t>
        <a:bodyPr/>
        <a:lstStyle/>
        <a:p>
          <a:endParaRPr lang="en-US"/>
        </a:p>
      </dgm:t>
    </dgm:pt>
    <dgm:pt modelId="{648A64B3-2530-4686-8279-1AAEF804D2AD}" type="sibTrans" cxnId="{166CBF67-43FB-4673-B5AF-35EF2419B2CC}">
      <dgm:prSet/>
      <dgm:spPr/>
      <dgm:t>
        <a:bodyPr/>
        <a:lstStyle/>
        <a:p>
          <a:endParaRPr lang="en-US"/>
        </a:p>
      </dgm:t>
    </dgm:pt>
    <dgm:pt modelId="{C9318B88-484F-4EFD-A583-31575982CF8E}">
      <dgm:prSet/>
      <dgm:spPr/>
      <dgm:t>
        <a:bodyPr/>
        <a:lstStyle/>
        <a:p>
          <a:r>
            <a:rPr lang="en-US"/>
            <a:t>Recover from datamining (some systems)</a:t>
          </a:r>
        </a:p>
      </dgm:t>
    </dgm:pt>
    <dgm:pt modelId="{BE188A4D-DE04-475F-AE17-CD7F4FD0E809}" type="parTrans" cxnId="{A7CE95AB-2ABC-4562-AF2A-55C1DF86A700}">
      <dgm:prSet/>
      <dgm:spPr/>
      <dgm:t>
        <a:bodyPr/>
        <a:lstStyle/>
        <a:p>
          <a:endParaRPr lang="en-US"/>
        </a:p>
      </dgm:t>
    </dgm:pt>
    <dgm:pt modelId="{1E66F926-A774-48BE-92AD-FC0D2F3371B8}" type="sibTrans" cxnId="{A7CE95AB-2ABC-4562-AF2A-55C1DF86A700}">
      <dgm:prSet/>
      <dgm:spPr/>
      <dgm:t>
        <a:bodyPr/>
        <a:lstStyle/>
        <a:p>
          <a:endParaRPr lang="en-US"/>
        </a:p>
      </dgm:t>
    </dgm:pt>
    <dgm:pt modelId="{9B65B450-F25B-4151-A488-604E2D4D5C2D}">
      <dgm:prSet/>
      <dgm:spPr/>
      <dgm:t>
        <a:bodyPr/>
        <a:lstStyle/>
        <a:p>
          <a:r>
            <a:rPr lang="en-US"/>
            <a:t>Primary functions was up after 2 weeks</a:t>
          </a:r>
        </a:p>
      </dgm:t>
    </dgm:pt>
    <dgm:pt modelId="{6A8B63B1-6137-4538-9351-16F8C290E76F}" type="parTrans" cxnId="{E7AC8348-989E-4FA9-8094-4A6D43CDFD51}">
      <dgm:prSet/>
      <dgm:spPr/>
      <dgm:t>
        <a:bodyPr/>
        <a:lstStyle/>
        <a:p>
          <a:endParaRPr lang="en-US"/>
        </a:p>
      </dgm:t>
    </dgm:pt>
    <dgm:pt modelId="{B94F1AA5-685F-479E-B50B-32A6A34B3EA3}" type="sibTrans" cxnId="{E7AC8348-989E-4FA9-8094-4A6D43CDFD51}">
      <dgm:prSet/>
      <dgm:spPr/>
      <dgm:t>
        <a:bodyPr/>
        <a:lstStyle/>
        <a:p>
          <a:endParaRPr lang="en-US"/>
        </a:p>
      </dgm:t>
    </dgm:pt>
    <dgm:pt modelId="{00212403-E8D9-4A11-BDBF-697EFF41C476}">
      <dgm:prSet/>
      <dgm:spPr/>
      <dgm:t>
        <a:bodyPr/>
        <a:lstStyle/>
        <a:p>
          <a:r>
            <a:rPr lang="en-US"/>
            <a:t>Data was lost</a:t>
          </a:r>
        </a:p>
      </dgm:t>
    </dgm:pt>
    <dgm:pt modelId="{115AA8B3-912A-4DE0-8BE7-41C1D3E49D08}" type="parTrans" cxnId="{03B56E27-A5BE-4014-9067-3426849D3457}">
      <dgm:prSet/>
      <dgm:spPr/>
      <dgm:t>
        <a:bodyPr/>
        <a:lstStyle/>
        <a:p>
          <a:endParaRPr lang="en-US"/>
        </a:p>
      </dgm:t>
    </dgm:pt>
    <dgm:pt modelId="{45E2E5A1-1455-491D-8F8C-B207D8C2D8F6}" type="sibTrans" cxnId="{03B56E27-A5BE-4014-9067-3426849D3457}">
      <dgm:prSet/>
      <dgm:spPr/>
      <dgm:t>
        <a:bodyPr/>
        <a:lstStyle/>
        <a:p>
          <a:endParaRPr lang="en-US"/>
        </a:p>
      </dgm:t>
    </dgm:pt>
    <dgm:pt modelId="{4AE372A1-25B8-4D1B-A43D-BD006551737F}">
      <dgm:prSet/>
      <dgm:spPr/>
      <dgm:t>
        <a:bodyPr/>
        <a:lstStyle/>
        <a:p>
          <a:r>
            <a:rPr lang="en-US"/>
            <a:t>Exposure of Domain Admin on all servers</a:t>
          </a:r>
        </a:p>
      </dgm:t>
    </dgm:pt>
    <dgm:pt modelId="{6AF2DC0D-64D4-4120-87DE-14FC96CDFEE8}" type="parTrans" cxnId="{25B4C0E7-E9D9-4919-BC8D-2BD1DA02EC89}">
      <dgm:prSet/>
      <dgm:spPr/>
      <dgm:t>
        <a:bodyPr/>
        <a:lstStyle/>
        <a:p>
          <a:endParaRPr lang="en-SE"/>
        </a:p>
      </dgm:t>
    </dgm:pt>
    <dgm:pt modelId="{7D0CEA75-088B-4DB3-8238-C3AC291E21A1}" type="sibTrans" cxnId="{25B4C0E7-E9D9-4919-BC8D-2BD1DA02EC89}">
      <dgm:prSet/>
      <dgm:spPr/>
      <dgm:t>
        <a:bodyPr/>
        <a:lstStyle/>
        <a:p>
          <a:endParaRPr lang="en-SE"/>
        </a:p>
      </dgm:t>
    </dgm:pt>
    <dgm:pt modelId="{D282F7D2-3BF0-4298-968A-677D0E5FCBE9}">
      <dgm:prSet/>
      <dgm:spPr/>
      <dgm:t>
        <a:bodyPr/>
        <a:lstStyle/>
        <a:p>
          <a:r>
            <a:rPr lang="en-US"/>
            <a:t>The attacker needs to compromise one (1) server</a:t>
          </a:r>
        </a:p>
      </dgm:t>
    </dgm:pt>
    <dgm:pt modelId="{12A8A393-47E4-490A-BAE0-9203ACDE4021}" type="parTrans" cxnId="{700592BE-ADA1-40DB-844E-2C47A28E75E3}">
      <dgm:prSet/>
      <dgm:spPr/>
      <dgm:t>
        <a:bodyPr/>
        <a:lstStyle/>
        <a:p>
          <a:endParaRPr lang="en-SE"/>
        </a:p>
      </dgm:t>
    </dgm:pt>
    <dgm:pt modelId="{879D39DA-B6E4-4FFC-A983-FB57BB2B8D27}" type="sibTrans" cxnId="{700592BE-ADA1-40DB-844E-2C47A28E75E3}">
      <dgm:prSet/>
      <dgm:spPr/>
      <dgm:t>
        <a:bodyPr/>
        <a:lstStyle/>
        <a:p>
          <a:endParaRPr lang="en-SE"/>
        </a:p>
      </dgm:t>
    </dgm:pt>
    <dgm:pt modelId="{C5DA19D2-CA9E-4543-A487-BE75172DE507}" type="pres">
      <dgm:prSet presAssocID="{C2DA6EE4-35B7-48E6-8773-60E59F89420B}" presName="Name0" presStyleCnt="0">
        <dgm:presLayoutVars>
          <dgm:dir/>
          <dgm:animLvl val="lvl"/>
          <dgm:resizeHandles val="exact"/>
        </dgm:presLayoutVars>
      </dgm:prSet>
      <dgm:spPr/>
    </dgm:pt>
    <dgm:pt modelId="{DB9DEBF4-B9E5-48AC-AA3C-B20E019AECB4}" type="pres">
      <dgm:prSet presAssocID="{E518885C-E0C6-4B82-B7DF-5C02CFC96252}" presName="linNode" presStyleCnt="0"/>
      <dgm:spPr/>
    </dgm:pt>
    <dgm:pt modelId="{F74EE0B7-C11F-4306-9336-814619882529}" type="pres">
      <dgm:prSet presAssocID="{E518885C-E0C6-4B82-B7DF-5C02CFC96252}" presName="parentText" presStyleLbl="node1" presStyleIdx="0" presStyleCnt="3">
        <dgm:presLayoutVars>
          <dgm:chMax val="1"/>
          <dgm:bulletEnabled val="1"/>
        </dgm:presLayoutVars>
      </dgm:prSet>
      <dgm:spPr/>
    </dgm:pt>
    <dgm:pt modelId="{B2A3917F-95FF-43BB-9707-53C48C2F0985}" type="pres">
      <dgm:prSet presAssocID="{E518885C-E0C6-4B82-B7DF-5C02CFC96252}" presName="descendantText" presStyleLbl="alignAccFollowNode1" presStyleIdx="0" presStyleCnt="3">
        <dgm:presLayoutVars>
          <dgm:bulletEnabled val="1"/>
        </dgm:presLayoutVars>
      </dgm:prSet>
      <dgm:spPr/>
    </dgm:pt>
    <dgm:pt modelId="{7563594C-29AE-4144-847D-AAC1AA42094E}" type="pres">
      <dgm:prSet presAssocID="{6765806A-528F-4634-916B-62DD6711F000}" presName="sp" presStyleCnt="0"/>
      <dgm:spPr/>
    </dgm:pt>
    <dgm:pt modelId="{02297025-7E82-489E-B78A-FBDF418F1FD1}" type="pres">
      <dgm:prSet presAssocID="{92CEED89-CDCB-4B6B-A7D0-1F71DA598AF7}" presName="linNode" presStyleCnt="0"/>
      <dgm:spPr/>
    </dgm:pt>
    <dgm:pt modelId="{2CE8C31D-8F99-4AB4-BF2B-1672348033CB}" type="pres">
      <dgm:prSet presAssocID="{92CEED89-CDCB-4B6B-A7D0-1F71DA598AF7}" presName="parentText" presStyleLbl="node1" presStyleIdx="1" presStyleCnt="3">
        <dgm:presLayoutVars>
          <dgm:chMax val="1"/>
          <dgm:bulletEnabled val="1"/>
        </dgm:presLayoutVars>
      </dgm:prSet>
      <dgm:spPr/>
    </dgm:pt>
    <dgm:pt modelId="{463D1148-74C7-4F8F-A487-F0F8F436E691}" type="pres">
      <dgm:prSet presAssocID="{92CEED89-CDCB-4B6B-A7D0-1F71DA598AF7}" presName="descendantText" presStyleLbl="alignAccFollowNode1" presStyleIdx="1" presStyleCnt="3">
        <dgm:presLayoutVars>
          <dgm:bulletEnabled val="1"/>
        </dgm:presLayoutVars>
      </dgm:prSet>
      <dgm:spPr/>
    </dgm:pt>
    <dgm:pt modelId="{C9B4B969-221D-4E28-8796-7BE70FF64A99}" type="pres">
      <dgm:prSet presAssocID="{D8A9E7A6-4C10-45BB-BA65-65531F9B2873}" presName="sp" presStyleCnt="0"/>
      <dgm:spPr/>
    </dgm:pt>
    <dgm:pt modelId="{2F432991-AE3E-4C2A-B9BD-FA3BCFD00CD3}" type="pres">
      <dgm:prSet presAssocID="{0F88733D-207A-4EEA-ACB1-BAA76DDE7859}" presName="linNode" presStyleCnt="0"/>
      <dgm:spPr/>
    </dgm:pt>
    <dgm:pt modelId="{A582D540-0C09-4D3C-89C4-1EAE5282BE7E}" type="pres">
      <dgm:prSet presAssocID="{0F88733D-207A-4EEA-ACB1-BAA76DDE7859}" presName="parentText" presStyleLbl="node1" presStyleIdx="2" presStyleCnt="3">
        <dgm:presLayoutVars>
          <dgm:chMax val="1"/>
          <dgm:bulletEnabled val="1"/>
        </dgm:presLayoutVars>
      </dgm:prSet>
      <dgm:spPr/>
    </dgm:pt>
    <dgm:pt modelId="{D34F8957-972B-4860-ADE2-A5882EFAC61E}" type="pres">
      <dgm:prSet presAssocID="{0F88733D-207A-4EEA-ACB1-BAA76DDE7859}" presName="descendantText" presStyleLbl="alignAccFollowNode1" presStyleIdx="2" presStyleCnt="3">
        <dgm:presLayoutVars>
          <dgm:bulletEnabled val="1"/>
        </dgm:presLayoutVars>
      </dgm:prSet>
      <dgm:spPr/>
    </dgm:pt>
  </dgm:ptLst>
  <dgm:cxnLst>
    <dgm:cxn modelId="{098C2F13-A065-48ED-B297-C3A369FB6ABF}" type="presOf" srcId="{92CEED89-CDCB-4B6B-A7D0-1F71DA598AF7}" destId="{2CE8C31D-8F99-4AB4-BF2B-1672348033CB}" srcOrd="0" destOrd="0" presId="urn:microsoft.com/office/officeart/2005/8/layout/vList5"/>
    <dgm:cxn modelId="{D55D9019-CA01-4A90-9FC9-A8D4369B64CA}" srcId="{C2DA6EE4-35B7-48E6-8773-60E59F89420B}" destId="{92CEED89-CDCB-4B6B-A7D0-1F71DA598AF7}" srcOrd="1" destOrd="0" parTransId="{0EABA03B-C86F-49D1-9CB3-6A90876748F7}" sibTransId="{D8A9E7A6-4C10-45BB-BA65-65531F9B2873}"/>
    <dgm:cxn modelId="{03B56E27-A5BE-4014-9067-3426849D3457}" srcId="{0F88733D-207A-4EEA-ACB1-BAA76DDE7859}" destId="{00212403-E8D9-4A11-BDBF-697EFF41C476}" srcOrd="3" destOrd="0" parTransId="{115AA8B3-912A-4DE0-8BE7-41C1D3E49D08}" sibTransId="{45E2E5A1-1455-491D-8F8C-B207D8C2D8F6}"/>
    <dgm:cxn modelId="{34A00A2E-5E22-411C-828E-A7B23DF95531}" srcId="{E518885C-E0C6-4B82-B7DF-5C02CFC96252}" destId="{B9547297-5CD3-4EA2-B2FF-A5CE65F26D8B}" srcOrd="2" destOrd="0" parTransId="{7EE88693-006A-40C2-8082-BDFCFC5AB1D3}" sibTransId="{42A78903-836F-45C0-906E-8FB5960122F1}"/>
    <dgm:cxn modelId="{59697035-2862-4AB2-A422-BCC275EC1DC6}" type="presOf" srcId="{BDA28FE8-35CA-4F6D-A118-32D33DA3825D}" destId="{B2A3917F-95FF-43BB-9707-53C48C2F0985}" srcOrd="0" destOrd="1" presId="urn:microsoft.com/office/officeart/2005/8/layout/vList5"/>
    <dgm:cxn modelId="{2FCB5741-F31B-46EA-8FD9-7D412836D5B5}" srcId="{92CEED89-CDCB-4B6B-A7D0-1F71DA598AF7}" destId="{E6C67148-6866-47B2-B992-A329AE2855CC}" srcOrd="0" destOrd="0" parTransId="{0CB14E63-04F2-4C17-A61F-4E0F1151B2C8}" sibTransId="{FAF9B890-17CC-4186-904F-0A92FB13D6BA}"/>
    <dgm:cxn modelId="{166CBF67-43FB-4673-B5AF-35EF2419B2CC}" srcId="{0F88733D-207A-4EEA-ACB1-BAA76DDE7859}" destId="{8C1A338D-2CC4-4FAD-8391-E2DEC82289B5}" srcOrd="0" destOrd="0" parTransId="{E97193DA-2DF8-4AA7-A7C7-4129871FCD2A}" sibTransId="{648A64B3-2530-4686-8279-1AAEF804D2AD}"/>
    <dgm:cxn modelId="{E7AC8348-989E-4FA9-8094-4A6D43CDFD51}" srcId="{0F88733D-207A-4EEA-ACB1-BAA76DDE7859}" destId="{9B65B450-F25B-4151-A488-604E2D4D5C2D}" srcOrd="2" destOrd="0" parTransId="{6A8B63B1-6137-4538-9351-16F8C290E76F}" sibTransId="{B94F1AA5-685F-479E-B50B-32A6A34B3EA3}"/>
    <dgm:cxn modelId="{757CEA76-D00C-42C9-89B2-88C5C977A2EA}" srcId="{C2DA6EE4-35B7-48E6-8773-60E59F89420B}" destId="{0F88733D-207A-4EEA-ACB1-BAA76DDE7859}" srcOrd="2" destOrd="0" parTransId="{EA0A2202-95A4-4708-B01A-D69439289A66}" sibTransId="{9B933E33-EF50-46A1-BF6C-9D6BCE834144}"/>
    <dgm:cxn modelId="{0CFA0158-2CDC-4869-B4B6-1D0F30C1BED7}" type="presOf" srcId="{D282F7D2-3BF0-4298-968A-677D0E5FCBE9}" destId="{463D1148-74C7-4F8F-A487-F0F8F436E691}" srcOrd="0" destOrd="2" presId="urn:microsoft.com/office/officeart/2005/8/layout/vList5"/>
    <dgm:cxn modelId="{0927EA7D-AE9B-49AC-B071-1CB90185928C}" type="presOf" srcId="{C2DA6EE4-35B7-48E6-8773-60E59F89420B}" destId="{C5DA19D2-CA9E-4543-A487-BE75172DE507}" srcOrd="0" destOrd="0" presId="urn:microsoft.com/office/officeart/2005/8/layout/vList5"/>
    <dgm:cxn modelId="{F891458A-572F-48E2-AD68-804757764AD9}" type="presOf" srcId="{80F16EA9-A57E-4C8B-8DBF-742F6833E979}" destId="{B2A3917F-95FF-43BB-9707-53C48C2F0985}" srcOrd="0" destOrd="0" presId="urn:microsoft.com/office/officeart/2005/8/layout/vList5"/>
    <dgm:cxn modelId="{0C4FDE9D-BEB6-4E7F-89A5-F830D6DAA5E2}" type="presOf" srcId="{C9318B88-484F-4EFD-A583-31575982CF8E}" destId="{D34F8957-972B-4860-ADE2-A5882EFAC61E}" srcOrd="0" destOrd="1" presId="urn:microsoft.com/office/officeart/2005/8/layout/vList5"/>
    <dgm:cxn modelId="{0AE8239E-C863-4739-B0D5-93E21BC2C570}" type="presOf" srcId="{E518885C-E0C6-4B82-B7DF-5C02CFC96252}" destId="{F74EE0B7-C11F-4306-9336-814619882529}" srcOrd="0" destOrd="0" presId="urn:microsoft.com/office/officeart/2005/8/layout/vList5"/>
    <dgm:cxn modelId="{4746E19E-7D8C-4FD9-885B-9C43F38325A5}" type="presOf" srcId="{00212403-E8D9-4A11-BDBF-697EFF41C476}" destId="{D34F8957-972B-4860-ADE2-A5882EFAC61E}" srcOrd="0" destOrd="3" presId="urn:microsoft.com/office/officeart/2005/8/layout/vList5"/>
    <dgm:cxn modelId="{ED0621A8-2449-4349-8B82-DC7AAD6EEAAE}" type="presOf" srcId="{4AE372A1-25B8-4D1B-A43D-BD006551737F}" destId="{463D1148-74C7-4F8F-A487-F0F8F436E691}" srcOrd="0" destOrd="1" presId="urn:microsoft.com/office/officeart/2005/8/layout/vList5"/>
    <dgm:cxn modelId="{B4C858AB-18EE-4B19-8450-ECEF13C2F334}" type="presOf" srcId="{0F88733D-207A-4EEA-ACB1-BAA76DDE7859}" destId="{A582D540-0C09-4D3C-89C4-1EAE5282BE7E}" srcOrd="0" destOrd="0" presId="urn:microsoft.com/office/officeart/2005/8/layout/vList5"/>
    <dgm:cxn modelId="{A7CE95AB-2ABC-4562-AF2A-55C1DF86A700}" srcId="{0F88733D-207A-4EEA-ACB1-BAA76DDE7859}" destId="{C9318B88-484F-4EFD-A583-31575982CF8E}" srcOrd="1" destOrd="0" parTransId="{BE188A4D-DE04-475F-AE17-CD7F4FD0E809}" sibTransId="{1E66F926-A774-48BE-92AD-FC0D2F3371B8}"/>
    <dgm:cxn modelId="{C8D96FAF-89B7-4ED6-9EB7-BC8A92ACC2EC}" srcId="{E518885C-E0C6-4B82-B7DF-5C02CFC96252}" destId="{80F16EA9-A57E-4C8B-8DBF-742F6833E979}" srcOrd="0" destOrd="0" parTransId="{F07AA33B-B3DF-4709-8FC3-E06C76CF0BD2}" sibTransId="{CC673A9A-C217-48CC-BA05-F557C31D07E5}"/>
    <dgm:cxn modelId="{68D0F8B4-E9C2-4ED7-ACDF-F80CA927A19B}" type="presOf" srcId="{8C1A338D-2CC4-4FAD-8391-E2DEC82289B5}" destId="{D34F8957-972B-4860-ADE2-A5882EFAC61E}" srcOrd="0" destOrd="0" presId="urn:microsoft.com/office/officeart/2005/8/layout/vList5"/>
    <dgm:cxn modelId="{EAD575B7-CC1E-457D-A35B-28AF042285A3}" type="presOf" srcId="{9B65B450-F25B-4151-A488-604E2D4D5C2D}" destId="{D34F8957-972B-4860-ADE2-A5882EFAC61E}" srcOrd="0" destOrd="2" presId="urn:microsoft.com/office/officeart/2005/8/layout/vList5"/>
    <dgm:cxn modelId="{700592BE-ADA1-40DB-844E-2C47A28E75E3}" srcId="{92CEED89-CDCB-4B6B-A7D0-1F71DA598AF7}" destId="{D282F7D2-3BF0-4298-968A-677D0E5FCBE9}" srcOrd="2" destOrd="0" parTransId="{12A8A393-47E4-490A-BAE0-9203ACDE4021}" sibTransId="{879D39DA-B6E4-4FFC-A983-FB57BB2B8D27}"/>
    <dgm:cxn modelId="{5BD67ECB-112E-46B3-8EAE-6ECEF9613D2A}" type="presOf" srcId="{B9547297-5CD3-4EA2-B2FF-A5CE65F26D8B}" destId="{B2A3917F-95FF-43BB-9707-53C48C2F0985}" srcOrd="0" destOrd="2" presId="urn:microsoft.com/office/officeart/2005/8/layout/vList5"/>
    <dgm:cxn modelId="{F71D54D6-0FC0-49AE-B7CE-C4048A900180}" type="presOf" srcId="{E6C67148-6866-47B2-B992-A329AE2855CC}" destId="{463D1148-74C7-4F8F-A487-F0F8F436E691}" srcOrd="0" destOrd="0" presId="urn:microsoft.com/office/officeart/2005/8/layout/vList5"/>
    <dgm:cxn modelId="{25B4C0E7-E9D9-4919-BC8D-2BD1DA02EC89}" srcId="{92CEED89-CDCB-4B6B-A7D0-1F71DA598AF7}" destId="{4AE372A1-25B8-4D1B-A43D-BD006551737F}" srcOrd="1" destOrd="0" parTransId="{6AF2DC0D-64D4-4120-87DE-14FC96CDFEE8}" sibTransId="{7D0CEA75-088B-4DB3-8238-C3AC291E21A1}"/>
    <dgm:cxn modelId="{CF56B2EB-63EF-43B2-A4F7-77CA6152D61D}" srcId="{E518885C-E0C6-4B82-B7DF-5C02CFC96252}" destId="{BDA28FE8-35CA-4F6D-A118-32D33DA3825D}" srcOrd="1" destOrd="0" parTransId="{0440054B-EC15-4B8A-B84C-C7EF305B8AB3}" sibTransId="{8C796395-A6A7-4A83-A50B-BD015EBFE1CF}"/>
    <dgm:cxn modelId="{533274FC-EFE3-4D25-9A85-46484ECC03BD}" srcId="{C2DA6EE4-35B7-48E6-8773-60E59F89420B}" destId="{E518885C-E0C6-4B82-B7DF-5C02CFC96252}" srcOrd="0" destOrd="0" parTransId="{D71263D4-9DBD-4E5E-83B3-389642457B91}" sibTransId="{6765806A-528F-4634-916B-62DD6711F000}"/>
    <dgm:cxn modelId="{30D3543A-B92B-475B-A6A0-0EA58D31EA8E}" type="presParOf" srcId="{C5DA19D2-CA9E-4543-A487-BE75172DE507}" destId="{DB9DEBF4-B9E5-48AC-AA3C-B20E019AECB4}" srcOrd="0" destOrd="0" presId="urn:microsoft.com/office/officeart/2005/8/layout/vList5"/>
    <dgm:cxn modelId="{609542BE-8E64-48D1-AB80-17DB86EDE3BE}" type="presParOf" srcId="{DB9DEBF4-B9E5-48AC-AA3C-B20E019AECB4}" destId="{F74EE0B7-C11F-4306-9336-814619882529}" srcOrd="0" destOrd="0" presId="urn:microsoft.com/office/officeart/2005/8/layout/vList5"/>
    <dgm:cxn modelId="{4695922D-F5A4-4C9F-A0CF-0E9B682135E1}" type="presParOf" srcId="{DB9DEBF4-B9E5-48AC-AA3C-B20E019AECB4}" destId="{B2A3917F-95FF-43BB-9707-53C48C2F0985}" srcOrd="1" destOrd="0" presId="urn:microsoft.com/office/officeart/2005/8/layout/vList5"/>
    <dgm:cxn modelId="{9A780959-25B6-4F0E-84B0-0E1FF0A9B9D8}" type="presParOf" srcId="{C5DA19D2-CA9E-4543-A487-BE75172DE507}" destId="{7563594C-29AE-4144-847D-AAC1AA42094E}" srcOrd="1" destOrd="0" presId="urn:microsoft.com/office/officeart/2005/8/layout/vList5"/>
    <dgm:cxn modelId="{B33D9812-D040-440A-8C1A-30428E5F60E1}" type="presParOf" srcId="{C5DA19D2-CA9E-4543-A487-BE75172DE507}" destId="{02297025-7E82-489E-B78A-FBDF418F1FD1}" srcOrd="2" destOrd="0" presId="urn:microsoft.com/office/officeart/2005/8/layout/vList5"/>
    <dgm:cxn modelId="{E4D7FF2D-C9DC-4FBE-B0F7-C882E2B96E6A}" type="presParOf" srcId="{02297025-7E82-489E-B78A-FBDF418F1FD1}" destId="{2CE8C31D-8F99-4AB4-BF2B-1672348033CB}" srcOrd="0" destOrd="0" presId="urn:microsoft.com/office/officeart/2005/8/layout/vList5"/>
    <dgm:cxn modelId="{C68FBCC7-5471-4F1C-8F92-CA5941E23D5A}" type="presParOf" srcId="{02297025-7E82-489E-B78A-FBDF418F1FD1}" destId="{463D1148-74C7-4F8F-A487-F0F8F436E691}" srcOrd="1" destOrd="0" presId="urn:microsoft.com/office/officeart/2005/8/layout/vList5"/>
    <dgm:cxn modelId="{96CD71AA-CE5A-462F-80BD-E00BAA3A6400}" type="presParOf" srcId="{C5DA19D2-CA9E-4543-A487-BE75172DE507}" destId="{C9B4B969-221D-4E28-8796-7BE70FF64A99}" srcOrd="3" destOrd="0" presId="urn:microsoft.com/office/officeart/2005/8/layout/vList5"/>
    <dgm:cxn modelId="{8F048EC6-9017-44E3-956B-EA3B4A8D8268}" type="presParOf" srcId="{C5DA19D2-CA9E-4543-A487-BE75172DE507}" destId="{2F432991-AE3E-4C2A-B9BD-FA3BCFD00CD3}" srcOrd="4" destOrd="0" presId="urn:microsoft.com/office/officeart/2005/8/layout/vList5"/>
    <dgm:cxn modelId="{4AC487F5-B60B-4F9C-B6F5-F6273261D4E7}" type="presParOf" srcId="{2F432991-AE3E-4C2A-B9BD-FA3BCFD00CD3}" destId="{A582D540-0C09-4D3C-89C4-1EAE5282BE7E}" srcOrd="0" destOrd="0" presId="urn:microsoft.com/office/officeart/2005/8/layout/vList5"/>
    <dgm:cxn modelId="{46CBB4D6-CC02-4631-A08A-B8EBDAD001B3}" type="presParOf" srcId="{2F432991-AE3E-4C2A-B9BD-FA3BCFD00CD3}" destId="{D34F8957-972B-4860-ADE2-A5882EFAC61E}"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DA6EE4-35B7-48E6-8773-60E59F89420B}"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E518885C-E0C6-4B82-B7DF-5C02CFC96252}">
      <dgm:prSet/>
      <dgm:spPr/>
      <dgm:t>
        <a:bodyPr/>
        <a:lstStyle/>
        <a:p>
          <a:r>
            <a:rPr lang="en-US"/>
            <a:t>Story</a:t>
          </a:r>
        </a:p>
      </dgm:t>
    </dgm:pt>
    <dgm:pt modelId="{D71263D4-9DBD-4E5E-83B3-389642457B91}" type="parTrans" cxnId="{533274FC-EFE3-4D25-9A85-46484ECC03BD}">
      <dgm:prSet/>
      <dgm:spPr/>
      <dgm:t>
        <a:bodyPr/>
        <a:lstStyle/>
        <a:p>
          <a:endParaRPr lang="en-US"/>
        </a:p>
      </dgm:t>
    </dgm:pt>
    <dgm:pt modelId="{6765806A-528F-4634-916B-62DD6711F000}" type="sibTrans" cxnId="{533274FC-EFE3-4D25-9A85-46484ECC03BD}">
      <dgm:prSet/>
      <dgm:spPr/>
      <dgm:t>
        <a:bodyPr/>
        <a:lstStyle/>
        <a:p>
          <a:endParaRPr lang="en-US"/>
        </a:p>
      </dgm:t>
    </dgm:pt>
    <dgm:pt modelId="{80F16EA9-A57E-4C8B-8DBF-742F6833E979}">
      <dgm:prSet/>
      <dgm:spPr/>
      <dgm:t>
        <a:bodyPr/>
        <a:lstStyle/>
        <a:p>
          <a:r>
            <a:rPr lang="en-US"/>
            <a:t>All systems are well connected.</a:t>
          </a:r>
        </a:p>
      </dgm:t>
    </dgm:pt>
    <dgm:pt modelId="{F07AA33B-B3DF-4709-8FC3-E06C76CF0BD2}" type="parTrans" cxnId="{C8D96FAF-89B7-4ED6-9EB7-BC8A92ACC2EC}">
      <dgm:prSet/>
      <dgm:spPr/>
      <dgm:t>
        <a:bodyPr/>
        <a:lstStyle/>
        <a:p>
          <a:endParaRPr lang="en-US"/>
        </a:p>
      </dgm:t>
    </dgm:pt>
    <dgm:pt modelId="{CC673A9A-C217-48CC-BA05-F557C31D07E5}" type="sibTrans" cxnId="{C8D96FAF-89B7-4ED6-9EB7-BC8A92ACC2EC}">
      <dgm:prSet/>
      <dgm:spPr/>
      <dgm:t>
        <a:bodyPr/>
        <a:lstStyle/>
        <a:p>
          <a:endParaRPr lang="en-US"/>
        </a:p>
      </dgm:t>
    </dgm:pt>
    <dgm:pt modelId="{BDA28FE8-35CA-4F6D-A118-32D33DA3825D}">
      <dgm:prSet/>
      <dgm:spPr/>
      <dgm:t>
        <a:bodyPr/>
        <a:lstStyle/>
        <a:p>
          <a:r>
            <a:rPr lang="en-US"/>
            <a:t>Administrators have a single admin account</a:t>
          </a:r>
        </a:p>
      </dgm:t>
    </dgm:pt>
    <dgm:pt modelId="{0440054B-EC15-4B8A-B84C-C7EF305B8AB3}" type="parTrans" cxnId="{CF56B2EB-63EF-43B2-A4F7-77CA6152D61D}">
      <dgm:prSet/>
      <dgm:spPr/>
      <dgm:t>
        <a:bodyPr/>
        <a:lstStyle/>
        <a:p>
          <a:endParaRPr lang="en-US"/>
        </a:p>
      </dgm:t>
    </dgm:pt>
    <dgm:pt modelId="{8C796395-A6A7-4A83-A50B-BD015EBFE1CF}" type="sibTrans" cxnId="{CF56B2EB-63EF-43B2-A4F7-77CA6152D61D}">
      <dgm:prSet/>
      <dgm:spPr/>
      <dgm:t>
        <a:bodyPr/>
        <a:lstStyle/>
        <a:p>
          <a:endParaRPr lang="en-US"/>
        </a:p>
      </dgm:t>
    </dgm:pt>
    <dgm:pt modelId="{B9547297-5CD3-4EA2-B2FF-A5CE65F26D8B}">
      <dgm:prSet/>
      <dgm:spPr/>
      <dgm:t>
        <a:bodyPr/>
        <a:lstStyle/>
        <a:p>
          <a:r>
            <a:rPr lang="en-US"/>
            <a:t>The admin account(s) was Domain Admin, Global Admin, and vSphere admin</a:t>
          </a:r>
        </a:p>
      </dgm:t>
    </dgm:pt>
    <dgm:pt modelId="{7EE88693-006A-40C2-8082-BDFCFC5AB1D3}" type="parTrans" cxnId="{34A00A2E-5E22-411C-828E-A7B23DF95531}">
      <dgm:prSet/>
      <dgm:spPr/>
      <dgm:t>
        <a:bodyPr/>
        <a:lstStyle/>
        <a:p>
          <a:endParaRPr lang="en-US"/>
        </a:p>
      </dgm:t>
    </dgm:pt>
    <dgm:pt modelId="{42A78903-836F-45C0-906E-8FB5960122F1}" type="sibTrans" cxnId="{34A00A2E-5E22-411C-828E-A7B23DF95531}">
      <dgm:prSet/>
      <dgm:spPr/>
      <dgm:t>
        <a:bodyPr/>
        <a:lstStyle/>
        <a:p>
          <a:endParaRPr lang="en-US"/>
        </a:p>
      </dgm:t>
    </dgm:pt>
    <dgm:pt modelId="{92CEED89-CDCB-4B6B-A7D0-1F71DA598AF7}">
      <dgm:prSet/>
      <dgm:spPr/>
      <dgm:t>
        <a:bodyPr/>
        <a:lstStyle/>
        <a:p>
          <a:r>
            <a:rPr lang="en-US"/>
            <a:t>Outcome</a:t>
          </a:r>
        </a:p>
      </dgm:t>
    </dgm:pt>
    <dgm:pt modelId="{0EABA03B-C86F-49D1-9CB3-6A90876748F7}" type="parTrans" cxnId="{D55D9019-CA01-4A90-9FC9-A8D4369B64CA}">
      <dgm:prSet/>
      <dgm:spPr/>
      <dgm:t>
        <a:bodyPr/>
        <a:lstStyle/>
        <a:p>
          <a:endParaRPr lang="en-US"/>
        </a:p>
      </dgm:t>
    </dgm:pt>
    <dgm:pt modelId="{D8A9E7A6-4C10-45BB-BA65-65531F9B2873}" type="sibTrans" cxnId="{D55D9019-CA01-4A90-9FC9-A8D4369B64CA}">
      <dgm:prSet/>
      <dgm:spPr/>
      <dgm:t>
        <a:bodyPr/>
        <a:lstStyle/>
        <a:p>
          <a:endParaRPr lang="en-US"/>
        </a:p>
      </dgm:t>
    </dgm:pt>
    <dgm:pt modelId="{E6C67148-6866-47B2-B992-A329AE2855CC}">
      <dgm:prSet/>
      <dgm:spPr/>
      <dgm:t>
        <a:bodyPr/>
        <a:lstStyle/>
        <a:p>
          <a:r>
            <a:rPr lang="en-US"/>
            <a:t>The administrators have a very easy way to work on daily basis.</a:t>
          </a:r>
        </a:p>
      </dgm:t>
    </dgm:pt>
    <dgm:pt modelId="{0CB14E63-04F2-4C17-A61F-4E0F1151B2C8}" type="parTrans" cxnId="{2FCB5741-F31B-46EA-8FD9-7D412836D5B5}">
      <dgm:prSet/>
      <dgm:spPr/>
      <dgm:t>
        <a:bodyPr/>
        <a:lstStyle/>
        <a:p>
          <a:endParaRPr lang="en-US"/>
        </a:p>
      </dgm:t>
    </dgm:pt>
    <dgm:pt modelId="{FAF9B890-17CC-4186-904F-0A92FB13D6BA}" type="sibTrans" cxnId="{2FCB5741-F31B-46EA-8FD9-7D412836D5B5}">
      <dgm:prSet/>
      <dgm:spPr/>
      <dgm:t>
        <a:bodyPr/>
        <a:lstStyle/>
        <a:p>
          <a:endParaRPr lang="en-US"/>
        </a:p>
      </dgm:t>
    </dgm:pt>
    <dgm:pt modelId="{BF69DAD1-0333-436D-8349-71D7417CF932}">
      <dgm:prSet/>
      <dgm:spPr/>
      <dgm:t>
        <a:bodyPr/>
        <a:lstStyle/>
        <a:p>
          <a:r>
            <a:rPr lang="en-US"/>
            <a:t>The attacker gained access from a password spray and became the  “almighty” easy.</a:t>
          </a:r>
        </a:p>
      </dgm:t>
    </dgm:pt>
    <dgm:pt modelId="{EBD86E8A-5413-44C6-80ED-BCFD7C26979F}" type="parTrans" cxnId="{8ED80107-2424-4D4F-8389-DC063D538958}">
      <dgm:prSet/>
      <dgm:spPr/>
      <dgm:t>
        <a:bodyPr/>
        <a:lstStyle/>
        <a:p>
          <a:endParaRPr lang="en-US"/>
        </a:p>
      </dgm:t>
    </dgm:pt>
    <dgm:pt modelId="{D5581230-1826-4AB9-8F21-BCCDE57A2FD5}" type="sibTrans" cxnId="{8ED80107-2424-4D4F-8389-DC063D538958}">
      <dgm:prSet/>
      <dgm:spPr/>
      <dgm:t>
        <a:bodyPr/>
        <a:lstStyle/>
        <a:p>
          <a:endParaRPr lang="en-US"/>
        </a:p>
      </dgm:t>
    </dgm:pt>
    <dgm:pt modelId="{FA4C7E62-BF57-44ED-BE88-A571659CDD28}">
      <dgm:prSet/>
      <dgm:spPr/>
      <dgm:t>
        <a:bodyPr/>
        <a:lstStyle/>
        <a:p>
          <a:r>
            <a:rPr lang="en-US"/>
            <a:t>The attacker encrypted the VMs using a GPO as well as the storage in VMware</a:t>
          </a:r>
        </a:p>
      </dgm:t>
    </dgm:pt>
    <dgm:pt modelId="{EE219CA0-DE8C-403C-88A1-55B35AA54A33}" type="parTrans" cxnId="{FEB13752-29BE-4F2E-8527-1A53B4064724}">
      <dgm:prSet/>
      <dgm:spPr/>
      <dgm:t>
        <a:bodyPr/>
        <a:lstStyle/>
        <a:p>
          <a:endParaRPr lang="en-US"/>
        </a:p>
      </dgm:t>
    </dgm:pt>
    <dgm:pt modelId="{800F192C-1343-48CA-9798-D1469D44A40E}" type="sibTrans" cxnId="{FEB13752-29BE-4F2E-8527-1A53B4064724}">
      <dgm:prSet/>
      <dgm:spPr/>
      <dgm:t>
        <a:bodyPr/>
        <a:lstStyle/>
        <a:p>
          <a:endParaRPr lang="en-US"/>
        </a:p>
      </dgm:t>
    </dgm:pt>
    <dgm:pt modelId="{0F88733D-207A-4EEA-ACB1-BAA76DDE7859}">
      <dgm:prSet/>
      <dgm:spPr/>
      <dgm:t>
        <a:bodyPr/>
        <a:lstStyle/>
        <a:p>
          <a:r>
            <a:rPr lang="en-US"/>
            <a:t>Progress</a:t>
          </a:r>
        </a:p>
      </dgm:t>
    </dgm:pt>
    <dgm:pt modelId="{EA0A2202-95A4-4708-B01A-D69439289A66}" type="parTrans" cxnId="{757CEA76-D00C-42C9-89B2-88C5C977A2EA}">
      <dgm:prSet/>
      <dgm:spPr/>
      <dgm:t>
        <a:bodyPr/>
        <a:lstStyle/>
        <a:p>
          <a:endParaRPr lang="en-US"/>
        </a:p>
      </dgm:t>
    </dgm:pt>
    <dgm:pt modelId="{9B933E33-EF50-46A1-BF6C-9D6BCE834144}" type="sibTrans" cxnId="{757CEA76-D00C-42C9-89B2-88C5C977A2EA}">
      <dgm:prSet/>
      <dgm:spPr/>
      <dgm:t>
        <a:bodyPr/>
        <a:lstStyle/>
        <a:p>
          <a:endParaRPr lang="en-US"/>
        </a:p>
      </dgm:t>
    </dgm:pt>
    <dgm:pt modelId="{8C1A338D-2CC4-4FAD-8391-E2DEC82289B5}">
      <dgm:prSet/>
      <dgm:spPr/>
      <dgm:t>
        <a:bodyPr/>
        <a:lstStyle/>
        <a:p>
          <a:r>
            <a:rPr lang="en-US"/>
            <a:t>Restore from backup (not all systems)</a:t>
          </a:r>
        </a:p>
      </dgm:t>
    </dgm:pt>
    <dgm:pt modelId="{E97193DA-2DF8-4AA7-A7C7-4129871FCD2A}" type="parTrans" cxnId="{166CBF67-43FB-4673-B5AF-35EF2419B2CC}">
      <dgm:prSet/>
      <dgm:spPr/>
      <dgm:t>
        <a:bodyPr/>
        <a:lstStyle/>
        <a:p>
          <a:endParaRPr lang="en-US"/>
        </a:p>
      </dgm:t>
    </dgm:pt>
    <dgm:pt modelId="{648A64B3-2530-4686-8279-1AAEF804D2AD}" type="sibTrans" cxnId="{166CBF67-43FB-4673-B5AF-35EF2419B2CC}">
      <dgm:prSet/>
      <dgm:spPr/>
      <dgm:t>
        <a:bodyPr/>
        <a:lstStyle/>
        <a:p>
          <a:endParaRPr lang="en-US"/>
        </a:p>
      </dgm:t>
    </dgm:pt>
    <dgm:pt modelId="{C9318B88-484F-4EFD-A583-31575982CF8E}">
      <dgm:prSet/>
      <dgm:spPr/>
      <dgm:t>
        <a:bodyPr/>
        <a:lstStyle/>
        <a:p>
          <a:r>
            <a:rPr lang="en-US"/>
            <a:t>Recover from datamining (some systems)</a:t>
          </a:r>
        </a:p>
      </dgm:t>
    </dgm:pt>
    <dgm:pt modelId="{BE188A4D-DE04-475F-AE17-CD7F4FD0E809}" type="parTrans" cxnId="{A7CE95AB-2ABC-4562-AF2A-55C1DF86A700}">
      <dgm:prSet/>
      <dgm:spPr/>
      <dgm:t>
        <a:bodyPr/>
        <a:lstStyle/>
        <a:p>
          <a:endParaRPr lang="en-US"/>
        </a:p>
      </dgm:t>
    </dgm:pt>
    <dgm:pt modelId="{1E66F926-A774-48BE-92AD-FC0D2F3371B8}" type="sibTrans" cxnId="{A7CE95AB-2ABC-4562-AF2A-55C1DF86A700}">
      <dgm:prSet/>
      <dgm:spPr/>
      <dgm:t>
        <a:bodyPr/>
        <a:lstStyle/>
        <a:p>
          <a:endParaRPr lang="en-US"/>
        </a:p>
      </dgm:t>
    </dgm:pt>
    <dgm:pt modelId="{9B65B450-F25B-4151-A488-604E2D4D5C2D}">
      <dgm:prSet/>
      <dgm:spPr/>
      <dgm:t>
        <a:bodyPr/>
        <a:lstStyle/>
        <a:p>
          <a:r>
            <a:rPr lang="en-US"/>
            <a:t>Primary functions was up after 2 weeks</a:t>
          </a:r>
        </a:p>
      </dgm:t>
    </dgm:pt>
    <dgm:pt modelId="{6A8B63B1-6137-4538-9351-16F8C290E76F}" type="parTrans" cxnId="{E7AC8348-989E-4FA9-8094-4A6D43CDFD51}">
      <dgm:prSet/>
      <dgm:spPr/>
      <dgm:t>
        <a:bodyPr/>
        <a:lstStyle/>
        <a:p>
          <a:endParaRPr lang="en-US"/>
        </a:p>
      </dgm:t>
    </dgm:pt>
    <dgm:pt modelId="{B94F1AA5-685F-479E-B50B-32A6A34B3EA3}" type="sibTrans" cxnId="{E7AC8348-989E-4FA9-8094-4A6D43CDFD51}">
      <dgm:prSet/>
      <dgm:spPr/>
      <dgm:t>
        <a:bodyPr/>
        <a:lstStyle/>
        <a:p>
          <a:endParaRPr lang="en-US"/>
        </a:p>
      </dgm:t>
    </dgm:pt>
    <dgm:pt modelId="{00212403-E8D9-4A11-BDBF-697EFF41C476}">
      <dgm:prSet/>
      <dgm:spPr/>
      <dgm:t>
        <a:bodyPr/>
        <a:lstStyle/>
        <a:p>
          <a:r>
            <a:rPr lang="en-US"/>
            <a:t>Data was lost</a:t>
          </a:r>
        </a:p>
      </dgm:t>
    </dgm:pt>
    <dgm:pt modelId="{115AA8B3-912A-4DE0-8BE7-41C1D3E49D08}" type="parTrans" cxnId="{03B56E27-A5BE-4014-9067-3426849D3457}">
      <dgm:prSet/>
      <dgm:spPr/>
      <dgm:t>
        <a:bodyPr/>
        <a:lstStyle/>
        <a:p>
          <a:endParaRPr lang="en-US"/>
        </a:p>
      </dgm:t>
    </dgm:pt>
    <dgm:pt modelId="{45E2E5A1-1455-491D-8F8C-B207D8C2D8F6}" type="sibTrans" cxnId="{03B56E27-A5BE-4014-9067-3426849D3457}">
      <dgm:prSet/>
      <dgm:spPr/>
      <dgm:t>
        <a:bodyPr/>
        <a:lstStyle/>
        <a:p>
          <a:endParaRPr lang="en-US"/>
        </a:p>
      </dgm:t>
    </dgm:pt>
    <dgm:pt modelId="{C5DA19D2-CA9E-4543-A487-BE75172DE507}" type="pres">
      <dgm:prSet presAssocID="{C2DA6EE4-35B7-48E6-8773-60E59F89420B}" presName="Name0" presStyleCnt="0">
        <dgm:presLayoutVars>
          <dgm:dir/>
          <dgm:animLvl val="lvl"/>
          <dgm:resizeHandles val="exact"/>
        </dgm:presLayoutVars>
      </dgm:prSet>
      <dgm:spPr/>
    </dgm:pt>
    <dgm:pt modelId="{DB9DEBF4-B9E5-48AC-AA3C-B20E019AECB4}" type="pres">
      <dgm:prSet presAssocID="{E518885C-E0C6-4B82-B7DF-5C02CFC96252}" presName="linNode" presStyleCnt="0"/>
      <dgm:spPr/>
    </dgm:pt>
    <dgm:pt modelId="{F74EE0B7-C11F-4306-9336-814619882529}" type="pres">
      <dgm:prSet presAssocID="{E518885C-E0C6-4B82-B7DF-5C02CFC96252}" presName="parentText" presStyleLbl="node1" presStyleIdx="0" presStyleCnt="3">
        <dgm:presLayoutVars>
          <dgm:chMax val="1"/>
          <dgm:bulletEnabled val="1"/>
        </dgm:presLayoutVars>
      </dgm:prSet>
      <dgm:spPr/>
    </dgm:pt>
    <dgm:pt modelId="{B2A3917F-95FF-43BB-9707-53C48C2F0985}" type="pres">
      <dgm:prSet presAssocID="{E518885C-E0C6-4B82-B7DF-5C02CFC96252}" presName="descendantText" presStyleLbl="alignAccFollowNode1" presStyleIdx="0" presStyleCnt="3">
        <dgm:presLayoutVars>
          <dgm:bulletEnabled val="1"/>
        </dgm:presLayoutVars>
      </dgm:prSet>
      <dgm:spPr/>
    </dgm:pt>
    <dgm:pt modelId="{7563594C-29AE-4144-847D-AAC1AA42094E}" type="pres">
      <dgm:prSet presAssocID="{6765806A-528F-4634-916B-62DD6711F000}" presName="sp" presStyleCnt="0"/>
      <dgm:spPr/>
    </dgm:pt>
    <dgm:pt modelId="{02297025-7E82-489E-B78A-FBDF418F1FD1}" type="pres">
      <dgm:prSet presAssocID="{92CEED89-CDCB-4B6B-A7D0-1F71DA598AF7}" presName="linNode" presStyleCnt="0"/>
      <dgm:spPr/>
    </dgm:pt>
    <dgm:pt modelId="{2CE8C31D-8F99-4AB4-BF2B-1672348033CB}" type="pres">
      <dgm:prSet presAssocID="{92CEED89-CDCB-4B6B-A7D0-1F71DA598AF7}" presName="parentText" presStyleLbl="node1" presStyleIdx="1" presStyleCnt="3">
        <dgm:presLayoutVars>
          <dgm:chMax val="1"/>
          <dgm:bulletEnabled val="1"/>
        </dgm:presLayoutVars>
      </dgm:prSet>
      <dgm:spPr/>
    </dgm:pt>
    <dgm:pt modelId="{463D1148-74C7-4F8F-A487-F0F8F436E691}" type="pres">
      <dgm:prSet presAssocID="{92CEED89-CDCB-4B6B-A7D0-1F71DA598AF7}" presName="descendantText" presStyleLbl="alignAccFollowNode1" presStyleIdx="1" presStyleCnt="3">
        <dgm:presLayoutVars>
          <dgm:bulletEnabled val="1"/>
        </dgm:presLayoutVars>
      </dgm:prSet>
      <dgm:spPr/>
    </dgm:pt>
    <dgm:pt modelId="{C9B4B969-221D-4E28-8796-7BE70FF64A99}" type="pres">
      <dgm:prSet presAssocID="{D8A9E7A6-4C10-45BB-BA65-65531F9B2873}" presName="sp" presStyleCnt="0"/>
      <dgm:spPr/>
    </dgm:pt>
    <dgm:pt modelId="{2F432991-AE3E-4C2A-B9BD-FA3BCFD00CD3}" type="pres">
      <dgm:prSet presAssocID="{0F88733D-207A-4EEA-ACB1-BAA76DDE7859}" presName="linNode" presStyleCnt="0"/>
      <dgm:spPr/>
    </dgm:pt>
    <dgm:pt modelId="{A582D540-0C09-4D3C-89C4-1EAE5282BE7E}" type="pres">
      <dgm:prSet presAssocID="{0F88733D-207A-4EEA-ACB1-BAA76DDE7859}" presName="parentText" presStyleLbl="node1" presStyleIdx="2" presStyleCnt="3">
        <dgm:presLayoutVars>
          <dgm:chMax val="1"/>
          <dgm:bulletEnabled val="1"/>
        </dgm:presLayoutVars>
      </dgm:prSet>
      <dgm:spPr/>
    </dgm:pt>
    <dgm:pt modelId="{D34F8957-972B-4860-ADE2-A5882EFAC61E}" type="pres">
      <dgm:prSet presAssocID="{0F88733D-207A-4EEA-ACB1-BAA76DDE7859}" presName="descendantText" presStyleLbl="alignAccFollowNode1" presStyleIdx="2" presStyleCnt="3">
        <dgm:presLayoutVars>
          <dgm:bulletEnabled val="1"/>
        </dgm:presLayoutVars>
      </dgm:prSet>
      <dgm:spPr/>
    </dgm:pt>
  </dgm:ptLst>
  <dgm:cxnLst>
    <dgm:cxn modelId="{09E38304-34CD-422B-9235-1CF58ED9954B}" type="presOf" srcId="{FA4C7E62-BF57-44ED-BE88-A571659CDD28}" destId="{463D1148-74C7-4F8F-A487-F0F8F436E691}" srcOrd="0" destOrd="2" presId="urn:microsoft.com/office/officeart/2005/8/layout/vList5"/>
    <dgm:cxn modelId="{8ED80107-2424-4D4F-8389-DC063D538958}" srcId="{92CEED89-CDCB-4B6B-A7D0-1F71DA598AF7}" destId="{BF69DAD1-0333-436D-8349-71D7417CF932}" srcOrd="1" destOrd="0" parTransId="{EBD86E8A-5413-44C6-80ED-BCFD7C26979F}" sibTransId="{D5581230-1826-4AB9-8F21-BCCDE57A2FD5}"/>
    <dgm:cxn modelId="{098C2F13-A065-48ED-B297-C3A369FB6ABF}" type="presOf" srcId="{92CEED89-CDCB-4B6B-A7D0-1F71DA598AF7}" destId="{2CE8C31D-8F99-4AB4-BF2B-1672348033CB}" srcOrd="0" destOrd="0" presId="urn:microsoft.com/office/officeart/2005/8/layout/vList5"/>
    <dgm:cxn modelId="{D55D9019-CA01-4A90-9FC9-A8D4369B64CA}" srcId="{C2DA6EE4-35B7-48E6-8773-60E59F89420B}" destId="{92CEED89-CDCB-4B6B-A7D0-1F71DA598AF7}" srcOrd="1" destOrd="0" parTransId="{0EABA03B-C86F-49D1-9CB3-6A90876748F7}" sibTransId="{D8A9E7A6-4C10-45BB-BA65-65531F9B2873}"/>
    <dgm:cxn modelId="{03B56E27-A5BE-4014-9067-3426849D3457}" srcId="{0F88733D-207A-4EEA-ACB1-BAA76DDE7859}" destId="{00212403-E8D9-4A11-BDBF-697EFF41C476}" srcOrd="3" destOrd="0" parTransId="{115AA8B3-912A-4DE0-8BE7-41C1D3E49D08}" sibTransId="{45E2E5A1-1455-491D-8F8C-B207D8C2D8F6}"/>
    <dgm:cxn modelId="{34A00A2E-5E22-411C-828E-A7B23DF95531}" srcId="{E518885C-E0C6-4B82-B7DF-5C02CFC96252}" destId="{B9547297-5CD3-4EA2-B2FF-A5CE65F26D8B}" srcOrd="2" destOrd="0" parTransId="{7EE88693-006A-40C2-8082-BDFCFC5AB1D3}" sibTransId="{42A78903-836F-45C0-906E-8FB5960122F1}"/>
    <dgm:cxn modelId="{59697035-2862-4AB2-A422-BCC275EC1DC6}" type="presOf" srcId="{BDA28FE8-35CA-4F6D-A118-32D33DA3825D}" destId="{B2A3917F-95FF-43BB-9707-53C48C2F0985}" srcOrd="0" destOrd="1" presId="urn:microsoft.com/office/officeart/2005/8/layout/vList5"/>
    <dgm:cxn modelId="{2FCB5741-F31B-46EA-8FD9-7D412836D5B5}" srcId="{92CEED89-CDCB-4B6B-A7D0-1F71DA598AF7}" destId="{E6C67148-6866-47B2-B992-A329AE2855CC}" srcOrd="0" destOrd="0" parTransId="{0CB14E63-04F2-4C17-A61F-4E0F1151B2C8}" sibTransId="{FAF9B890-17CC-4186-904F-0A92FB13D6BA}"/>
    <dgm:cxn modelId="{166CBF67-43FB-4673-B5AF-35EF2419B2CC}" srcId="{0F88733D-207A-4EEA-ACB1-BAA76DDE7859}" destId="{8C1A338D-2CC4-4FAD-8391-E2DEC82289B5}" srcOrd="0" destOrd="0" parTransId="{E97193DA-2DF8-4AA7-A7C7-4129871FCD2A}" sibTransId="{648A64B3-2530-4686-8279-1AAEF804D2AD}"/>
    <dgm:cxn modelId="{E7AC8348-989E-4FA9-8094-4A6D43CDFD51}" srcId="{0F88733D-207A-4EEA-ACB1-BAA76DDE7859}" destId="{9B65B450-F25B-4151-A488-604E2D4D5C2D}" srcOrd="2" destOrd="0" parTransId="{6A8B63B1-6137-4538-9351-16F8C290E76F}" sibTransId="{B94F1AA5-685F-479E-B50B-32A6A34B3EA3}"/>
    <dgm:cxn modelId="{FEB13752-29BE-4F2E-8527-1A53B4064724}" srcId="{92CEED89-CDCB-4B6B-A7D0-1F71DA598AF7}" destId="{FA4C7E62-BF57-44ED-BE88-A571659CDD28}" srcOrd="2" destOrd="0" parTransId="{EE219CA0-DE8C-403C-88A1-55B35AA54A33}" sibTransId="{800F192C-1343-48CA-9798-D1469D44A40E}"/>
    <dgm:cxn modelId="{EEC1E374-87AB-4B36-ABE5-44274FD2846C}" type="presOf" srcId="{BF69DAD1-0333-436D-8349-71D7417CF932}" destId="{463D1148-74C7-4F8F-A487-F0F8F436E691}" srcOrd="0" destOrd="1" presId="urn:microsoft.com/office/officeart/2005/8/layout/vList5"/>
    <dgm:cxn modelId="{757CEA76-D00C-42C9-89B2-88C5C977A2EA}" srcId="{C2DA6EE4-35B7-48E6-8773-60E59F89420B}" destId="{0F88733D-207A-4EEA-ACB1-BAA76DDE7859}" srcOrd="2" destOrd="0" parTransId="{EA0A2202-95A4-4708-B01A-D69439289A66}" sibTransId="{9B933E33-EF50-46A1-BF6C-9D6BCE834144}"/>
    <dgm:cxn modelId="{0927EA7D-AE9B-49AC-B071-1CB90185928C}" type="presOf" srcId="{C2DA6EE4-35B7-48E6-8773-60E59F89420B}" destId="{C5DA19D2-CA9E-4543-A487-BE75172DE507}" srcOrd="0" destOrd="0" presId="urn:microsoft.com/office/officeart/2005/8/layout/vList5"/>
    <dgm:cxn modelId="{F891458A-572F-48E2-AD68-804757764AD9}" type="presOf" srcId="{80F16EA9-A57E-4C8B-8DBF-742F6833E979}" destId="{B2A3917F-95FF-43BB-9707-53C48C2F0985}" srcOrd="0" destOrd="0" presId="urn:microsoft.com/office/officeart/2005/8/layout/vList5"/>
    <dgm:cxn modelId="{0C4FDE9D-BEB6-4E7F-89A5-F830D6DAA5E2}" type="presOf" srcId="{C9318B88-484F-4EFD-A583-31575982CF8E}" destId="{D34F8957-972B-4860-ADE2-A5882EFAC61E}" srcOrd="0" destOrd="1" presId="urn:microsoft.com/office/officeart/2005/8/layout/vList5"/>
    <dgm:cxn modelId="{0AE8239E-C863-4739-B0D5-93E21BC2C570}" type="presOf" srcId="{E518885C-E0C6-4B82-B7DF-5C02CFC96252}" destId="{F74EE0B7-C11F-4306-9336-814619882529}" srcOrd="0" destOrd="0" presId="urn:microsoft.com/office/officeart/2005/8/layout/vList5"/>
    <dgm:cxn modelId="{4746E19E-7D8C-4FD9-885B-9C43F38325A5}" type="presOf" srcId="{00212403-E8D9-4A11-BDBF-697EFF41C476}" destId="{D34F8957-972B-4860-ADE2-A5882EFAC61E}" srcOrd="0" destOrd="3" presId="urn:microsoft.com/office/officeart/2005/8/layout/vList5"/>
    <dgm:cxn modelId="{B4C858AB-18EE-4B19-8450-ECEF13C2F334}" type="presOf" srcId="{0F88733D-207A-4EEA-ACB1-BAA76DDE7859}" destId="{A582D540-0C09-4D3C-89C4-1EAE5282BE7E}" srcOrd="0" destOrd="0" presId="urn:microsoft.com/office/officeart/2005/8/layout/vList5"/>
    <dgm:cxn modelId="{A7CE95AB-2ABC-4562-AF2A-55C1DF86A700}" srcId="{0F88733D-207A-4EEA-ACB1-BAA76DDE7859}" destId="{C9318B88-484F-4EFD-A583-31575982CF8E}" srcOrd="1" destOrd="0" parTransId="{BE188A4D-DE04-475F-AE17-CD7F4FD0E809}" sibTransId="{1E66F926-A774-48BE-92AD-FC0D2F3371B8}"/>
    <dgm:cxn modelId="{C8D96FAF-89B7-4ED6-9EB7-BC8A92ACC2EC}" srcId="{E518885C-E0C6-4B82-B7DF-5C02CFC96252}" destId="{80F16EA9-A57E-4C8B-8DBF-742F6833E979}" srcOrd="0" destOrd="0" parTransId="{F07AA33B-B3DF-4709-8FC3-E06C76CF0BD2}" sibTransId="{CC673A9A-C217-48CC-BA05-F557C31D07E5}"/>
    <dgm:cxn modelId="{68D0F8B4-E9C2-4ED7-ACDF-F80CA927A19B}" type="presOf" srcId="{8C1A338D-2CC4-4FAD-8391-E2DEC82289B5}" destId="{D34F8957-972B-4860-ADE2-A5882EFAC61E}" srcOrd="0" destOrd="0" presId="urn:microsoft.com/office/officeart/2005/8/layout/vList5"/>
    <dgm:cxn modelId="{EAD575B7-CC1E-457D-A35B-28AF042285A3}" type="presOf" srcId="{9B65B450-F25B-4151-A488-604E2D4D5C2D}" destId="{D34F8957-972B-4860-ADE2-A5882EFAC61E}" srcOrd="0" destOrd="2" presId="urn:microsoft.com/office/officeart/2005/8/layout/vList5"/>
    <dgm:cxn modelId="{5BD67ECB-112E-46B3-8EAE-6ECEF9613D2A}" type="presOf" srcId="{B9547297-5CD3-4EA2-B2FF-A5CE65F26D8B}" destId="{B2A3917F-95FF-43BB-9707-53C48C2F0985}" srcOrd="0" destOrd="2" presId="urn:microsoft.com/office/officeart/2005/8/layout/vList5"/>
    <dgm:cxn modelId="{F71D54D6-0FC0-49AE-B7CE-C4048A900180}" type="presOf" srcId="{E6C67148-6866-47B2-B992-A329AE2855CC}" destId="{463D1148-74C7-4F8F-A487-F0F8F436E691}" srcOrd="0" destOrd="0" presId="urn:microsoft.com/office/officeart/2005/8/layout/vList5"/>
    <dgm:cxn modelId="{CF56B2EB-63EF-43B2-A4F7-77CA6152D61D}" srcId="{E518885C-E0C6-4B82-B7DF-5C02CFC96252}" destId="{BDA28FE8-35CA-4F6D-A118-32D33DA3825D}" srcOrd="1" destOrd="0" parTransId="{0440054B-EC15-4B8A-B84C-C7EF305B8AB3}" sibTransId="{8C796395-A6A7-4A83-A50B-BD015EBFE1CF}"/>
    <dgm:cxn modelId="{533274FC-EFE3-4D25-9A85-46484ECC03BD}" srcId="{C2DA6EE4-35B7-48E6-8773-60E59F89420B}" destId="{E518885C-E0C6-4B82-B7DF-5C02CFC96252}" srcOrd="0" destOrd="0" parTransId="{D71263D4-9DBD-4E5E-83B3-389642457B91}" sibTransId="{6765806A-528F-4634-916B-62DD6711F000}"/>
    <dgm:cxn modelId="{30D3543A-B92B-475B-A6A0-0EA58D31EA8E}" type="presParOf" srcId="{C5DA19D2-CA9E-4543-A487-BE75172DE507}" destId="{DB9DEBF4-B9E5-48AC-AA3C-B20E019AECB4}" srcOrd="0" destOrd="0" presId="urn:microsoft.com/office/officeart/2005/8/layout/vList5"/>
    <dgm:cxn modelId="{609542BE-8E64-48D1-AB80-17DB86EDE3BE}" type="presParOf" srcId="{DB9DEBF4-B9E5-48AC-AA3C-B20E019AECB4}" destId="{F74EE0B7-C11F-4306-9336-814619882529}" srcOrd="0" destOrd="0" presId="urn:microsoft.com/office/officeart/2005/8/layout/vList5"/>
    <dgm:cxn modelId="{4695922D-F5A4-4C9F-A0CF-0E9B682135E1}" type="presParOf" srcId="{DB9DEBF4-B9E5-48AC-AA3C-B20E019AECB4}" destId="{B2A3917F-95FF-43BB-9707-53C48C2F0985}" srcOrd="1" destOrd="0" presId="urn:microsoft.com/office/officeart/2005/8/layout/vList5"/>
    <dgm:cxn modelId="{9A780959-25B6-4F0E-84B0-0E1FF0A9B9D8}" type="presParOf" srcId="{C5DA19D2-CA9E-4543-A487-BE75172DE507}" destId="{7563594C-29AE-4144-847D-AAC1AA42094E}" srcOrd="1" destOrd="0" presId="urn:microsoft.com/office/officeart/2005/8/layout/vList5"/>
    <dgm:cxn modelId="{B33D9812-D040-440A-8C1A-30428E5F60E1}" type="presParOf" srcId="{C5DA19D2-CA9E-4543-A487-BE75172DE507}" destId="{02297025-7E82-489E-B78A-FBDF418F1FD1}" srcOrd="2" destOrd="0" presId="urn:microsoft.com/office/officeart/2005/8/layout/vList5"/>
    <dgm:cxn modelId="{E4D7FF2D-C9DC-4FBE-B0F7-C882E2B96E6A}" type="presParOf" srcId="{02297025-7E82-489E-B78A-FBDF418F1FD1}" destId="{2CE8C31D-8F99-4AB4-BF2B-1672348033CB}" srcOrd="0" destOrd="0" presId="urn:microsoft.com/office/officeart/2005/8/layout/vList5"/>
    <dgm:cxn modelId="{C68FBCC7-5471-4F1C-8F92-CA5941E23D5A}" type="presParOf" srcId="{02297025-7E82-489E-B78A-FBDF418F1FD1}" destId="{463D1148-74C7-4F8F-A487-F0F8F436E691}" srcOrd="1" destOrd="0" presId="urn:microsoft.com/office/officeart/2005/8/layout/vList5"/>
    <dgm:cxn modelId="{96CD71AA-CE5A-462F-80BD-E00BAA3A6400}" type="presParOf" srcId="{C5DA19D2-CA9E-4543-A487-BE75172DE507}" destId="{C9B4B969-221D-4E28-8796-7BE70FF64A99}" srcOrd="3" destOrd="0" presId="urn:microsoft.com/office/officeart/2005/8/layout/vList5"/>
    <dgm:cxn modelId="{8F048EC6-9017-44E3-956B-EA3B4A8D8268}" type="presParOf" srcId="{C5DA19D2-CA9E-4543-A487-BE75172DE507}" destId="{2F432991-AE3E-4C2A-B9BD-FA3BCFD00CD3}" srcOrd="4" destOrd="0" presId="urn:microsoft.com/office/officeart/2005/8/layout/vList5"/>
    <dgm:cxn modelId="{4AC487F5-B60B-4F9C-B6F5-F6273261D4E7}" type="presParOf" srcId="{2F432991-AE3E-4C2A-B9BD-FA3BCFD00CD3}" destId="{A582D540-0C09-4D3C-89C4-1EAE5282BE7E}" srcOrd="0" destOrd="0" presId="urn:microsoft.com/office/officeart/2005/8/layout/vList5"/>
    <dgm:cxn modelId="{46CBB4D6-CC02-4631-A08A-B8EBDAD001B3}" type="presParOf" srcId="{2F432991-AE3E-4C2A-B9BD-FA3BCFD00CD3}" destId="{D34F8957-972B-4860-ADE2-A5882EFAC61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FD5401-1BE7-436B-BB5D-45A0308A78D5}"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93CA0797-DC8A-49C6-AC28-D65EF4F3E124}">
      <dgm:prSet/>
      <dgm:spPr/>
      <dgm:t>
        <a:bodyPr/>
        <a:lstStyle/>
        <a:p>
          <a:r>
            <a:rPr lang="en-US"/>
            <a:t>Story</a:t>
          </a:r>
        </a:p>
      </dgm:t>
    </dgm:pt>
    <dgm:pt modelId="{EED99491-F889-43E1-94BE-A698E95227E0}" type="parTrans" cxnId="{23102C9E-6594-4997-9359-C30AA49FCC79}">
      <dgm:prSet/>
      <dgm:spPr/>
      <dgm:t>
        <a:bodyPr/>
        <a:lstStyle/>
        <a:p>
          <a:endParaRPr lang="en-US"/>
        </a:p>
      </dgm:t>
    </dgm:pt>
    <dgm:pt modelId="{EDD6077E-D9FE-438A-8D7F-E27D84A760E1}" type="sibTrans" cxnId="{23102C9E-6594-4997-9359-C30AA49FCC79}">
      <dgm:prSet/>
      <dgm:spPr/>
      <dgm:t>
        <a:bodyPr/>
        <a:lstStyle/>
        <a:p>
          <a:endParaRPr lang="en-US"/>
        </a:p>
      </dgm:t>
    </dgm:pt>
    <dgm:pt modelId="{8DD2F826-E023-45E2-8AA2-D10EC1005B61}">
      <dgm:prSet/>
      <dgm:spPr/>
      <dgm:t>
        <a:bodyPr/>
        <a:lstStyle/>
        <a:p>
          <a:r>
            <a:rPr lang="en-US"/>
            <a:t>All systems are well connected.</a:t>
          </a:r>
        </a:p>
      </dgm:t>
    </dgm:pt>
    <dgm:pt modelId="{8423007A-7CA8-4D2A-94E8-3CF1474A6EE6}" type="parTrans" cxnId="{B4CC824B-3903-4B59-A355-60E0871AC977}">
      <dgm:prSet/>
      <dgm:spPr/>
      <dgm:t>
        <a:bodyPr/>
        <a:lstStyle/>
        <a:p>
          <a:endParaRPr lang="en-US"/>
        </a:p>
      </dgm:t>
    </dgm:pt>
    <dgm:pt modelId="{7FF40C37-5F83-4D35-98B8-366F32CB3D5E}" type="sibTrans" cxnId="{B4CC824B-3903-4B59-A355-60E0871AC977}">
      <dgm:prSet/>
      <dgm:spPr/>
      <dgm:t>
        <a:bodyPr/>
        <a:lstStyle/>
        <a:p>
          <a:endParaRPr lang="en-US"/>
        </a:p>
      </dgm:t>
    </dgm:pt>
    <dgm:pt modelId="{F8C66A9E-F93D-4728-B3F3-7ED23912BCF7}">
      <dgm:prSet/>
      <dgm:spPr/>
      <dgm:t>
        <a:bodyPr/>
        <a:lstStyle/>
        <a:p>
          <a:r>
            <a:rPr lang="en-US"/>
            <a:t>The administrator might use different admin accounts.</a:t>
          </a:r>
        </a:p>
      </dgm:t>
    </dgm:pt>
    <dgm:pt modelId="{5DA7231F-C798-4D1F-80A5-16825D7BE1CE}" type="parTrans" cxnId="{BDF7D3F6-9752-46A3-925D-FE2885506724}">
      <dgm:prSet/>
      <dgm:spPr/>
      <dgm:t>
        <a:bodyPr/>
        <a:lstStyle/>
        <a:p>
          <a:endParaRPr lang="en-US"/>
        </a:p>
      </dgm:t>
    </dgm:pt>
    <dgm:pt modelId="{AD86BE12-5174-48AA-B1E6-7D76C0794D0E}" type="sibTrans" cxnId="{BDF7D3F6-9752-46A3-925D-FE2885506724}">
      <dgm:prSet/>
      <dgm:spPr/>
      <dgm:t>
        <a:bodyPr/>
        <a:lstStyle/>
        <a:p>
          <a:endParaRPr lang="en-US"/>
        </a:p>
      </dgm:t>
    </dgm:pt>
    <dgm:pt modelId="{863F239B-3B6F-4972-8C09-8E04AE85A016}">
      <dgm:prSet/>
      <dgm:spPr/>
      <dgm:t>
        <a:bodyPr/>
        <a:lstStyle/>
        <a:p>
          <a:r>
            <a:rPr lang="en-US"/>
            <a:t>From one single device it is possible to “ping” everything</a:t>
          </a:r>
        </a:p>
      </dgm:t>
    </dgm:pt>
    <dgm:pt modelId="{14961BD5-BB27-4E27-A201-94477A6C9973}" type="parTrans" cxnId="{78BEA0A9-454E-4C5D-9B49-AD20082F7B94}">
      <dgm:prSet/>
      <dgm:spPr/>
      <dgm:t>
        <a:bodyPr/>
        <a:lstStyle/>
        <a:p>
          <a:endParaRPr lang="en-US"/>
        </a:p>
      </dgm:t>
    </dgm:pt>
    <dgm:pt modelId="{EE363465-C7D9-4846-9E60-938059D6BDF3}" type="sibTrans" cxnId="{78BEA0A9-454E-4C5D-9B49-AD20082F7B94}">
      <dgm:prSet/>
      <dgm:spPr/>
      <dgm:t>
        <a:bodyPr/>
        <a:lstStyle/>
        <a:p>
          <a:endParaRPr lang="en-US"/>
        </a:p>
      </dgm:t>
    </dgm:pt>
    <dgm:pt modelId="{5E181418-75CA-4D26-8E02-FBCFCB5D2124}">
      <dgm:prSet/>
      <dgm:spPr/>
      <dgm:t>
        <a:bodyPr/>
        <a:lstStyle/>
        <a:p>
          <a:r>
            <a:rPr lang="en-US"/>
            <a:t>Outcome</a:t>
          </a:r>
        </a:p>
      </dgm:t>
    </dgm:pt>
    <dgm:pt modelId="{0FDB22BF-F518-40AC-BA6B-57ACBB625556}" type="parTrans" cxnId="{7B91A8AA-C8DD-436A-8C61-A09AF2D99A84}">
      <dgm:prSet/>
      <dgm:spPr/>
      <dgm:t>
        <a:bodyPr/>
        <a:lstStyle/>
        <a:p>
          <a:endParaRPr lang="en-US"/>
        </a:p>
      </dgm:t>
    </dgm:pt>
    <dgm:pt modelId="{47FD43F5-6555-4BE1-ADF2-BBF4CBFDB32B}" type="sibTrans" cxnId="{7B91A8AA-C8DD-436A-8C61-A09AF2D99A84}">
      <dgm:prSet/>
      <dgm:spPr/>
      <dgm:t>
        <a:bodyPr/>
        <a:lstStyle/>
        <a:p>
          <a:endParaRPr lang="en-US"/>
        </a:p>
      </dgm:t>
    </dgm:pt>
    <dgm:pt modelId="{44083C2D-D47D-4D67-8FEE-66B2997F09C2}">
      <dgm:prSet/>
      <dgm:spPr/>
      <dgm:t>
        <a:bodyPr/>
        <a:lstStyle/>
        <a:p>
          <a:r>
            <a:rPr lang="en-US"/>
            <a:t>The attacker got in a laptop, scanned the network</a:t>
          </a:r>
        </a:p>
      </dgm:t>
    </dgm:pt>
    <dgm:pt modelId="{EF24C74E-791F-4AB7-A7BF-A82177E2D9E4}" type="parTrans" cxnId="{FA0851CF-41B8-4CD3-89DF-5169D7A86096}">
      <dgm:prSet/>
      <dgm:spPr/>
      <dgm:t>
        <a:bodyPr/>
        <a:lstStyle/>
        <a:p>
          <a:endParaRPr lang="en-US"/>
        </a:p>
      </dgm:t>
    </dgm:pt>
    <dgm:pt modelId="{5EDDF1F0-F462-4CD4-B5DE-CE8B64ED7D2F}" type="sibTrans" cxnId="{FA0851CF-41B8-4CD3-89DF-5169D7A86096}">
      <dgm:prSet/>
      <dgm:spPr/>
      <dgm:t>
        <a:bodyPr/>
        <a:lstStyle/>
        <a:p>
          <a:endParaRPr lang="en-US"/>
        </a:p>
      </dgm:t>
    </dgm:pt>
    <dgm:pt modelId="{EB530F4D-CCC5-47B8-8B65-FA34A47AF951}">
      <dgm:prSet/>
      <dgm:spPr/>
      <dgm:t>
        <a:bodyPr/>
        <a:lstStyle/>
        <a:p>
          <a:r>
            <a:rPr lang="en-US"/>
            <a:t>Progress</a:t>
          </a:r>
        </a:p>
      </dgm:t>
    </dgm:pt>
    <dgm:pt modelId="{2C84E6B7-C269-4766-A249-18FE2D910E1D}" type="parTrans" cxnId="{1520103A-353C-4BFE-9D15-C4430F62973C}">
      <dgm:prSet/>
      <dgm:spPr/>
      <dgm:t>
        <a:bodyPr/>
        <a:lstStyle/>
        <a:p>
          <a:endParaRPr lang="en-US"/>
        </a:p>
      </dgm:t>
    </dgm:pt>
    <dgm:pt modelId="{3F032A61-B818-491A-AAA4-B37DF6413EEC}" type="sibTrans" cxnId="{1520103A-353C-4BFE-9D15-C4430F62973C}">
      <dgm:prSet/>
      <dgm:spPr/>
      <dgm:t>
        <a:bodyPr/>
        <a:lstStyle/>
        <a:p>
          <a:endParaRPr lang="en-US"/>
        </a:p>
      </dgm:t>
    </dgm:pt>
    <dgm:pt modelId="{F5600A3C-0072-4DA4-BF36-6C7EC3F1D2F2}">
      <dgm:prSet/>
      <dgm:spPr/>
      <dgm:t>
        <a:bodyPr/>
        <a:lstStyle/>
        <a:p>
          <a:r>
            <a:rPr lang="en-US"/>
            <a:t>Restore from backup (a few systems)</a:t>
          </a:r>
        </a:p>
      </dgm:t>
    </dgm:pt>
    <dgm:pt modelId="{A8EC1F2E-6DB3-4BC9-971E-1E46411906CC}" type="parTrans" cxnId="{86C24A56-18BD-4EE6-9042-D71CF59FB0CF}">
      <dgm:prSet/>
      <dgm:spPr/>
      <dgm:t>
        <a:bodyPr/>
        <a:lstStyle/>
        <a:p>
          <a:endParaRPr lang="en-US"/>
        </a:p>
      </dgm:t>
    </dgm:pt>
    <dgm:pt modelId="{A8FBEBB7-B0FB-40D3-8C13-4C8BDE82DB3A}" type="sibTrans" cxnId="{86C24A56-18BD-4EE6-9042-D71CF59FB0CF}">
      <dgm:prSet/>
      <dgm:spPr/>
      <dgm:t>
        <a:bodyPr/>
        <a:lstStyle/>
        <a:p>
          <a:endParaRPr lang="en-US"/>
        </a:p>
      </dgm:t>
    </dgm:pt>
    <dgm:pt modelId="{29352996-98BE-4660-B530-273EFDC6F1FB}">
      <dgm:prSet/>
      <dgm:spPr/>
      <dgm:t>
        <a:bodyPr/>
        <a:lstStyle/>
        <a:p>
          <a:r>
            <a:rPr lang="en-US"/>
            <a:t>Recover from external consultans (randomly stored data on usb devices)</a:t>
          </a:r>
        </a:p>
      </dgm:t>
    </dgm:pt>
    <dgm:pt modelId="{CB9D450B-68CA-420E-97E8-01B0E6B006CF}" type="parTrans" cxnId="{A61F8F8B-CD6C-4142-BADD-36A6C019036B}">
      <dgm:prSet/>
      <dgm:spPr/>
      <dgm:t>
        <a:bodyPr/>
        <a:lstStyle/>
        <a:p>
          <a:endParaRPr lang="en-US"/>
        </a:p>
      </dgm:t>
    </dgm:pt>
    <dgm:pt modelId="{C3EAEE21-A1D8-41E8-B989-9663B9062649}" type="sibTrans" cxnId="{A61F8F8B-CD6C-4142-BADD-36A6C019036B}">
      <dgm:prSet/>
      <dgm:spPr/>
      <dgm:t>
        <a:bodyPr/>
        <a:lstStyle/>
        <a:p>
          <a:endParaRPr lang="en-US"/>
        </a:p>
      </dgm:t>
    </dgm:pt>
    <dgm:pt modelId="{8D5365FA-587E-4DAB-95BA-C808D2CAAAB7}">
      <dgm:prSet/>
      <dgm:spPr/>
      <dgm:t>
        <a:bodyPr/>
        <a:lstStyle/>
        <a:p>
          <a:r>
            <a:rPr lang="en-US"/>
            <a:t>Primary functions was up after 2 weeks</a:t>
          </a:r>
        </a:p>
      </dgm:t>
    </dgm:pt>
    <dgm:pt modelId="{825BC5EE-3B3B-4AF3-942E-A5116010A7E2}" type="parTrans" cxnId="{5CAC5DC4-ACCC-4190-829B-F6F09060AA4B}">
      <dgm:prSet/>
      <dgm:spPr/>
      <dgm:t>
        <a:bodyPr/>
        <a:lstStyle/>
        <a:p>
          <a:endParaRPr lang="en-US"/>
        </a:p>
      </dgm:t>
    </dgm:pt>
    <dgm:pt modelId="{FEB1B42A-4774-401A-B89C-46D30333AEFD}" type="sibTrans" cxnId="{5CAC5DC4-ACCC-4190-829B-F6F09060AA4B}">
      <dgm:prSet/>
      <dgm:spPr/>
      <dgm:t>
        <a:bodyPr/>
        <a:lstStyle/>
        <a:p>
          <a:endParaRPr lang="en-US"/>
        </a:p>
      </dgm:t>
    </dgm:pt>
    <dgm:pt modelId="{7FFA94E6-30B4-4FC9-9CD4-215173D4D2BE}">
      <dgm:prSet/>
      <dgm:spPr/>
      <dgm:t>
        <a:bodyPr/>
        <a:lstStyle/>
        <a:p>
          <a:r>
            <a:rPr lang="en-US"/>
            <a:t>Data was lost</a:t>
          </a:r>
        </a:p>
      </dgm:t>
    </dgm:pt>
    <dgm:pt modelId="{F215C71B-5DE1-4868-A509-4BA729D34C06}" type="parTrans" cxnId="{CF99C515-1F62-46B3-A4C5-265B5DC71455}">
      <dgm:prSet/>
      <dgm:spPr/>
      <dgm:t>
        <a:bodyPr/>
        <a:lstStyle/>
        <a:p>
          <a:endParaRPr lang="en-US"/>
        </a:p>
      </dgm:t>
    </dgm:pt>
    <dgm:pt modelId="{88F7774A-ECBC-4CB1-8210-0B9DD087D1C3}" type="sibTrans" cxnId="{CF99C515-1F62-46B3-A4C5-265B5DC71455}">
      <dgm:prSet/>
      <dgm:spPr/>
      <dgm:t>
        <a:bodyPr/>
        <a:lstStyle/>
        <a:p>
          <a:endParaRPr lang="en-US"/>
        </a:p>
      </dgm:t>
    </dgm:pt>
    <dgm:pt modelId="{5CE2EF82-C929-4858-88B9-56A8A5E3C23D}">
      <dgm:prSet/>
      <dgm:spPr/>
      <dgm:t>
        <a:bodyPr/>
        <a:lstStyle/>
        <a:p>
          <a:r>
            <a:rPr lang="en-SE"/>
            <a:t>E</a:t>
          </a:r>
          <a:r>
            <a:rPr lang="en-US" err="1"/>
            <a:t>ventually</a:t>
          </a:r>
          <a:r>
            <a:rPr lang="en-US"/>
            <a:t> managed to get in to </a:t>
          </a:r>
          <a:r>
            <a:rPr lang="en-US" err="1"/>
            <a:t>Vmware</a:t>
          </a:r>
          <a:endParaRPr lang="en-US"/>
        </a:p>
      </dgm:t>
    </dgm:pt>
    <dgm:pt modelId="{9278C8FB-1AD5-42A3-929A-1669A2B945C6}" type="parTrans" cxnId="{E6EDCDBA-646A-4A63-88DF-2CA5362F5FAD}">
      <dgm:prSet/>
      <dgm:spPr/>
      <dgm:t>
        <a:bodyPr/>
        <a:lstStyle/>
        <a:p>
          <a:endParaRPr lang="en-US"/>
        </a:p>
      </dgm:t>
    </dgm:pt>
    <dgm:pt modelId="{57A3F67F-7562-49F7-8A94-5A4A7380828F}" type="sibTrans" cxnId="{E6EDCDBA-646A-4A63-88DF-2CA5362F5FAD}">
      <dgm:prSet/>
      <dgm:spPr/>
      <dgm:t>
        <a:bodyPr/>
        <a:lstStyle/>
        <a:p>
          <a:endParaRPr lang="en-US"/>
        </a:p>
      </dgm:t>
    </dgm:pt>
    <dgm:pt modelId="{0E386A25-F89C-4DBB-9E19-0CEEF028DA13}">
      <dgm:prSet/>
      <dgm:spPr/>
      <dgm:t>
        <a:bodyPr/>
        <a:lstStyle/>
        <a:p>
          <a:r>
            <a:rPr lang="en-SE"/>
            <a:t>F</a:t>
          </a:r>
          <a:r>
            <a:rPr lang="en-US" err="1"/>
            <a:t>ound</a:t>
          </a:r>
          <a:r>
            <a:rPr lang="en-US"/>
            <a:t> VMware, Hyper-V, ILO/</a:t>
          </a:r>
          <a:r>
            <a:rPr lang="en-US" err="1"/>
            <a:t>Idrac</a:t>
          </a:r>
          <a:endParaRPr lang="en-US"/>
        </a:p>
      </dgm:t>
    </dgm:pt>
    <dgm:pt modelId="{3223380A-C72D-4EE1-B93B-947003411619}" type="parTrans" cxnId="{8C94BD65-866D-4826-B9DF-72D28E63C749}">
      <dgm:prSet/>
      <dgm:spPr/>
      <dgm:t>
        <a:bodyPr/>
        <a:lstStyle/>
        <a:p>
          <a:endParaRPr lang="en-US"/>
        </a:p>
      </dgm:t>
    </dgm:pt>
    <dgm:pt modelId="{2F502DB5-346A-4028-8915-04D3923CAAFE}" type="sibTrans" cxnId="{8C94BD65-866D-4826-B9DF-72D28E63C749}">
      <dgm:prSet/>
      <dgm:spPr/>
      <dgm:t>
        <a:bodyPr/>
        <a:lstStyle/>
        <a:p>
          <a:endParaRPr lang="en-US"/>
        </a:p>
      </dgm:t>
    </dgm:pt>
    <dgm:pt modelId="{43129008-561C-490D-AFFC-84DEB7448AF3}">
      <dgm:prSet/>
      <dgm:spPr/>
      <dgm:t>
        <a:bodyPr/>
        <a:lstStyle/>
        <a:p>
          <a:r>
            <a:rPr lang="en-SE"/>
            <a:t>L</a:t>
          </a:r>
          <a:r>
            <a:rPr lang="en-US" err="1"/>
            <a:t>aunch</a:t>
          </a:r>
          <a:r>
            <a:rPr lang="en-US"/>
            <a:t> the ransomware attack.</a:t>
          </a:r>
        </a:p>
      </dgm:t>
    </dgm:pt>
    <dgm:pt modelId="{9F58D698-1FC1-484B-890E-5FEB3DB19588}" type="parTrans" cxnId="{3746EAB2-0EAA-4094-981F-92D4005A053E}">
      <dgm:prSet/>
      <dgm:spPr/>
      <dgm:t>
        <a:bodyPr/>
        <a:lstStyle/>
        <a:p>
          <a:endParaRPr lang="en-US"/>
        </a:p>
      </dgm:t>
    </dgm:pt>
    <dgm:pt modelId="{E90C2BA0-5F87-44EF-8F8A-BDFD2BC73699}" type="sibTrans" cxnId="{3746EAB2-0EAA-4094-981F-92D4005A053E}">
      <dgm:prSet/>
      <dgm:spPr/>
      <dgm:t>
        <a:bodyPr/>
        <a:lstStyle/>
        <a:p>
          <a:endParaRPr lang="en-US"/>
        </a:p>
      </dgm:t>
    </dgm:pt>
    <dgm:pt modelId="{28B1CA20-2C66-46FB-AB6E-4C7ED829D651}" type="pres">
      <dgm:prSet presAssocID="{2FFD5401-1BE7-436B-BB5D-45A0308A78D5}" presName="Name0" presStyleCnt="0">
        <dgm:presLayoutVars>
          <dgm:dir/>
          <dgm:animLvl val="lvl"/>
          <dgm:resizeHandles val="exact"/>
        </dgm:presLayoutVars>
      </dgm:prSet>
      <dgm:spPr/>
    </dgm:pt>
    <dgm:pt modelId="{90729894-F6C5-4BD7-837B-B6910654CEBC}" type="pres">
      <dgm:prSet presAssocID="{93CA0797-DC8A-49C6-AC28-D65EF4F3E124}" presName="linNode" presStyleCnt="0"/>
      <dgm:spPr/>
    </dgm:pt>
    <dgm:pt modelId="{E46C080D-B5AF-40E2-901F-F2CCCD1F55D7}" type="pres">
      <dgm:prSet presAssocID="{93CA0797-DC8A-49C6-AC28-D65EF4F3E124}" presName="parentText" presStyleLbl="node1" presStyleIdx="0" presStyleCnt="3">
        <dgm:presLayoutVars>
          <dgm:chMax val="1"/>
          <dgm:bulletEnabled val="1"/>
        </dgm:presLayoutVars>
      </dgm:prSet>
      <dgm:spPr/>
    </dgm:pt>
    <dgm:pt modelId="{B09740C7-ED1D-4340-B0CD-2CCF81693694}" type="pres">
      <dgm:prSet presAssocID="{93CA0797-DC8A-49C6-AC28-D65EF4F3E124}" presName="descendantText" presStyleLbl="alignAccFollowNode1" presStyleIdx="0" presStyleCnt="3">
        <dgm:presLayoutVars>
          <dgm:bulletEnabled val="1"/>
        </dgm:presLayoutVars>
      </dgm:prSet>
      <dgm:spPr/>
    </dgm:pt>
    <dgm:pt modelId="{C865AC07-68B2-4116-8844-612ED45444C2}" type="pres">
      <dgm:prSet presAssocID="{EDD6077E-D9FE-438A-8D7F-E27D84A760E1}" presName="sp" presStyleCnt="0"/>
      <dgm:spPr/>
    </dgm:pt>
    <dgm:pt modelId="{11B7A82D-EB1B-43F5-A213-A2A616A01E1D}" type="pres">
      <dgm:prSet presAssocID="{5E181418-75CA-4D26-8E02-FBCFCB5D2124}" presName="linNode" presStyleCnt="0"/>
      <dgm:spPr/>
    </dgm:pt>
    <dgm:pt modelId="{D730703A-6E91-4C50-8F7E-D5A1E3A795BA}" type="pres">
      <dgm:prSet presAssocID="{5E181418-75CA-4D26-8E02-FBCFCB5D2124}" presName="parentText" presStyleLbl="node1" presStyleIdx="1" presStyleCnt="3">
        <dgm:presLayoutVars>
          <dgm:chMax val="1"/>
          <dgm:bulletEnabled val="1"/>
        </dgm:presLayoutVars>
      </dgm:prSet>
      <dgm:spPr/>
    </dgm:pt>
    <dgm:pt modelId="{E970BD85-2459-4C38-99A1-BA91354FDC59}" type="pres">
      <dgm:prSet presAssocID="{5E181418-75CA-4D26-8E02-FBCFCB5D2124}" presName="descendantText" presStyleLbl="alignAccFollowNode1" presStyleIdx="1" presStyleCnt="3">
        <dgm:presLayoutVars>
          <dgm:bulletEnabled val="1"/>
        </dgm:presLayoutVars>
      </dgm:prSet>
      <dgm:spPr/>
    </dgm:pt>
    <dgm:pt modelId="{7E459FCC-BE4A-4221-90CD-FB6F45A257DA}" type="pres">
      <dgm:prSet presAssocID="{47FD43F5-6555-4BE1-ADF2-BBF4CBFDB32B}" presName="sp" presStyleCnt="0"/>
      <dgm:spPr/>
    </dgm:pt>
    <dgm:pt modelId="{6B6D741E-1991-4705-A9DE-1C3F47A05BF5}" type="pres">
      <dgm:prSet presAssocID="{EB530F4D-CCC5-47B8-8B65-FA34A47AF951}" presName="linNode" presStyleCnt="0"/>
      <dgm:spPr/>
    </dgm:pt>
    <dgm:pt modelId="{3D3B3EEC-81FE-406D-A960-52CC3FBB3230}" type="pres">
      <dgm:prSet presAssocID="{EB530F4D-CCC5-47B8-8B65-FA34A47AF951}" presName="parentText" presStyleLbl="node1" presStyleIdx="2" presStyleCnt="3">
        <dgm:presLayoutVars>
          <dgm:chMax val="1"/>
          <dgm:bulletEnabled val="1"/>
        </dgm:presLayoutVars>
      </dgm:prSet>
      <dgm:spPr/>
    </dgm:pt>
    <dgm:pt modelId="{59F4B3C6-6655-413A-800F-F97EF29FC35B}" type="pres">
      <dgm:prSet presAssocID="{EB530F4D-CCC5-47B8-8B65-FA34A47AF951}" presName="descendantText" presStyleLbl="alignAccFollowNode1" presStyleIdx="2" presStyleCnt="3">
        <dgm:presLayoutVars>
          <dgm:bulletEnabled val="1"/>
        </dgm:presLayoutVars>
      </dgm:prSet>
      <dgm:spPr/>
    </dgm:pt>
  </dgm:ptLst>
  <dgm:cxnLst>
    <dgm:cxn modelId="{FAE31304-016B-45AA-A2C9-B8C7155A3080}" type="presOf" srcId="{29352996-98BE-4660-B530-273EFDC6F1FB}" destId="{59F4B3C6-6655-413A-800F-F97EF29FC35B}" srcOrd="0" destOrd="1" presId="urn:microsoft.com/office/officeart/2005/8/layout/vList5"/>
    <dgm:cxn modelId="{5264F70C-1191-4EDA-B50A-2C491636D1EC}" type="presOf" srcId="{44083C2D-D47D-4D67-8FEE-66B2997F09C2}" destId="{E970BD85-2459-4C38-99A1-BA91354FDC59}" srcOrd="0" destOrd="0" presId="urn:microsoft.com/office/officeart/2005/8/layout/vList5"/>
    <dgm:cxn modelId="{CF99C515-1F62-46B3-A4C5-265B5DC71455}" srcId="{EB530F4D-CCC5-47B8-8B65-FA34A47AF951}" destId="{7FFA94E6-30B4-4FC9-9CD4-215173D4D2BE}" srcOrd="3" destOrd="0" parTransId="{F215C71B-5DE1-4868-A509-4BA729D34C06}" sibTransId="{88F7774A-ECBC-4CB1-8210-0B9DD087D1C3}"/>
    <dgm:cxn modelId="{C58EC31D-5A88-43C3-BE34-B26C04C0EEA4}" type="presOf" srcId="{93CA0797-DC8A-49C6-AC28-D65EF4F3E124}" destId="{E46C080D-B5AF-40E2-901F-F2CCCD1F55D7}" srcOrd="0" destOrd="0" presId="urn:microsoft.com/office/officeart/2005/8/layout/vList5"/>
    <dgm:cxn modelId="{5D7BBC23-FD49-414C-BC5A-CB3A6A65720C}" type="presOf" srcId="{8D5365FA-587E-4DAB-95BA-C808D2CAAAB7}" destId="{59F4B3C6-6655-413A-800F-F97EF29FC35B}" srcOrd="0" destOrd="2" presId="urn:microsoft.com/office/officeart/2005/8/layout/vList5"/>
    <dgm:cxn modelId="{BA451826-A870-4286-B95F-1E93B36AA3BE}" type="presOf" srcId="{EB530F4D-CCC5-47B8-8B65-FA34A47AF951}" destId="{3D3B3EEC-81FE-406D-A960-52CC3FBB3230}" srcOrd="0" destOrd="0" presId="urn:microsoft.com/office/officeart/2005/8/layout/vList5"/>
    <dgm:cxn modelId="{1520103A-353C-4BFE-9D15-C4430F62973C}" srcId="{2FFD5401-1BE7-436B-BB5D-45A0308A78D5}" destId="{EB530F4D-CCC5-47B8-8B65-FA34A47AF951}" srcOrd="2" destOrd="0" parTransId="{2C84E6B7-C269-4766-A249-18FE2D910E1D}" sibTransId="{3F032A61-B818-491A-AAA4-B37DF6413EEC}"/>
    <dgm:cxn modelId="{945C603B-303E-4178-8A7B-2B38565F1CE9}" type="presOf" srcId="{7FFA94E6-30B4-4FC9-9CD4-215173D4D2BE}" destId="{59F4B3C6-6655-413A-800F-F97EF29FC35B}" srcOrd="0" destOrd="3" presId="urn:microsoft.com/office/officeart/2005/8/layout/vList5"/>
    <dgm:cxn modelId="{86F0973E-3763-444E-AD58-90C1BE40B180}" type="presOf" srcId="{F5600A3C-0072-4DA4-BF36-6C7EC3F1D2F2}" destId="{59F4B3C6-6655-413A-800F-F97EF29FC35B}" srcOrd="0" destOrd="0" presId="urn:microsoft.com/office/officeart/2005/8/layout/vList5"/>
    <dgm:cxn modelId="{468C9C60-E979-4E98-B79F-3F3F0F3290DF}" type="presOf" srcId="{5E181418-75CA-4D26-8E02-FBCFCB5D2124}" destId="{D730703A-6E91-4C50-8F7E-D5A1E3A795BA}" srcOrd="0" destOrd="0" presId="urn:microsoft.com/office/officeart/2005/8/layout/vList5"/>
    <dgm:cxn modelId="{FDB34E61-0FD9-436D-918D-71483C29EAFE}" type="presOf" srcId="{0E386A25-F89C-4DBB-9E19-0CEEF028DA13}" destId="{E970BD85-2459-4C38-99A1-BA91354FDC59}" srcOrd="0" destOrd="1" presId="urn:microsoft.com/office/officeart/2005/8/layout/vList5"/>
    <dgm:cxn modelId="{8C94BD65-866D-4826-B9DF-72D28E63C749}" srcId="{5E181418-75CA-4D26-8E02-FBCFCB5D2124}" destId="{0E386A25-F89C-4DBB-9E19-0CEEF028DA13}" srcOrd="1" destOrd="0" parTransId="{3223380A-C72D-4EE1-B93B-947003411619}" sibTransId="{2F502DB5-346A-4028-8915-04D3923CAAFE}"/>
    <dgm:cxn modelId="{B4CC824B-3903-4B59-A355-60E0871AC977}" srcId="{93CA0797-DC8A-49C6-AC28-D65EF4F3E124}" destId="{8DD2F826-E023-45E2-8AA2-D10EC1005B61}" srcOrd="0" destOrd="0" parTransId="{8423007A-7CA8-4D2A-94E8-3CF1474A6EE6}" sibTransId="{7FF40C37-5F83-4D35-98B8-366F32CB3D5E}"/>
    <dgm:cxn modelId="{86C24A56-18BD-4EE6-9042-D71CF59FB0CF}" srcId="{EB530F4D-CCC5-47B8-8B65-FA34A47AF951}" destId="{F5600A3C-0072-4DA4-BF36-6C7EC3F1D2F2}" srcOrd="0" destOrd="0" parTransId="{A8EC1F2E-6DB3-4BC9-971E-1E46411906CC}" sibTransId="{A8FBEBB7-B0FB-40D3-8C13-4C8BDE82DB3A}"/>
    <dgm:cxn modelId="{9B535B83-A309-429D-9CDC-BFB23E96D9FA}" type="presOf" srcId="{863F239B-3B6F-4972-8C09-8E04AE85A016}" destId="{B09740C7-ED1D-4340-B0CD-2CCF81693694}" srcOrd="0" destOrd="2" presId="urn:microsoft.com/office/officeart/2005/8/layout/vList5"/>
    <dgm:cxn modelId="{1C70B885-8E41-4CDD-9224-A68722FEC413}" type="presOf" srcId="{5CE2EF82-C929-4858-88B9-56A8A5E3C23D}" destId="{E970BD85-2459-4C38-99A1-BA91354FDC59}" srcOrd="0" destOrd="2" presId="urn:microsoft.com/office/officeart/2005/8/layout/vList5"/>
    <dgm:cxn modelId="{AC41DA85-C170-4BE8-A653-E9563CB958BD}" type="presOf" srcId="{8DD2F826-E023-45E2-8AA2-D10EC1005B61}" destId="{B09740C7-ED1D-4340-B0CD-2CCF81693694}" srcOrd="0" destOrd="0" presId="urn:microsoft.com/office/officeart/2005/8/layout/vList5"/>
    <dgm:cxn modelId="{A61F8F8B-CD6C-4142-BADD-36A6C019036B}" srcId="{EB530F4D-CCC5-47B8-8B65-FA34A47AF951}" destId="{29352996-98BE-4660-B530-273EFDC6F1FB}" srcOrd="1" destOrd="0" parTransId="{CB9D450B-68CA-420E-97E8-01B0E6B006CF}" sibTransId="{C3EAEE21-A1D8-41E8-B989-9663B9062649}"/>
    <dgm:cxn modelId="{9618EA9A-CF8C-4A7C-BD26-607CD5EF2184}" type="presOf" srcId="{2FFD5401-1BE7-436B-BB5D-45A0308A78D5}" destId="{28B1CA20-2C66-46FB-AB6E-4C7ED829D651}" srcOrd="0" destOrd="0" presId="urn:microsoft.com/office/officeart/2005/8/layout/vList5"/>
    <dgm:cxn modelId="{23102C9E-6594-4997-9359-C30AA49FCC79}" srcId="{2FFD5401-1BE7-436B-BB5D-45A0308A78D5}" destId="{93CA0797-DC8A-49C6-AC28-D65EF4F3E124}" srcOrd="0" destOrd="0" parTransId="{EED99491-F889-43E1-94BE-A698E95227E0}" sibTransId="{EDD6077E-D9FE-438A-8D7F-E27D84A760E1}"/>
    <dgm:cxn modelId="{78BEA0A9-454E-4C5D-9B49-AD20082F7B94}" srcId="{93CA0797-DC8A-49C6-AC28-D65EF4F3E124}" destId="{863F239B-3B6F-4972-8C09-8E04AE85A016}" srcOrd="2" destOrd="0" parTransId="{14961BD5-BB27-4E27-A201-94477A6C9973}" sibTransId="{EE363465-C7D9-4846-9E60-938059D6BDF3}"/>
    <dgm:cxn modelId="{7B91A8AA-C8DD-436A-8C61-A09AF2D99A84}" srcId="{2FFD5401-1BE7-436B-BB5D-45A0308A78D5}" destId="{5E181418-75CA-4D26-8E02-FBCFCB5D2124}" srcOrd="1" destOrd="0" parTransId="{0FDB22BF-F518-40AC-BA6B-57ACBB625556}" sibTransId="{47FD43F5-6555-4BE1-ADF2-BBF4CBFDB32B}"/>
    <dgm:cxn modelId="{3746EAB2-0EAA-4094-981F-92D4005A053E}" srcId="{5E181418-75CA-4D26-8E02-FBCFCB5D2124}" destId="{43129008-561C-490D-AFFC-84DEB7448AF3}" srcOrd="3" destOrd="0" parTransId="{9F58D698-1FC1-484B-890E-5FEB3DB19588}" sibTransId="{E90C2BA0-5F87-44EF-8F8A-BDFD2BC73699}"/>
    <dgm:cxn modelId="{E6EDCDBA-646A-4A63-88DF-2CA5362F5FAD}" srcId="{5E181418-75CA-4D26-8E02-FBCFCB5D2124}" destId="{5CE2EF82-C929-4858-88B9-56A8A5E3C23D}" srcOrd="2" destOrd="0" parTransId="{9278C8FB-1AD5-42A3-929A-1669A2B945C6}" sibTransId="{57A3F67F-7562-49F7-8A94-5A4A7380828F}"/>
    <dgm:cxn modelId="{1F33F3C1-C2BC-4D72-91EF-B2FE6D835915}" type="presOf" srcId="{F8C66A9E-F93D-4728-B3F3-7ED23912BCF7}" destId="{B09740C7-ED1D-4340-B0CD-2CCF81693694}" srcOrd="0" destOrd="1" presId="urn:microsoft.com/office/officeart/2005/8/layout/vList5"/>
    <dgm:cxn modelId="{3ECCA7C2-0BCB-4F8F-9ABF-27A772CB248D}" type="presOf" srcId="{43129008-561C-490D-AFFC-84DEB7448AF3}" destId="{E970BD85-2459-4C38-99A1-BA91354FDC59}" srcOrd="0" destOrd="3" presId="urn:microsoft.com/office/officeart/2005/8/layout/vList5"/>
    <dgm:cxn modelId="{5CAC5DC4-ACCC-4190-829B-F6F09060AA4B}" srcId="{EB530F4D-CCC5-47B8-8B65-FA34A47AF951}" destId="{8D5365FA-587E-4DAB-95BA-C808D2CAAAB7}" srcOrd="2" destOrd="0" parTransId="{825BC5EE-3B3B-4AF3-942E-A5116010A7E2}" sibTransId="{FEB1B42A-4774-401A-B89C-46D30333AEFD}"/>
    <dgm:cxn modelId="{FA0851CF-41B8-4CD3-89DF-5169D7A86096}" srcId="{5E181418-75CA-4D26-8E02-FBCFCB5D2124}" destId="{44083C2D-D47D-4D67-8FEE-66B2997F09C2}" srcOrd="0" destOrd="0" parTransId="{EF24C74E-791F-4AB7-A7BF-A82177E2D9E4}" sibTransId="{5EDDF1F0-F462-4CD4-B5DE-CE8B64ED7D2F}"/>
    <dgm:cxn modelId="{BDF7D3F6-9752-46A3-925D-FE2885506724}" srcId="{93CA0797-DC8A-49C6-AC28-D65EF4F3E124}" destId="{F8C66A9E-F93D-4728-B3F3-7ED23912BCF7}" srcOrd="1" destOrd="0" parTransId="{5DA7231F-C798-4D1F-80A5-16825D7BE1CE}" sibTransId="{AD86BE12-5174-48AA-B1E6-7D76C0794D0E}"/>
    <dgm:cxn modelId="{ADEE51E3-45BB-4F5A-98D8-9805DA8FAC1E}" type="presParOf" srcId="{28B1CA20-2C66-46FB-AB6E-4C7ED829D651}" destId="{90729894-F6C5-4BD7-837B-B6910654CEBC}" srcOrd="0" destOrd="0" presId="urn:microsoft.com/office/officeart/2005/8/layout/vList5"/>
    <dgm:cxn modelId="{26EBBF39-40CF-43D7-AEDE-17ED38794BD3}" type="presParOf" srcId="{90729894-F6C5-4BD7-837B-B6910654CEBC}" destId="{E46C080D-B5AF-40E2-901F-F2CCCD1F55D7}" srcOrd="0" destOrd="0" presId="urn:microsoft.com/office/officeart/2005/8/layout/vList5"/>
    <dgm:cxn modelId="{94BAB8DE-03D7-4AE4-BD54-5FA659298D4D}" type="presParOf" srcId="{90729894-F6C5-4BD7-837B-B6910654CEBC}" destId="{B09740C7-ED1D-4340-B0CD-2CCF81693694}" srcOrd="1" destOrd="0" presId="urn:microsoft.com/office/officeart/2005/8/layout/vList5"/>
    <dgm:cxn modelId="{3F560841-6DFF-4C62-ADCA-95F6B34D1CB2}" type="presParOf" srcId="{28B1CA20-2C66-46FB-AB6E-4C7ED829D651}" destId="{C865AC07-68B2-4116-8844-612ED45444C2}" srcOrd="1" destOrd="0" presId="urn:microsoft.com/office/officeart/2005/8/layout/vList5"/>
    <dgm:cxn modelId="{5716E5B9-982B-46C6-B2D4-5F51F903395A}" type="presParOf" srcId="{28B1CA20-2C66-46FB-AB6E-4C7ED829D651}" destId="{11B7A82D-EB1B-43F5-A213-A2A616A01E1D}" srcOrd="2" destOrd="0" presId="urn:microsoft.com/office/officeart/2005/8/layout/vList5"/>
    <dgm:cxn modelId="{37AB898F-2DB2-43E1-89D8-C8C36B706088}" type="presParOf" srcId="{11B7A82D-EB1B-43F5-A213-A2A616A01E1D}" destId="{D730703A-6E91-4C50-8F7E-D5A1E3A795BA}" srcOrd="0" destOrd="0" presId="urn:microsoft.com/office/officeart/2005/8/layout/vList5"/>
    <dgm:cxn modelId="{7B40EF96-D390-4654-ADDB-CEE0ACA46655}" type="presParOf" srcId="{11B7A82D-EB1B-43F5-A213-A2A616A01E1D}" destId="{E970BD85-2459-4C38-99A1-BA91354FDC59}" srcOrd="1" destOrd="0" presId="urn:microsoft.com/office/officeart/2005/8/layout/vList5"/>
    <dgm:cxn modelId="{104C4D38-6A4E-4E84-BA80-319426C043FB}" type="presParOf" srcId="{28B1CA20-2C66-46FB-AB6E-4C7ED829D651}" destId="{7E459FCC-BE4A-4221-90CD-FB6F45A257DA}" srcOrd="3" destOrd="0" presId="urn:microsoft.com/office/officeart/2005/8/layout/vList5"/>
    <dgm:cxn modelId="{827EEE17-C018-4440-9C9D-9305CE208064}" type="presParOf" srcId="{28B1CA20-2C66-46FB-AB6E-4C7ED829D651}" destId="{6B6D741E-1991-4705-A9DE-1C3F47A05BF5}" srcOrd="4" destOrd="0" presId="urn:microsoft.com/office/officeart/2005/8/layout/vList5"/>
    <dgm:cxn modelId="{7552E935-098D-4EFC-BB95-588F7DBC14FB}" type="presParOf" srcId="{6B6D741E-1991-4705-A9DE-1C3F47A05BF5}" destId="{3D3B3EEC-81FE-406D-A960-52CC3FBB3230}" srcOrd="0" destOrd="0" presId="urn:microsoft.com/office/officeart/2005/8/layout/vList5"/>
    <dgm:cxn modelId="{26190DB1-7BA5-440D-8ADD-6055D7EB629D}" type="presParOf" srcId="{6B6D741E-1991-4705-A9DE-1C3F47A05BF5}" destId="{59F4B3C6-6655-413A-800F-F97EF29FC3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CA0A62F-2F13-4E4A-BAC3-0A9E01B26D79}"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7CCC6271-50E2-44E1-83BA-B80A51233E55}">
      <dgm:prSet/>
      <dgm:spPr/>
      <dgm:t>
        <a:bodyPr/>
        <a:lstStyle/>
        <a:p>
          <a:r>
            <a:rPr lang="en-US"/>
            <a:t>Story</a:t>
          </a:r>
        </a:p>
      </dgm:t>
    </dgm:pt>
    <dgm:pt modelId="{5CEF5A71-4BFB-4644-8134-F147AB2CA028}" type="parTrans" cxnId="{894D1C88-0548-4826-AA93-5E09994F4C76}">
      <dgm:prSet/>
      <dgm:spPr/>
      <dgm:t>
        <a:bodyPr/>
        <a:lstStyle/>
        <a:p>
          <a:endParaRPr lang="en-US"/>
        </a:p>
      </dgm:t>
    </dgm:pt>
    <dgm:pt modelId="{7D7789CE-6073-40E3-839E-3CFC90368547}" type="sibTrans" cxnId="{894D1C88-0548-4826-AA93-5E09994F4C76}">
      <dgm:prSet/>
      <dgm:spPr/>
      <dgm:t>
        <a:bodyPr/>
        <a:lstStyle/>
        <a:p>
          <a:endParaRPr lang="en-US"/>
        </a:p>
      </dgm:t>
    </dgm:pt>
    <dgm:pt modelId="{567E5A4F-C74E-4552-A5C8-C195690A39E6}">
      <dgm:prSet/>
      <dgm:spPr/>
      <dgm:t>
        <a:bodyPr/>
        <a:lstStyle/>
        <a:p>
          <a:r>
            <a:rPr lang="en-US"/>
            <a:t>Backup solution was running in WORKGROUP</a:t>
          </a:r>
        </a:p>
      </dgm:t>
    </dgm:pt>
    <dgm:pt modelId="{DA8B3154-4115-47CB-907D-86521078E0B6}" type="parTrans" cxnId="{9606B55D-2D9D-4F1A-B943-9B8B191A4927}">
      <dgm:prSet/>
      <dgm:spPr/>
      <dgm:t>
        <a:bodyPr/>
        <a:lstStyle/>
        <a:p>
          <a:endParaRPr lang="en-US"/>
        </a:p>
      </dgm:t>
    </dgm:pt>
    <dgm:pt modelId="{945CCE80-C72B-47C7-A6D0-401B23AD786B}" type="sibTrans" cxnId="{9606B55D-2D9D-4F1A-B943-9B8B191A4927}">
      <dgm:prSet/>
      <dgm:spPr/>
      <dgm:t>
        <a:bodyPr/>
        <a:lstStyle/>
        <a:p>
          <a:endParaRPr lang="en-US"/>
        </a:p>
      </dgm:t>
    </dgm:pt>
    <dgm:pt modelId="{90866861-3D57-45F4-9BAB-1022CBE62D44}">
      <dgm:prSet/>
      <dgm:spPr/>
      <dgm:t>
        <a:bodyPr/>
        <a:lstStyle/>
        <a:p>
          <a:r>
            <a:rPr lang="en-US"/>
            <a:t>Data was stored on NAS devices</a:t>
          </a:r>
        </a:p>
      </dgm:t>
    </dgm:pt>
    <dgm:pt modelId="{9552E445-10BC-4122-9488-6D92F5C96340}" type="parTrans" cxnId="{0C3BC78A-7C83-47FD-B2F6-F6CBB6E08998}">
      <dgm:prSet/>
      <dgm:spPr/>
      <dgm:t>
        <a:bodyPr/>
        <a:lstStyle/>
        <a:p>
          <a:endParaRPr lang="en-US"/>
        </a:p>
      </dgm:t>
    </dgm:pt>
    <dgm:pt modelId="{00A06DD6-70B0-4FF7-BA8B-5E248EDF9AAA}" type="sibTrans" cxnId="{0C3BC78A-7C83-47FD-B2F6-F6CBB6E08998}">
      <dgm:prSet/>
      <dgm:spPr/>
      <dgm:t>
        <a:bodyPr/>
        <a:lstStyle/>
        <a:p>
          <a:endParaRPr lang="en-US"/>
        </a:p>
      </dgm:t>
    </dgm:pt>
    <dgm:pt modelId="{21A760FA-9532-43B1-A735-80A381A7D16A}">
      <dgm:prSet/>
      <dgm:spPr/>
      <dgm:t>
        <a:bodyPr/>
        <a:lstStyle/>
        <a:p>
          <a:r>
            <a:rPr lang="en-US"/>
            <a:t>NAS Device password was used in other locations</a:t>
          </a:r>
        </a:p>
      </dgm:t>
    </dgm:pt>
    <dgm:pt modelId="{78E52FC9-481D-40C9-A9E2-BB6BDBA9C0C0}" type="parTrans" cxnId="{4FF989AB-0ABE-4A78-BD60-F35C7F54977F}">
      <dgm:prSet/>
      <dgm:spPr/>
      <dgm:t>
        <a:bodyPr/>
        <a:lstStyle/>
        <a:p>
          <a:endParaRPr lang="en-US"/>
        </a:p>
      </dgm:t>
    </dgm:pt>
    <dgm:pt modelId="{1197599E-A7EB-4A65-8904-50BA2A9135B2}" type="sibTrans" cxnId="{4FF989AB-0ABE-4A78-BD60-F35C7F54977F}">
      <dgm:prSet/>
      <dgm:spPr/>
      <dgm:t>
        <a:bodyPr/>
        <a:lstStyle/>
        <a:p>
          <a:endParaRPr lang="en-US"/>
        </a:p>
      </dgm:t>
    </dgm:pt>
    <dgm:pt modelId="{2A5D1ED1-9424-42D6-8DAF-EB63DA7E0976}">
      <dgm:prSet/>
      <dgm:spPr/>
      <dgm:t>
        <a:bodyPr/>
        <a:lstStyle/>
        <a:p>
          <a:r>
            <a:rPr lang="en-US"/>
            <a:t>Outcome</a:t>
          </a:r>
        </a:p>
      </dgm:t>
    </dgm:pt>
    <dgm:pt modelId="{7115B393-F49A-4351-9BA9-A43A42A5DF5E}" type="parTrans" cxnId="{EFC5007D-FECF-4FBB-AB38-66D22D834C1A}">
      <dgm:prSet/>
      <dgm:spPr/>
      <dgm:t>
        <a:bodyPr/>
        <a:lstStyle/>
        <a:p>
          <a:endParaRPr lang="en-US"/>
        </a:p>
      </dgm:t>
    </dgm:pt>
    <dgm:pt modelId="{00FB3C97-D3F4-46F5-A40E-CAD9841FA9CA}" type="sibTrans" cxnId="{EFC5007D-FECF-4FBB-AB38-66D22D834C1A}">
      <dgm:prSet/>
      <dgm:spPr/>
      <dgm:t>
        <a:bodyPr/>
        <a:lstStyle/>
        <a:p>
          <a:endParaRPr lang="en-US"/>
        </a:p>
      </dgm:t>
    </dgm:pt>
    <dgm:pt modelId="{7F637E64-9525-4B22-89A4-16104DE0B189}">
      <dgm:prSet/>
      <dgm:spPr/>
      <dgm:t>
        <a:bodyPr/>
        <a:lstStyle/>
        <a:p>
          <a:r>
            <a:rPr lang="en-US"/>
            <a:t>Backup was working as expected</a:t>
          </a:r>
        </a:p>
      </dgm:t>
    </dgm:pt>
    <dgm:pt modelId="{B8ED24CC-8252-46AC-99F3-A77802AECC32}" type="parTrans" cxnId="{F64F1A17-5ACF-440A-90E5-7BC0EC110BD1}">
      <dgm:prSet/>
      <dgm:spPr/>
      <dgm:t>
        <a:bodyPr/>
        <a:lstStyle/>
        <a:p>
          <a:endParaRPr lang="en-US"/>
        </a:p>
      </dgm:t>
    </dgm:pt>
    <dgm:pt modelId="{72942109-6F62-4C88-AD1A-234B83CF7F6C}" type="sibTrans" cxnId="{F64F1A17-5ACF-440A-90E5-7BC0EC110BD1}">
      <dgm:prSet/>
      <dgm:spPr/>
      <dgm:t>
        <a:bodyPr/>
        <a:lstStyle/>
        <a:p>
          <a:endParaRPr lang="en-US"/>
        </a:p>
      </dgm:t>
    </dgm:pt>
    <dgm:pt modelId="{F4A82031-A90B-495B-B898-A768F36CEFD0}">
      <dgm:prSet/>
      <dgm:spPr/>
      <dgm:t>
        <a:bodyPr/>
        <a:lstStyle/>
        <a:p>
          <a:r>
            <a:rPr lang="en-US"/>
            <a:t>The attacker scanned the network and found the NAS devices</a:t>
          </a:r>
          <a:r>
            <a:rPr lang="en-SE"/>
            <a:t>, erased them, installed backdoors..</a:t>
          </a:r>
          <a:endParaRPr lang="en-US"/>
        </a:p>
      </dgm:t>
    </dgm:pt>
    <dgm:pt modelId="{91058B91-36AD-415A-AC72-5C174DC3FEA6}" type="parTrans" cxnId="{D018E6B4-7196-460B-B64B-B84DB1C74437}">
      <dgm:prSet/>
      <dgm:spPr/>
      <dgm:t>
        <a:bodyPr/>
        <a:lstStyle/>
        <a:p>
          <a:endParaRPr lang="en-US"/>
        </a:p>
      </dgm:t>
    </dgm:pt>
    <dgm:pt modelId="{10E93772-C807-4035-9829-FB126866B9CE}" type="sibTrans" cxnId="{D018E6B4-7196-460B-B64B-B84DB1C74437}">
      <dgm:prSet/>
      <dgm:spPr/>
      <dgm:t>
        <a:bodyPr/>
        <a:lstStyle/>
        <a:p>
          <a:endParaRPr lang="en-US"/>
        </a:p>
      </dgm:t>
    </dgm:pt>
    <dgm:pt modelId="{772BF992-A6E2-4662-A5D9-BC17422FADA1}">
      <dgm:prSet/>
      <dgm:spPr/>
      <dgm:t>
        <a:bodyPr/>
        <a:lstStyle/>
        <a:p>
          <a:r>
            <a:rPr lang="en-US"/>
            <a:t>Progress</a:t>
          </a:r>
        </a:p>
      </dgm:t>
    </dgm:pt>
    <dgm:pt modelId="{994EA40B-6554-419E-95D2-227D991F4088}" type="parTrans" cxnId="{0063B489-3DA8-4377-8633-84A0FC5E1892}">
      <dgm:prSet/>
      <dgm:spPr/>
      <dgm:t>
        <a:bodyPr/>
        <a:lstStyle/>
        <a:p>
          <a:endParaRPr lang="en-US"/>
        </a:p>
      </dgm:t>
    </dgm:pt>
    <dgm:pt modelId="{7EC72E80-C082-4458-8568-E02878C829E4}" type="sibTrans" cxnId="{0063B489-3DA8-4377-8633-84A0FC5E1892}">
      <dgm:prSet/>
      <dgm:spPr/>
      <dgm:t>
        <a:bodyPr/>
        <a:lstStyle/>
        <a:p>
          <a:endParaRPr lang="en-US"/>
        </a:p>
      </dgm:t>
    </dgm:pt>
    <dgm:pt modelId="{3370B4CD-8714-4CD4-8D73-3AFF5BE0660B}">
      <dgm:prSet/>
      <dgm:spPr/>
      <dgm:t>
        <a:bodyPr/>
        <a:lstStyle/>
        <a:p>
          <a:r>
            <a:rPr lang="en-US"/>
            <a:t>The attacker was “unlucky”, they destroyed the server that was used in the attack, so many VMs was unaffected. </a:t>
          </a:r>
        </a:p>
      </dgm:t>
    </dgm:pt>
    <dgm:pt modelId="{7BBCE4BC-186C-414B-A9B8-B74883C615BC}" type="parTrans" cxnId="{1BB818BF-3A36-47A7-B357-66AC02115525}">
      <dgm:prSet/>
      <dgm:spPr/>
      <dgm:t>
        <a:bodyPr/>
        <a:lstStyle/>
        <a:p>
          <a:endParaRPr lang="en-US"/>
        </a:p>
      </dgm:t>
    </dgm:pt>
    <dgm:pt modelId="{622C8764-DC92-4EEA-8F01-41CD7AD0E2F3}" type="sibTrans" cxnId="{1BB818BF-3A36-47A7-B357-66AC02115525}">
      <dgm:prSet/>
      <dgm:spPr/>
      <dgm:t>
        <a:bodyPr/>
        <a:lstStyle/>
        <a:p>
          <a:endParaRPr lang="en-US"/>
        </a:p>
      </dgm:t>
    </dgm:pt>
    <dgm:pt modelId="{B06C7256-4A09-46F3-9811-EFA2AF1B6E79}">
      <dgm:prSet/>
      <dgm:spPr/>
      <dgm:t>
        <a:bodyPr/>
        <a:lstStyle/>
        <a:p>
          <a:r>
            <a:rPr lang="en-US"/>
            <a:t>Rebuild many functions</a:t>
          </a:r>
        </a:p>
      </dgm:t>
    </dgm:pt>
    <dgm:pt modelId="{68F579A3-C9E2-43C1-B89C-22B1E260455C}" type="parTrans" cxnId="{99890ECB-014A-4503-B99F-4971E72DB890}">
      <dgm:prSet/>
      <dgm:spPr/>
      <dgm:t>
        <a:bodyPr/>
        <a:lstStyle/>
        <a:p>
          <a:endParaRPr lang="en-US"/>
        </a:p>
      </dgm:t>
    </dgm:pt>
    <dgm:pt modelId="{486AB70B-B59E-4671-BE13-FDB5517C29BF}" type="sibTrans" cxnId="{99890ECB-014A-4503-B99F-4971E72DB890}">
      <dgm:prSet/>
      <dgm:spPr/>
      <dgm:t>
        <a:bodyPr/>
        <a:lstStyle/>
        <a:p>
          <a:endParaRPr lang="en-US"/>
        </a:p>
      </dgm:t>
    </dgm:pt>
    <dgm:pt modelId="{675E439C-0FF8-43C7-B086-9DE59FD5851B}" type="pres">
      <dgm:prSet presAssocID="{3CA0A62F-2F13-4E4A-BAC3-0A9E01B26D79}" presName="Name0" presStyleCnt="0">
        <dgm:presLayoutVars>
          <dgm:dir/>
          <dgm:animLvl val="lvl"/>
          <dgm:resizeHandles val="exact"/>
        </dgm:presLayoutVars>
      </dgm:prSet>
      <dgm:spPr/>
    </dgm:pt>
    <dgm:pt modelId="{F93F779F-68C1-42C9-A044-2A2DDDEAAECA}" type="pres">
      <dgm:prSet presAssocID="{7CCC6271-50E2-44E1-83BA-B80A51233E55}" presName="linNode" presStyleCnt="0"/>
      <dgm:spPr/>
    </dgm:pt>
    <dgm:pt modelId="{C1FC9086-61FE-4928-9C67-D6A6AB622BA7}" type="pres">
      <dgm:prSet presAssocID="{7CCC6271-50E2-44E1-83BA-B80A51233E55}" presName="parentText" presStyleLbl="node1" presStyleIdx="0" presStyleCnt="3">
        <dgm:presLayoutVars>
          <dgm:chMax val="1"/>
          <dgm:bulletEnabled val="1"/>
        </dgm:presLayoutVars>
      </dgm:prSet>
      <dgm:spPr/>
    </dgm:pt>
    <dgm:pt modelId="{5C3443BA-7198-4CD9-94F7-F7E057694A62}" type="pres">
      <dgm:prSet presAssocID="{7CCC6271-50E2-44E1-83BA-B80A51233E55}" presName="descendantText" presStyleLbl="alignAccFollowNode1" presStyleIdx="0" presStyleCnt="3">
        <dgm:presLayoutVars>
          <dgm:bulletEnabled val="1"/>
        </dgm:presLayoutVars>
      </dgm:prSet>
      <dgm:spPr/>
    </dgm:pt>
    <dgm:pt modelId="{C3D1778A-0F99-48F0-B64F-0532B54FF558}" type="pres">
      <dgm:prSet presAssocID="{7D7789CE-6073-40E3-839E-3CFC90368547}" presName="sp" presStyleCnt="0"/>
      <dgm:spPr/>
    </dgm:pt>
    <dgm:pt modelId="{3397474C-280D-4242-98E7-491A97F2EA3F}" type="pres">
      <dgm:prSet presAssocID="{2A5D1ED1-9424-42D6-8DAF-EB63DA7E0976}" presName="linNode" presStyleCnt="0"/>
      <dgm:spPr/>
    </dgm:pt>
    <dgm:pt modelId="{FF1E46CA-EE3B-4665-9A17-9EF77F0709B2}" type="pres">
      <dgm:prSet presAssocID="{2A5D1ED1-9424-42D6-8DAF-EB63DA7E0976}" presName="parentText" presStyleLbl="node1" presStyleIdx="1" presStyleCnt="3">
        <dgm:presLayoutVars>
          <dgm:chMax val="1"/>
          <dgm:bulletEnabled val="1"/>
        </dgm:presLayoutVars>
      </dgm:prSet>
      <dgm:spPr/>
    </dgm:pt>
    <dgm:pt modelId="{23A6D01E-BB9E-4559-83E4-179408CDBAC6}" type="pres">
      <dgm:prSet presAssocID="{2A5D1ED1-9424-42D6-8DAF-EB63DA7E0976}" presName="descendantText" presStyleLbl="alignAccFollowNode1" presStyleIdx="1" presStyleCnt="3">
        <dgm:presLayoutVars>
          <dgm:bulletEnabled val="1"/>
        </dgm:presLayoutVars>
      </dgm:prSet>
      <dgm:spPr/>
    </dgm:pt>
    <dgm:pt modelId="{EDD040FC-ED44-4CAE-ADE8-EDF237DEC315}" type="pres">
      <dgm:prSet presAssocID="{00FB3C97-D3F4-46F5-A40E-CAD9841FA9CA}" presName="sp" presStyleCnt="0"/>
      <dgm:spPr/>
    </dgm:pt>
    <dgm:pt modelId="{FA92674E-5EDE-41F3-9FB8-100663FA9F9C}" type="pres">
      <dgm:prSet presAssocID="{772BF992-A6E2-4662-A5D9-BC17422FADA1}" presName="linNode" presStyleCnt="0"/>
      <dgm:spPr/>
    </dgm:pt>
    <dgm:pt modelId="{13BAFE1B-A630-4B14-83D7-3517CCFA9964}" type="pres">
      <dgm:prSet presAssocID="{772BF992-A6E2-4662-A5D9-BC17422FADA1}" presName="parentText" presStyleLbl="node1" presStyleIdx="2" presStyleCnt="3">
        <dgm:presLayoutVars>
          <dgm:chMax val="1"/>
          <dgm:bulletEnabled val="1"/>
        </dgm:presLayoutVars>
      </dgm:prSet>
      <dgm:spPr/>
    </dgm:pt>
    <dgm:pt modelId="{506484FF-794A-4491-8A22-8234E253A967}" type="pres">
      <dgm:prSet presAssocID="{772BF992-A6E2-4662-A5D9-BC17422FADA1}" presName="descendantText" presStyleLbl="alignAccFollowNode1" presStyleIdx="2" presStyleCnt="3">
        <dgm:presLayoutVars>
          <dgm:bulletEnabled val="1"/>
        </dgm:presLayoutVars>
      </dgm:prSet>
      <dgm:spPr/>
    </dgm:pt>
  </dgm:ptLst>
  <dgm:cxnLst>
    <dgm:cxn modelId="{59CD9F0B-47CE-447B-B7E7-A5B59A5630AB}" type="presOf" srcId="{3CA0A62F-2F13-4E4A-BAC3-0A9E01B26D79}" destId="{675E439C-0FF8-43C7-B086-9DE59FD5851B}" srcOrd="0" destOrd="0" presId="urn:microsoft.com/office/officeart/2005/8/layout/vList5"/>
    <dgm:cxn modelId="{F64F1A17-5ACF-440A-90E5-7BC0EC110BD1}" srcId="{2A5D1ED1-9424-42D6-8DAF-EB63DA7E0976}" destId="{7F637E64-9525-4B22-89A4-16104DE0B189}" srcOrd="0" destOrd="0" parTransId="{B8ED24CC-8252-46AC-99F3-A77802AECC32}" sibTransId="{72942109-6F62-4C88-AD1A-234B83CF7F6C}"/>
    <dgm:cxn modelId="{CD685919-23B4-4CED-826F-6A56D6CB0D87}" type="presOf" srcId="{B06C7256-4A09-46F3-9811-EFA2AF1B6E79}" destId="{506484FF-794A-4491-8A22-8234E253A967}" srcOrd="0" destOrd="1" presId="urn:microsoft.com/office/officeart/2005/8/layout/vList5"/>
    <dgm:cxn modelId="{FFE9271A-C462-4ADB-A9B4-E1E5E9DA5299}" type="presOf" srcId="{2A5D1ED1-9424-42D6-8DAF-EB63DA7E0976}" destId="{FF1E46CA-EE3B-4665-9A17-9EF77F0709B2}" srcOrd="0" destOrd="0" presId="urn:microsoft.com/office/officeart/2005/8/layout/vList5"/>
    <dgm:cxn modelId="{790B723B-B211-4285-8F55-5212F8A120C2}" type="presOf" srcId="{567E5A4F-C74E-4552-A5C8-C195690A39E6}" destId="{5C3443BA-7198-4CD9-94F7-F7E057694A62}" srcOrd="0" destOrd="0" presId="urn:microsoft.com/office/officeart/2005/8/layout/vList5"/>
    <dgm:cxn modelId="{9606B55D-2D9D-4F1A-B943-9B8B191A4927}" srcId="{7CCC6271-50E2-44E1-83BA-B80A51233E55}" destId="{567E5A4F-C74E-4552-A5C8-C195690A39E6}" srcOrd="0" destOrd="0" parTransId="{DA8B3154-4115-47CB-907D-86521078E0B6}" sibTransId="{945CCE80-C72B-47C7-A6D0-401B23AD786B}"/>
    <dgm:cxn modelId="{F92D8548-7018-4505-BA06-CC3A240D9848}" type="presOf" srcId="{F4A82031-A90B-495B-B898-A768F36CEFD0}" destId="{23A6D01E-BB9E-4559-83E4-179408CDBAC6}" srcOrd="0" destOrd="1" presId="urn:microsoft.com/office/officeart/2005/8/layout/vList5"/>
    <dgm:cxn modelId="{BFB5F749-150A-4F1A-8F12-44807D64152E}" type="presOf" srcId="{7CCC6271-50E2-44E1-83BA-B80A51233E55}" destId="{C1FC9086-61FE-4928-9C67-D6A6AB622BA7}" srcOrd="0" destOrd="0" presId="urn:microsoft.com/office/officeart/2005/8/layout/vList5"/>
    <dgm:cxn modelId="{F051F86B-056C-4248-B182-B71CD227247F}" type="presOf" srcId="{3370B4CD-8714-4CD4-8D73-3AFF5BE0660B}" destId="{506484FF-794A-4491-8A22-8234E253A967}" srcOrd="0" destOrd="0" presId="urn:microsoft.com/office/officeart/2005/8/layout/vList5"/>
    <dgm:cxn modelId="{3F5F7D7A-61C0-41FB-A74D-0A5166A8A4C7}" type="presOf" srcId="{21A760FA-9532-43B1-A735-80A381A7D16A}" destId="{5C3443BA-7198-4CD9-94F7-F7E057694A62}" srcOrd="0" destOrd="2" presId="urn:microsoft.com/office/officeart/2005/8/layout/vList5"/>
    <dgm:cxn modelId="{EFC5007D-FECF-4FBB-AB38-66D22D834C1A}" srcId="{3CA0A62F-2F13-4E4A-BAC3-0A9E01B26D79}" destId="{2A5D1ED1-9424-42D6-8DAF-EB63DA7E0976}" srcOrd="1" destOrd="0" parTransId="{7115B393-F49A-4351-9BA9-A43A42A5DF5E}" sibTransId="{00FB3C97-D3F4-46F5-A40E-CAD9841FA9CA}"/>
    <dgm:cxn modelId="{780D0E7F-2553-479E-82E8-348144DB6059}" type="presOf" srcId="{7F637E64-9525-4B22-89A4-16104DE0B189}" destId="{23A6D01E-BB9E-4559-83E4-179408CDBAC6}" srcOrd="0" destOrd="0" presId="urn:microsoft.com/office/officeart/2005/8/layout/vList5"/>
    <dgm:cxn modelId="{894D1C88-0548-4826-AA93-5E09994F4C76}" srcId="{3CA0A62F-2F13-4E4A-BAC3-0A9E01B26D79}" destId="{7CCC6271-50E2-44E1-83BA-B80A51233E55}" srcOrd="0" destOrd="0" parTransId="{5CEF5A71-4BFB-4644-8134-F147AB2CA028}" sibTransId="{7D7789CE-6073-40E3-839E-3CFC90368547}"/>
    <dgm:cxn modelId="{0063B489-3DA8-4377-8633-84A0FC5E1892}" srcId="{3CA0A62F-2F13-4E4A-BAC3-0A9E01B26D79}" destId="{772BF992-A6E2-4662-A5D9-BC17422FADA1}" srcOrd="2" destOrd="0" parTransId="{994EA40B-6554-419E-95D2-227D991F4088}" sibTransId="{7EC72E80-C082-4458-8568-E02878C829E4}"/>
    <dgm:cxn modelId="{0C3BC78A-7C83-47FD-B2F6-F6CBB6E08998}" srcId="{7CCC6271-50E2-44E1-83BA-B80A51233E55}" destId="{90866861-3D57-45F4-9BAB-1022CBE62D44}" srcOrd="1" destOrd="0" parTransId="{9552E445-10BC-4122-9488-6D92F5C96340}" sibTransId="{00A06DD6-70B0-4FF7-BA8B-5E248EDF9AAA}"/>
    <dgm:cxn modelId="{B9AC8E9E-C184-45A2-9847-C2EB0F439355}" type="presOf" srcId="{90866861-3D57-45F4-9BAB-1022CBE62D44}" destId="{5C3443BA-7198-4CD9-94F7-F7E057694A62}" srcOrd="0" destOrd="1" presId="urn:microsoft.com/office/officeart/2005/8/layout/vList5"/>
    <dgm:cxn modelId="{562BCAA7-29D9-4997-9CF1-B4623750CA0D}" type="presOf" srcId="{772BF992-A6E2-4662-A5D9-BC17422FADA1}" destId="{13BAFE1B-A630-4B14-83D7-3517CCFA9964}" srcOrd="0" destOrd="0" presId="urn:microsoft.com/office/officeart/2005/8/layout/vList5"/>
    <dgm:cxn modelId="{4FF989AB-0ABE-4A78-BD60-F35C7F54977F}" srcId="{7CCC6271-50E2-44E1-83BA-B80A51233E55}" destId="{21A760FA-9532-43B1-A735-80A381A7D16A}" srcOrd="2" destOrd="0" parTransId="{78E52FC9-481D-40C9-A9E2-BB6BDBA9C0C0}" sibTransId="{1197599E-A7EB-4A65-8904-50BA2A9135B2}"/>
    <dgm:cxn modelId="{D018E6B4-7196-460B-B64B-B84DB1C74437}" srcId="{2A5D1ED1-9424-42D6-8DAF-EB63DA7E0976}" destId="{F4A82031-A90B-495B-B898-A768F36CEFD0}" srcOrd="1" destOrd="0" parTransId="{91058B91-36AD-415A-AC72-5C174DC3FEA6}" sibTransId="{10E93772-C807-4035-9829-FB126866B9CE}"/>
    <dgm:cxn modelId="{1BB818BF-3A36-47A7-B357-66AC02115525}" srcId="{772BF992-A6E2-4662-A5D9-BC17422FADA1}" destId="{3370B4CD-8714-4CD4-8D73-3AFF5BE0660B}" srcOrd="0" destOrd="0" parTransId="{7BBCE4BC-186C-414B-A9B8-B74883C615BC}" sibTransId="{622C8764-DC92-4EEA-8F01-41CD7AD0E2F3}"/>
    <dgm:cxn modelId="{99890ECB-014A-4503-B99F-4971E72DB890}" srcId="{772BF992-A6E2-4662-A5D9-BC17422FADA1}" destId="{B06C7256-4A09-46F3-9811-EFA2AF1B6E79}" srcOrd="1" destOrd="0" parTransId="{68F579A3-C9E2-43C1-B89C-22B1E260455C}" sibTransId="{486AB70B-B59E-4671-BE13-FDB5517C29BF}"/>
    <dgm:cxn modelId="{1E63D724-158D-4A24-BEE2-539C2EC89A37}" type="presParOf" srcId="{675E439C-0FF8-43C7-B086-9DE59FD5851B}" destId="{F93F779F-68C1-42C9-A044-2A2DDDEAAECA}" srcOrd="0" destOrd="0" presId="urn:microsoft.com/office/officeart/2005/8/layout/vList5"/>
    <dgm:cxn modelId="{8A73337B-8A4F-42E0-B015-147C59C17E9C}" type="presParOf" srcId="{F93F779F-68C1-42C9-A044-2A2DDDEAAECA}" destId="{C1FC9086-61FE-4928-9C67-D6A6AB622BA7}" srcOrd="0" destOrd="0" presId="urn:microsoft.com/office/officeart/2005/8/layout/vList5"/>
    <dgm:cxn modelId="{AC23A5B6-CF34-4B8A-9E4B-2CECAD7131CE}" type="presParOf" srcId="{F93F779F-68C1-42C9-A044-2A2DDDEAAECA}" destId="{5C3443BA-7198-4CD9-94F7-F7E057694A62}" srcOrd="1" destOrd="0" presId="urn:microsoft.com/office/officeart/2005/8/layout/vList5"/>
    <dgm:cxn modelId="{2E7A6FC7-E7AF-4B60-8B27-4EE2D1E8CDB7}" type="presParOf" srcId="{675E439C-0FF8-43C7-B086-9DE59FD5851B}" destId="{C3D1778A-0F99-48F0-B64F-0532B54FF558}" srcOrd="1" destOrd="0" presId="urn:microsoft.com/office/officeart/2005/8/layout/vList5"/>
    <dgm:cxn modelId="{A04BCFAE-777D-4185-9CA6-64F77842CBD0}" type="presParOf" srcId="{675E439C-0FF8-43C7-B086-9DE59FD5851B}" destId="{3397474C-280D-4242-98E7-491A97F2EA3F}" srcOrd="2" destOrd="0" presId="urn:microsoft.com/office/officeart/2005/8/layout/vList5"/>
    <dgm:cxn modelId="{A5574AD2-1AAF-4D0F-8060-77934FC6E186}" type="presParOf" srcId="{3397474C-280D-4242-98E7-491A97F2EA3F}" destId="{FF1E46CA-EE3B-4665-9A17-9EF77F0709B2}" srcOrd="0" destOrd="0" presId="urn:microsoft.com/office/officeart/2005/8/layout/vList5"/>
    <dgm:cxn modelId="{77899BDD-7FA4-48D6-8A16-534373C9C90E}" type="presParOf" srcId="{3397474C-280D-4242-98E7-491A97F2EA3F}" destId="{23A6D01E-BB9E-4559-83E4-179408CDBAC6}" srcOrd="1" destOrd="0" presId="urn:microsoft.com/office/officeart/2005/8/layout/vList5"/>
    <dgm:cxn modelId="{41DFE77A-2B96-4FAB-A5AF-4DEA5BB2EA0F}" type="presParOf" srcId="{675E439C-0FF8-43C7-B086-9DE59FD5851B}" destId="{EDD040FC-ED44-4CAE-ADE8-EDF237DEC315}" srcOrd="3" destOrd="0" presId="urn:microsoft.com/office/officeart/2005/8/layout/vList5"/>
    <dgm:cxn modelId="{456E28F8-0190-4F3F-A571-7CAEDF37999C}" type="presParOf" srcId="{675E439C-0FF8-43C7-B086-9DE59FD5851B}" destId="{FA92674E-5EDE-41F3-9FB8-100663FA9F9C}" srcOrd="4" destOrd="0" presId="urn:microsoft.com/office/officeart/2005/8/layout/vList5"/>
    <dgm:cxn modelId="{1B0D2522-6440-4AB6-8287-CBADEFB6BC67}" type="presParOf" srcId="{FA92674E-5EDE-41F3-9FB8-100663FA9F9C}" destId="{13BAFE1B-A630-4B14-83D7-3517CCFA9964}" srcOrd="0" destOrd="0" presId="urn:microsoft.com/office/officeart/2005/8/layout/vList5"/>
    <dgm:cxn modelId="{446B219F-1541-4B42-8023-4B4CCC6DFC2C}" type="presParOf" srcId="{FA92674E-5EDE-41F3-9FB8-100663FA9F9C}" destId="{506484FF-794A-4491-8A22-8234E253A96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F103B9-E00C-4FC5-A2A5-4F260E5E10B6}" type="doc">
      <dgm:prSet loTypeId="urn:microsoft.com/office/officeart/2005/8/layout/list1" loCatId="list" qsTypeId="urn:microsoft.com/office/officeart/2005/8/quickstyle/simple5" qsCatId="simple" csTypeId="urn:microsoft.com/office/officeart/2005/8/colors/accent3_2" csCatId="accent3"/>
      <dgm:spPr/>
      <dgm:t>
        <a:bodyPr/>
        <a:lstStyle/>
        <a:p>
          <a:endParaRPr lang="en-US"/>
        </a:p>
      </dgm:t>
    </dgm:pt>
    <dgm:pt modelId="{BEA9D44E-F3AB-46D8-8B38-346B42BB5E75}">
      <dgm:prSet/>
      <dgm:spPr/>
      <dgm:t>
        <a:bodyPr/>
        <a:lstStyle/>
        <a:p>
          <a:r>
            <a:rPr lang="en-US"/>
            <a:t>Story :</a:t>
          </a:r>
        </a:p>
      </dgm:t>
    </dgm:pt>
    <dgm:pt modelId="{9F964CA7-C04A-4C79-91D0-3B191E7A2615}" type="parTrans" cxnId="{E821BCF2-25A0-4E27-9881-1AD0FE7BF4FD}">
      <dgm:prSet/>
      <dgm:spPr/>
      <dgm:t>
        <a:bodyPr/>
        <a:lstStyle/>
        <a:p>
          <a:endParaRPr lang="en-US"/>
        </a:p>
      </dgm:t>
    </dgm:pt>
    <dgm:pt modelId="{B58BB20F-DE9D-4139-B98A-1A207EF3FDDC}" type="sibTrans" cxnId="{E821BCF2-25A0-4E27-9881-1AD0FE7BF4FD}">
      <dgm:prSet/>
      <dgm:spPr/>
      <dgm:t>
        <a:bodyPr/>
        <a:lstStyle/>
        <a:p>
          <a:endParaRPr lang="en-US"/>
        </a:p>
      </dgm:t>
    </dgm:pt>
    <dgm:pt modelId="{8EDBCC88-DF44-4B30-A195-71ECF9F5067B}">
      <dgm:prSet/>
      <dgm:spPr/>
      <dgm:t>
        <a:bodyPr/>
        <a:lstStyle/>
        <a:p>
          <a:r>
            <a:rPr lang="en-US"/>
            <a:t>Advanced firewalls was installed, Windows firewall was disabled</a:t>
          </a:r>
        </a:p>
      </dgm:t>
    </dgm:pt>
    <dgm:pt modelId="{55AB5941-FCA4-4B1E-81BB-B30AA511CE18}" type="parTrans" cxnId="{000DAF79-C27A-4D7E-B613-FCACFB55D9B3}">
      <dgm:prSet/>
      <dgm:spPr/>
      <dgm:t>
        <a:bodyPr/>
        <a:lstStyle/>
        <a:p>
          <a:endParaRPr lang="en-US"/>
        </a:p>
      </dgm:t>
    </dgm:pt>
    <dgm:pt modelId="{A41892FA-CC88-4ED1-9EB4-44196D04D6D5}" type="sibTrans" cxnId="{000DAF79-C27A-4D7E-B613-FCACFB55D9B3}">
      <dgm:prSet/>
      <dgm:spPr/>
      <dgm:t>
        <a:bodyPr/>
        <a:lstStyle/>
        <a:p>
          <a:endParaRPr lang="en-US"/>
        </a:p>
      </dgm:t>
    </dgm:pt>
    <dgm:pt modelId="{EE13AA41-6178-4B63-919D-DAD6B27E4C2E}">
      <dgm:prSet/>
      <dgm:spPr/>
      <dgm:t>
        <a:bodyPr/>
        <a:lstStyle/>
        <a:p>
          <a:r>
            <a:rPr lang="en-US"/>
            <a:t>No need of EDR or AV, since the advanced firewalls should detect anything</a:t>
          </a:r>
        </a:p>
      </dgm:t>
    </dgm:pt>
    <dgm:pt modelId="{D879AF5B-EDF1-443B-9ABC-A6172AD2CC83}" type="parTrans" cxnId="{4FB41262-BE1B-4A2F-B3C2-DD08783C8204}">
      <dgm:prSet/>
      <dgm:spPr/>
      <dgm:t>
        <a:bodyPr/>
        <a:lstStyle/>
        <a:p>
          <a:endParaRPr lang="en-US"/>
        </a:p>
      </dgm:t>
    </dgm:pt>
    <dgm:pt modelId="{A3C26DC6-0FFC-48D8-9820-328259E53E03}" type="sibTrans" cxnId="{4FB41262-BE1B-4A2F-B3C2-DD08783C8204}">
      <dgm:prSet/>
      <dgm:spPr/>
      <dgm:t>
        <a:bodyPr/>
        <a:lstStyle/>
        <a:p>
          <a:endParaRPr lang="en-US"/>
        </a:p>
      </dgm:t>
    </dgm:pt>
    <dgm:pt modelId="{60674BE2-5728-4287-B09A-9BF975774515}">
      <dgm:prSet/>
      <dgm:spPr/>
      <dgm:t>
        <a:bodyPr/>
        <a:lstStyle/>
        <a:p>
          <a:r>
            <a:rPr lang="en-US"/>
            <a:t>Outcome :</a:t>
          </a:r>
        </a:p>
      </dgm:t>
    </dgm:pt>
    <dgm:pt modelId="{B0576F6B-F5D0-430E-80F1-9186DF09A0DF}" type="parTrans" cxnId="{DC57EED3-F882-42E2-B0DF-A5148FD73E12}">
      <dgm:prSet/>
      <dgm:spPr/>
      <dgm:t>
        <a:bodyPr/>
        <a:lstStyle/>
        <a:p>
          <a:endParaRPr lang="en-US"/>
        </a:p>
      </dgm:t>
    </dgm:pt>
    <dgm:pt modelId="{FDDE1F69-8F83-4F44-9DDB-56B857796291}" type="sibTrans" cxnId="{DC57EED3-F882-42E2-B0DF-A5148FD73E12}">
      <dgm:prSet/>
      <dgm:spPr/>
      <dgm:t>
        <a:bodyPr/>
        <a:lstStyle/>
        <a:p>
          <a:endParaRPr lang="en-US"/>
        </a:p>
      </dgm:t>
    </dgm:pt>
    <dgm:pt modelId="{63052827-25CE-4B42-9F6A-7E86BFA90E43}">
      <dgm:prSet/>
      <dgm:spPr/>
      <dgm:t>
        <a:bodyPr/>
        <a:lstStyle/>
        <a:p>
          <a:r>
            <a:rPr lang="en-US"/>
            <a:t>The attacker gained access to the network using a test account in the VPN solution</a:t>
          </a:r>
        </a:p>
      </dgm:t>
    </dgm:pt>
    <dgm:pt modelId="{A835A3AE-23B5-4963-86C7-BE99063E2F38}" type="parTrans" cxnId="{7AA18DC6-3364-4FB2-AA99-A8370C3CCAC1}">
      <dgm:prSet/>
      <dgm:spPr/>
      <dgm:t>
        <a:bodyPr/>
        <a:lstStyle/>
        <a:p>
          <a:endParaRPr lang="en-US"/>
        </a:p>
      </dgm:t>
    </dgm:pt>
    <dgm:pt modelId="{1CB32688-5001-4D38-9F62-B970AD055BDF}" type="sibTrans" cxnId="{7AA18DC6-3364-4FB2-AA99-A8370C3CCAC1}">
      <dgm:prSet/>
      <dgm:spPr/>
      <dgm:t>
        <a:bodyPr/>
        <a:lstStyle/>
        <a:p>
          <a:endParaRPr lang="en-US"/>
        </a:p>
      </dgm:t>
    </dgm:pt>
    <dgm:pt modelId="{C9D6A518-B346-4ABC-AC88-963F2B4B8D4A}">
      <dgm:prSet/>
      <dgm:spPr/>
      <dgm:t>
        <a:bodyPr/>
        <a:lstStyle/>
        <a:p>
          <a:r>
            <a:rPr lang="en-US"/>
            <a:t>The attacker scanned the network and found the NAS devices</a:t>
          </a:r>
        </a:p>
      </dgm:t>
    </dgm:pt>
    <dgm:pt modelId="{6ED92F15-028B-480B-9869-B0E85CB9A1E0}" type="parTrans" cxnId="{A1EF8A36-F8E3-44EA-A88F-82ACBABB8EB8}">
      <dgm:prSet/>
      <dgm:spPr/>
      <dgm:t>
        <a:bodyPr/>
        <a:lstStyle/>
        <a:p>
          <a:endParaRPr lang="en-US"/>
        </a:p>
      </dgm:t>
    </dgm:pt>
    <dgm:pt modelId="{BD6D65C1-292B-4825-88F8-42A5180E585C}" type="sibTrans" cxnId="{A1EF8A36-F8E3-44EA-A88F-82ACBABB8EB8}">
      <dgm:prSet/>
      <dgm:spPr/>
      <dgm:t>
        <a:bodyPr/>
        <a:lstStyle/>
        <a:p>
          <a:endParaRPr lang="en-US"/>
        </a:p>
      </dgm:t>
    </dgm:pt>
    <dgm:pt modelId="{9E061617-535B-478E-8221-A8FC68A1E827}">
      <dgm:prSet/>
      <dgm:spPr/>
      <dgm:t>
        <a:bodyPr/>
        <a:lstStyle/>
        <a:p>
          <a:r>
            <a:rPr lang="en-US"/>
            <a:t>The attacker exported the data on the dark web, formatted the data disks and installed backdoors and executed the ransomware attack.</a:t>
          </a:r>
        </a:p>
      </dgm:t>
    </dgm:pt>
    <dgm:pt modelId="{BDECBBE6-6CA3-4A93-8131-A8F39FF6148E}" type="parTrans" cxnId="{2A84B5CD-20A2-4711-AC5B-BB60B976FE5C}">
      <dgm:prSet/>
      <dgm:spPr/>
      <dgm:t>
        <a:bodyPr/>
        <a:lstStyle/>
        <a:p>
          <a:endParaRPr lang="en-US"/>
        </a:p>
      </dgm:t>
    </dgm:pt>
    <dgm:pt modelId="{142FE0BD-661A-4840-AF0D-FFFE796935DB}" type="sibTrans" cxnId="{2A84B5CD-20A2-4711-AC5B-BB60B976FE5C}">
      <dgm:prSet/>
      <dgm:spPr/>
      <dgm:t>
        <a:bodyPr/>
        <a:lstStyle/>
        <a:p>
          <a:endParaRPr lang="en-US"/>
        </a:p>
      </dgm:t>
    </dgm:pt>
    <dgm:pt modelId="{2C5AE588-774C-461B-BA3D-426073D6B66D}" type="pres">
      <dgm:prSet presAssocID="{46F103B9-E00C-4FC5-A2A5-4F260E5E10B6}" presName="linear" presStyleCnt="0">
        <dgm:presLayoutVars>
          <dgm:dir/>
          <dgm:animLvl val="lvl"/>
          <dgm:resizeHandles val="exact"/>
        </dgm:presLayoutVars>
      </dgm:prSet>
      <dgm:spPr/>
    </dgm:pt>
    <dgm:pt modelId="{1151AC98-A76E-41C8-BD28-DE34296612D3}" type="pres">
      <dgm:prSet presAssocID="{BEA9D44E-F3AB-46D8-8B38-346B42BB5E75}" presName="parentLin" presStyleCnt="0"/>
      <dgm:spPr/>
    </dgm:pt>
    <dgm:pt modelId="{13BCEB39-7241-4C6C-8C7C-36881C3F7D1E}" type="pres">
      <dgm:prSet presAssocID="{BEA9D44E-F3AB-46D8-8B38-346B42BB5E75}" presName="parentLeftMargin" presStyleLbl="node1" presStyleIdx="0" presStyleCnt="2"/>
      <dgm:spPr/>
    </dgm:pt>
    <dgm:pt modelId="{1194354B-E7B6-4B22-B47B-1404AF6A5265}" type="pres">
      <dgm:prSet presAssocID="{BEA9D44E-F3AB-46D8-8B38-346B42BB5E75}" presName="parentText" presStyleLbl="node1" presStyleIdx="0" presStyleCnt="2">
        <dgm:presLayoutVars>
          <dgm:chMax val="0"/>
          <dgm:bulletEnabled val="1"/>
        </dgm:presLayoutVars>
      </dgm:prSet>
      <dgm:spPr/>
    </dgm:pt>
    <dgm:pt modelId="{B12D68D5-B4C7-4E89-AC97-7DF9D825C15F}" type="pres">
      <dgm:prSet presAssocID="{BEA9D44E-F3AB-46D8-8B38-346B42BB5E75}" presName="negativeSpace" presStyleCnt="0"/>
      <dgm:spPr/>
    </dgm:pt>
    <dgm:pt modelId="{675E1A43-EA60-4F9E-BE8E-3A8DE518F6A6}" type="pres">
      <dgm:prSet presAssocID="{BEA9D44E-F3AB-46D8-8B38-346B42BB5E75}" presName="childText" presStyleLbl="conFgAcc1" presStyleIdx="0" presStyleCnt="2">
        <dgm:presLayoutVars>
          <dgm:bulletEnabled val="1"/>
        </dgm:presLayoutVars>
      </dgm:prSet>
      <dgm:spPr/>
    </dgm:pt>
    <dgm:pt modelId="{F22C2F85-4F9A-4A26-9F64-DA381E83FBBF}" type="pres">
      <dgm:prSet presAssocID="{B58BB20F-DE9D-4139-B98A-1A207EF3FDDC}" presName="spaceBetweenRectangles" presStyleCnt="0"/>
      <dgm:spPr/>
    </dgm:pt>
    <dgm:pt modelId="{83B8190C-30AB-4DC9-A0BA-295972E6BFC8}" type="pres">
      <dgm:prSet presAssocID="{60674BE2-5728-4287-B09A-9BF975774515}" presName="parentLin" presStyleCnt="0"/>
      <dgm:spPr/>
    </dgm:pt>
    <dgm:pt modelId="{8F8C2186-7139-4367-B055-8DFDAC3F5CB7}" type="pres">
      <dgm:prSet presAssocID="{60674BE2-5728-4287-B09A-9BF975774515}" presName="parentLeftMargin" presStyleLbl="node1" presStyleIdx="0" presStyleCnt="2"/>
      <dgm:spPr/>
    </dgm:pt>
    <dgm:pt modelId="{D386E4A6-5C2F-41F0-9F49-2DC2BA20D40A}" type="pres">
      <dgm:prSet presAssocID="{60674BE2-5728-4287-B09A-9BF975774515}" presName="parentText" presStyleLbl="node1" presStyleIdx="1" presStyleCnt="2">
        <dgm:presLayoutVars>
          <dgm:chMax val="0"/>
          <dgm:bulletEnabled val="1"/>
        </dgm:presLayoutVars>
      </dgm:prSet>
      <dgm:spPr/>
    </dgm:pt>
    <dgm:pt modelId="{F5A52AD4-171D-45E4-ABCA-60147D9C42AF}" type="pres">
      <dgm:prSet presAssocID="{60674BE2-5728-4287-B09A-9BF975774515}" presName="negativeSpace" presStyleCnt="0"/>
      <dgm:spPr/>
    </dgm:pt>
    <dgm:pt modelId="{B668276E-A1B2-480B-8E1A-890E79E80978}" type="pres">
      <dgm:prSet presAssocID="{60674BE2-5728-4287-B09A-9BF975774515}" presName="childText" presStyleLbl="conFgAcc1" presStyleIdx="1" presStyleCnt="2">
        <dgm:presLayoutVars>
          <dgm:bulletEnabled val="1"/>
        </dgm:presLayoutVars>
      </dgm:prSet>
      <dgm:spPr/>
    </dgm:pt>
  </dgm:ptLst>
  <dgm:cxnLst>
    <dgm:cxn modelId="{D6872605-E54A-4230-97DE-C82E01499DE3}" type="presOf" srcId="{C9D6A518-B346-4ABC-AC88-963F2B4B8D4A}" destId="{B668276E-A1B2-480B-8E1A-890E79E80978}" srcOrd="0" destOrd="1" presId="urn:microsoft.com/office/officeart/2005/8/layout/list1"/>
    <dgm:cxn modelId="{F4175526-8080-4010-ACD1-5D5E16BADF58}" type="presOf" srcId="{63052827-25CE-4B42-9F6A-7E86BFA90E43}" destId="{B668276E-A1B2-480B-8E1A-890E79E80978}" srcOrd="0" destOrd="0" presId="urn:microsoft.com/office/officeart/2005/8/layout/list1"/>
    <dgm:cxn modelId="{5991AC2E-2930-4415-B39C-24F6BDBE8311}" type="presOf" srcId="{9E061617-535B-478E-8221-A8FC68A1E827}" destId="{B668276E-A1B2-480B-8E1A-890E79E80978}" srcOrd="0" destOrd="2" presId="urn:microsoft.com/office/officeart/2005/8/layout/list1"/>
    <dgm:cxn modelId="{A1EF8A36-F8E3-44EA-A88F-82ACBABB8EB8}" srcId="{60674BE2-5728-4287-B09A-9BF975774515}" destId="{C9D6A518-B346-4ABC-AC88-963F2B4B8D4A}" srcOrd="1" destOrd="0" parTransId="{6ED92F15-028B-480B-9869-B0E85CB9A1E0}" sibTransId="{BD6D65C1-292B-4825-88F8-42A5180E585C}"/>
    <dgm:cxn modelId="{BEC6DD5E-6556-4CB2-9DE0-5569D5BAA21B}" type="presOf" srcId="{8EDBCC88-DF44-4B30-A195-71ECF9F5067B}" destId="{675E1A43-EA60-4F9E-BE8E-3A8DE518F6A6}" srcOrd="0" destOrd="0" presId="urn:microsoft.com/office/officeart/2005/8/layout/list1"/>
    <dgm:cxn modelId="{4FB41262-BE1B-4A2F-B3C2-DD08783C8204}" srcId="{BEA9D44E-F3AB-46D8-8B38-346B42BB5E75}" destId="{EE13AA41-6178-4B63-919D-DAD6B27E4C2E}" srcOrd="1" destOrd="0" parTransId="{D879AF5B-EDF1-443B-9ABC-A6172AD2CC83}" sibTransId="{A3C26DC6-0FFC-48D8-9820-328259E53E03}"/>
    <dgm:cxn modelId="{5E7D9B62-75BF-4178-87B7-78DDB6EED358}" type="presOf" srcId="{EE13AA41-6178-4B63-919D-DAD6B27E4C2E}" destId="{675E1A43-EA60-4F9E-BE8E-3A8DE518F6A6}" srcOrd="0" destOrd="1" presId="urn:microsoft.com/office/officeart/2005/8/layout/list1"/>
    <dgm:cxn modelId="{FF1F7A66-AD6D-497F-8CA6-77D1A0D14D40}" type="presOf" srcId="{BEA9D44E-F3AB-46D8-8B38-346B42BB5E75}" destId="{13BCEB39-7241-4C6C-8C7C-36881C3F7D1E}" srcOrd="0" destOrd="0" presId="urn:microsoft.com/office/officeart/2005/8/layout/list1"/>
    <dgm:cxn modelId="{A652D34D-BC64-4B6D-BB24-E53AEA61EBC6}" type="presOf" srcId="{46F103B9-E00C-4FC5-A2A5-4F260E5E10B6}" destId="{2C5AE588-774C-461B-BA3D-426073D6B66D}" srcOrd="0" destOrd="0" presId="urn:microsoft.com/office/officeart/2005/8/layout/list1"/>
    <dgm:cxn modelId="{000DAF79-C27A-4D7E-B613-FCACFB55D9B3}" srcId="{BEA9D44E-F3AB-46D8-8B38-346B42BB5E75}" destId="{8EDBCC88-DF44-4B30-A195-71ECF9F5067B}" srcOrd="0" destOrd="0" parTransId="{55AB5941-FCA4-4B1E-81BB-B30AA511CE18}" sibTransId="{A41892FA-CC88-4ED1-9EB4-44196D04D6D5}"/>
    <dgm:cxn modelId="{7AA18DC6-3364-4FB2-AA99-A8370C3CCAC1}" srcId="{60674BE2-5728-4287-B09A-9BF975774515}" destId="{63052827-25CE-4B42-9F6A-7E86BFA90E43}" srcOrd="0" destOrd="0" parTransId="{A835A3AE-23B5-4963-86C7-BE99063E2F38}" sibTransId="{1CB32688-5001-4D38-9F62-B970AD055BDF}"/>
    <dgm:cxn modelId="{2A84B5CD-20A2-4711-AC5B-BB60B976FE5C}" srcId="{60674BE2-5728-4287-B09A-9BF975774515}" destId="{9E061617-535B-478E-8221-A8FC68A1E827}" srcOrd="2" destOrd="0" parTransId="{BDECBBE6-6CA3-4A93-8131-A8F39FF6148E}" sibTransId="{142FE0BD-661A-4840-AF0D-FFFE796935DB}"/>
    <dgm:cxn modelId="{DC57EED3-F882-42E2-B0DF-A5148FD73E12}" srcId="{46F103B9-E00C-4FC5-A2A5-4F260E5E10B6}" destId="{60674BE2-5728-4287-B09A-9BF975774515}" srcOrd="1" destOrd="0" parTransId="{B0576F6B-F5D0-430E-80F1-9186DF09A0DF}" sibTransId="{FDDE1F69-8F83-4F44-9DDB-56B857796291}"/>
    <dgm:cxn modelId="{8CB613D4-91F5-4EF4-8692-70A36456A3BC}" type="presOf" srcId="{BEA9D44E-F3AB-46D8-8B38-346B42BB5E75}" destId="{1194354B-E7B6-4B22-B47B-1404AF6A5265}" srcOrd="1" destOrd="0" presId="urn:microsoft.com/office/officeart/2005/8/layout/list1"/>
    <dgm:cxn modelId="{D063DFDD-C7BA-4670-A3F0-C00DF1C842CE}" type="presOf" srcId="{60674BE2-5728-4287-B09A-9BF975774515}" destId="{D386E4A6-5C2F-41F0-9F49-2DC2BA20D40A}" srcOrd="1" destOrd="0" presId="urn:microsoft.com/office/officeart/2005/8/layout/list1"/>
    <dgm:cxn modelId="{1F3111F2-730A-4AFC-9011-72DD6326B0C3}" type="presOf" srcId="{60674BE2-5728-4287-B09A-9BF975774515}" destId="{8F8C2186-7139-4367-B055-8DFDAC3F5CB7}" srcOrd="0" destOrd="0" presId="urn:microsoft.com/office/officeart/2005/8/layout/list1"/>
    <dgm:cxn modelId="{E821BCF2-25A0-4E27-9881-1AD0FE7BF4FD}" srcId="{46F103B9-E00C-4FC5-A2A5-4F260E5E10B6}" destId="{BEA9D44E-F3AB-46D8-8B38-346B42BB5E75}" srcOrd="0" destOrd="0" parTransId="{9F964CA7-C04A-4C79-91D0-3B191E7A2615}" sibTransId="{B58BB20F-DE9D-4139-B98A-1A207EF3FDDC}"/>
    <dgm:cxn modelId="{D2404304-05DD-446F-B308-1ACF1D5E4E19}" type="presParOf" srcId="{2C5AE588-774C-461B-BA3D-426073D6B66D}" destId="{1151AC98-A76E-41C8-BD28-DE34296612D3}" srcOrd="0" destOrd="0" presId="urn:microsoft.com/office/officeart/2005/8/layout/list1"/>
    <dgm:cxn modelId="{55695538-520B-418C-A66C-5B6C42FA231A}" type="presParOf" srcId="{1151AC98-A76E-41C8-BD28-DE34296612D3}" destId="{13BCEB39-7241-4C6C-8C7C-36881C3F7D1E}" srcOrd="0" destOrd="0" presId="urn:microsoft.com/office/officeart/2005/8/layout/list1"/>
    <dgm:cxn modelId="{0834F37B-7B85-431E-9986-ED43FA06E0CD}" type="presParOf" srcId="{1151AC98-A76E-41C8-BD28-DE34296612D3}" destId="{1194354B-E7B6-4B22-B47B-1404AF6A5265}" srcOrd="1" destOrd="0" presId="urn:microsoft.com/office/officeart/2005/8/layout/list1"/>
    <dgm:cxn modelId="{317ADFEB-6147-45C7-BF36-1F5B9AEBFA8D}" type="presParOf" srcId="{2C5AE588-774C-461B-BA3D-426073D6B66D}" destId="{B12D68D5-B4C7-4E89-AC97-7DF9D825C15F}" srcOrd="1" destOrd="0" presId="urn:microsoft.com/office/officeart/2005/8/layout/list1"/>
    <dgm:cxn modelId="{D61DF5D8-4F3A-4FE5-8281-8E5329D58AD0}" type="presParOf" srcId="{2C5AE588-774C-461B-BA3D-426073D6B66D}" destId="{675E1A43-EA60-4F9E-BE8E-3A8DE518F6A6}" srcOrd="2" destOrd="0" presId="urn:microsoft.com/office/officeart/2005/8/layout/list1"/>
    <dgm:cxn modelId="{B9A459E1-A136-490A-A931-4143A45226D4}" type="presParOf" srcId="{2C5AE588-774C-461B-BA3D-426073D6B66D}" destId="{F22C2F85-4F9A-4A26-9F64-DA381E83FBBF}" srcOrd="3" destOrd="0" presId="urn:microsoft.com/office/officeart/2005/8/layout/list1"/>
    <dgm:cxn modelId="{DA9EFC80-1164-4670-AFF8-004E15894B1D}" type="presParOf" srcId="{2C5AE588-774C-461B-BA3D-426073D6B66D}" destId="{83B8190C-30AB-4DC9-A0BA-295972E6BFC8}" srcOrd="4" destOrd="0" presId="urn:microsoft.com/office/officeart/2005/8/layout/list1"/>
    <dgm:cxn modelId="{682EE3CA-D46A-49E4-9CDB-EBAF2EB54AA4}" type="presParOf" srcId="{83B8190C-30AB-4DC9-A0BA-295972E6BFC8}" destId="{8F8C2186-7139-4367-B055-8DFDAC3F5CB7}" srcOrd="0" destOrd="0" presId="urn:microsoft.com/office/officeart/2005/8/layout/list1"/>
    <dgm:cxn modelId="{21808D0D-573B-4200-9D62-DD3E5C9B66C4}" type="presParOf" srcId="{83B8190C-30AB-4DC9-A0BA-295972E6BFC8}" destId="{D386E4A6-5C2F-41F0-9F49-2DC2BA20D40A}" srcOrd="1" destOrd="0" presId="urn:microsoft.com/office/officeart/2005/8/layout/list1"/>
    <dgm:cxn modelId="{01601CDB-79A1-4F85-86CA-9DEE986F6CF6}" type="presParOf" srcId="{2C5AE588-774C-461B-BA3D-426073D6B66D}" destId="{F5A52AD4-171D-45E4-ABCA-60147D9C42AF}" srcOrd="5" destOrd="0" presId="urn:microsoft.com/office/officeart/2005/8/layout/list1"/>
    <dgm:cxn modelId="{83B5084D-6850-4F24-AA8B-94BE379E40A1}" type="presParOf" srcId="{2C5AE588-774C-461B-BA3D-426073D6B66D}" destId="{B668276E-A1B2-480B-8E1A-890E79E8097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1BEE6E-19A1-47D1-932A-EA785F5A6A2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5500AAA-7EFB-426D-91CC-D60524257F82}">
      <dgm:prSet/>
      <dgm:spPr/>
      <dgm:t>
        <a:bodyPr/>
        <a:lstStyle/>
        <a:p>
          <a:r>
            <a:rPr lang="en-GB" b="1" i="0"/>
            <a:t>#1 Nobody believes anything bad can happen to them, until it does.</a:t>
          </a:r>
          <a:endParaRPr lang="en-US"/>
        </a:p>
      </dgm:t>
    </dgm:pt>
    <dgm:pt modelId="{81133E84-2F50-47B1-B1A3-4E71A7AC0975}" type="parTrans" cxnId="{C641FFE7-F204-4F42-8566-A8714FDB81B0}">
      <dgm:prSet/>
      <dgm:spPr/>
      <dgm:t>
        <a:bodyPr/>
        <a:lstStyle/>
        <a:p>
          <a:endParaRPr lang="en-US"/>
        </a:p>
      </dgm:t>
    </dgm:pt>
    <dgm:pt modelId="{95A70D0F-848B-4B53-B357-9420A7E0BF84}" type="sibTrans" cxnId="{C641FFE7-F204-4F42-8566-A8714FDB81B0}">
      <dgm:prSet/>
      <dgm:spPr/>
      <dgm:t>
        <a:bodyPr/>
        <a:lstStyle/>
        <a:p>
          <a:endParaRPr lang="en-US"/>
        </a:p>
      </dgm:t>
    </dgm:pt>
    <dgm:pt modelId="{F75999B2-9079-45C9-AF5D-7ED243FB13AF}">
      <dgm:prSet/>
      <dgm:spPr/>
      <dgm:t>
        <a:bodyPr/>
        <a:lstStyle/>
        <a:p>
          <a:r>
            <a:rPr lang="en-GB" b="1" i="0"/>
            <a:t>#2 Security only works if the secure way also happens to be the easy way.</a:t>
          </a:r>
          <a:endParaRPr lang="en-US"/>
        </a:p>
      </dgm:t>
    </dgm:pt>
    <dgm:pt modelId="{74CF478E-DEA7-457D-ADE4-BCBC9FBC9EE6}" type="parTrans" cxnId="{55E74C5B-E00D-4768-B4E7-C550DE89204E}">
      <dgm:prSet/>
      <dgm:spPr/>
      <dgm:t>
        <a:bodyPr/>
        <a:lstStyle/>
        <a:p>
          <a:endParaRPr lang="en-US"/>
        </a:p>
      </dgm:t>
    </dgm:pt>
    <dgm:pt modelId="{67E57FBB-6525-4586-B163-2F0D53BD0050}" type="sibTrans" cxnId="{55E74C5B-E00D-4768-B4E7-C550DE89204E}">
      <dgm:prSet/>
      <dgm:spPr/>
      <dgm:t>
        <a:bodyPr/>
        <a:lstStyle/>
        <a:p>
          <a:endParaRPr lang="en-US"/>
        </a:p>
      </dgm:t>
    </dgm:pt>
    <dgm:pt modelId="{0090AEA6-ABC6-4537-AD5E-07BE0701787F}">
      <dgm:prSet/>
      <dgm:spPr/>
      <dgm:t>
        <a:bodyPr/>
        <a:lstStyle/>
        <a:p>
          <a:r>
            <a:rPr lang="en-GB" b="1" i="0"/>
            <a:t>#3 If you don't keep up with security fixes, your network won't be yours for long.</a:t>
          </a:r>
          <a:endParaRPr lang="en-US"/>
        </a:p>
      </dgm:t>
    </dgm:pt>
    <dgm:pt modelId="{B6AFADAB-ECA3-4003-97FE-A8D338090B36}" type="parTrans" cxnId="{2A82B710-A7F5-44E3-A7C3-ADC5D06F428A}">
      <dgm:prSet/>
      <dgm:spPr/>
      <dgm:t>
        <a:bodyPr/>
        <a:lstStyle/>
        <a:p>
          <a:endParaRPr lang="en-US"/>
        </a:p>
      </dgm:t>
    </dgm:pt>
    <dgm:pt modelId="{E9A283CB-BB05-4647-BBA3-E8A277088104}" type="sibTrans" cxnId="{2A82B710-A7F5-44E3-A7C3-ADC5D06F428A}">
      <dgm:prSet/>
      <dgm:spPr/>
      <dgm:t>
        <a:bodyPr/>
        <a:lstStyle/>
        <a:p>
          <a:endParaRPr lang="en-US"/>
        </a:p>
      </dgm:t>
    </dgm:pt>
    <dgm:pt modelId="{5043712F-A8A8-4B00-BDFE-BFBB19EA83B2}">
      <dgm:prSet/>
      <dgm:spPr/>
      <dgm:t>
        <a:bodyPr/>
        <a:lstStyle/>
        <a:p>
          <a:r>
            <a:rPr lang="en-GB" b="1" i="0"/>
            <a:t>#4 It doesn't do much good to install security fixes on a computer that was never secured to begin with.</a:t>
          </a:r>
          <a:endParaRPr lang="en-US"/>
        </a:p>
      </dgm:t>
    </dgm:pt>
    <dgm:pt modelId="{7D65D188-ECB3-41A8-8B48-62373195CADA}" type="parTrans" cxnId="{6845CA57-970D-441A-9A03-88D29942E833}">
      <dgm:prSet/>
      <dgm:spPr/>
      <dgm:t>
        <a:bodyPr/>
        <a:lstStyle/>
        <a:p>
          <a:endParaRPr lang="en-US"/>
        </a:p>
      </dgm:t>
    </dgm:pt>
    <dgm:pt modelId="{C3EF413C-6DBD-4AD3-BA60-F1859DC873C5}" type="sibTrans" cxnId="{6845CA57-970D-441A-9A03-88D29942E833}">
      <dgm:prSet/>
      <dgm:spPr/>
      <dgm:t>
        <a:bodyPr/>
        <a:lstStyle/>
        <a:p>
          <a:endParaRPr lang="en-US"/>
        </a:p>
      </dgm:t>
    </dgm:pt>
    <dgm:pt modelId="{A2D48E7F-2769-4641-A954-BCFE48EA5686}">
      <dgm:prSet/>
      <dgm:spPr/>
      <dgm:t>
        <a:bodyPr/>
        <a:lstStyle/>
        <a:p>
          <a:r>
            <a:rPr lang="en-GB" b="1" i="0"/>
            <a:t>#5 Eternal vigilance is the price of security.</a:t>
          </a:r>
          <a:endParaRPr lang="en-US"/>
        </a:p>
      </dgm:t>
    </dgm:pt>
    <dgm:pt modelId="{5367D4A9-FF21-40C0-87D4-77016C57412C}" type="parTrans" cxnId="{15938E4E-3A88-4767-93A6-7E493F524235}">
      <dgm:prSet/>
      <dgm:spPr/>
      <dgm:t>
        <a:bodyPr/>
        <a:lstStyle/>
        <a:p>
          <a:endParaRPr lang="en-US"/>
        </a:p>
      </dgm:t>
    </dgm:pt>
    <dgm:pt modelId="{31C71751-B3AC-4643-A14A-000FB001E8FF}" type="sibTrans" cxnId="{15938E4E-3A88-4767-93A6-7E493F524235}">
      <dgm:prSet/>
      <dgm:spPr/>
      <dgm:t>
        <a:bodyPr/>
        <a:lstStyle/>
        <a:p>
          <a:endParaRPr lang="en-US"/>
        </a:p>
      </dgm:t>
    </dgm:pt>
    <dgm:pt modelId="{0C0DED27-0248-4DEA-8ECE-861E55BF3D36}" type="pres">
      <dgm:prSet presAssocID="{C01BEE6E-19A1-47D1-932A-EA785F5A6A28}" presName="root" presStyleCnt="0">
        <dgm:presLayoutVars>
          <dgm:dir/>
          <dgm:resizeHandles val="exact"/>
        </dgm:presLayoutVars>
      </dgm:prSet>
      <dgm:spPr/>
    </dgm:pt>
    <dgm:pt modelId="{0998D6F3-25DA-40AD-9716-FF99107870C8}" type="pres">
      <dgm:prSet presAssocID="{55500AAA-7EFB-426D-91CC-D60524257F82}" presName="compNode" presStyleCnt="0"/>
      <dgm:spPr/>
    </dgm:pt>
    <dgm:pt modelId="{E174BD63-61C9-46AC-8978-867143A9187E}" type="pres">
      <dgm:prSet presAssocID="{55500AAA-7EFB-426D-91CC-D60524257F82}" presName="bgRect" presStyleLbl="bgShp" presStyleIdx="0" presStyleCnt="5"/>
      <dgm:spPr/>
    </dgm:pt>
    <dgm:pt modelId="{21CF6743-F1C4-4EB6-A8BD-65319B6580D3}" type="pres">
      <dgm:prSet presAssocID="{55500AAA-7EFB-426D-91CC-D60524257F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A15B769-F3F3-43A3-B73C-815D1D8F1273}" type="pres">
      <dgm:prSet presAssocID="{55500AAA-7EFB-426D-91CC-D60524257F82}" presName="spaceRect" presStyleCnt="0"/>
      <dgm:spPr/>
    </dgm:pt>
    <dgm:pt modelId="{C9BFA7DD-A638-4C4D-99FF-457E06D62FFD}" type="pres">
      <dgm:prSet presAssocID="{55500AAA-7EFB-426D-91CC-D60524257F82}" presName="parTx" presStyleLbl="revTx" presStyleIdx="0" presStyleCnt="5">
        <dgm:presLayoutVars>
          <dgm:chMax val="0"/>
          <dgm:chPref val="0"/>
        </dgm:presLayoutVars>
      </dgm:prSet>
      <dgm:spPr/>
    </dgm:pt>
    <dgm:pt modelId="{335DE8C6-183E-434F-A09A-3E384579B63C}" type="pres">
      <dgm:prSet presAssocID="{95A70D0F-848B-4B53-B357-9420A7E0BF84}" presName="sibTrans" presStyleCnt="0"/>
      <dgm:spPr/>
    </dgm:pt>
    <dgm:pt modelId="{D20C8265-D9E1-4A50-A595-CD7D9C5CB20C}" type="pres">
      <dgm:prSet presAssocID="{F75999B2-9079-45C9-AF5D-7ED243FB13AF}" presName="compNode" presStyleCnt="0"/>
      <dgm:spPr/>
    </dgm:pt>
    <dgm:pt modelId="{0EC733AC-1158-49B9-9FFD-0EF2B563F9ED}" type="pres">
      <dgm:prSet presAssocID="{F75999B2-9079-45C9-AF5D-7ED243FB13AF}" presName="bgRect" presStyleLbl="bgShp" presStyleIdx="1" presStyleCnt="5"/>
      <dgm:spPr/>
    </dgm:pt>
    <dgm:pt modelId="{F43D8022-F751-49F4-8B56-EC29AC6045B3}" type="pres">
      <dgm:prSet presAssocID="{F75999B2-9079-45C9-AF5D-7ED243FB13A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D1506F4F-F789-4FAA-BDB7-68DE5457357B}" type="pres">
      <dgm:prSet presAssocID="{F75999B2-9079-45C9-AF5D-7ED243FB13AF}" presName="spaceRect" presStyleCnt="0"/>
      <dgm:spPr/>
    </dgm:pt>
    <dgm:pt modelId="{3DB767E3-2859-4BA6-B5E6-AD694FF7E896}" type="pres">
      <dgm:prSet presAssocID="{F75999B2-9079-45C9-AF5D-7ED243FB13AF}" presName="parTx" presStyleLbl="revTx" presStyleIdx="1" presStyleCnt="5">
        <dgm:presLayoutVars>
          <dgm:chMax val="0"/>
          <dgm:chPref val="0"/>
        </dgm:presLayoutVars>
      </dgm:prSet>
      <dgm:spPr/>
    </dgm:pt>
    <dgm:pt modelId="{5900F791-9E5A-4AF7-93BE-80C52B7E43DA}" type="pres">
      <dgm:prSet presAssocID="{67E57FBB-6525-4586-B163-2F0D53BD0050}" presName="sibTrans" presStyleCnt="0"/>
      <dgm:spPr/>
    </dgm:pt>
    <dgm:pt modelId="{981D7448-D4E8-46C0-9877-3232DCE8CEDB}" type="pres">
      <dgm:prSet presAssocID="{0090AEA6-ABC6-4537-AD5E-07BE0701787F}" presName="compNode" presStyleCnt="0"/>
      <dgm:spPr/>
    </dgm:pt>
    <dgm:pt modelId="{82B2A6FD-13E1-4D61-B63B-36318F457A51}" type="pres">
      <dgm:prSet presAssocID="{0090AEA6-ABC6-4537-AD5E-07BE0701787F}" presName="bgRect" presStyleLbl="bgShp" presStyleIdx="2" presStyleCnt="5"/>
      <dgm:spPr/>
    </dgm:pt>
    <dgm:pt modelId="{DFCCC8D1-6C69-4C49-B939-1B97ADC67F86}" type="pres">
      <dgm:prSet presAssocID="{0090AEA6-ABC6-4537-AD5E-07BE0701787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8CE6620-DAB7-4473-B542-A5D4B01B44D6}" type="pres">
      <dgm:prSet presAssocID="{0090AEA6-ABC6-4537-AD5E-07BE0701787F}" presName="spaceRect" presStyleCnt="0"/>
      <dgm:spPr/>
    </dgm:pt>
    <dgm:pt modelId="{3734CEAE-0123-4ACF-A9AA-F70F2752AD5B}" type="pres">
      <dgm:prSet presAssocID="{0090AEA6-ABC6-4537-AD5E-07BE0701787F}" presName="parTx" presStyleLbl="revTx" presStyleIdx="2" presStyleCnt="5">
        <dgm:presLayoutVars>
          <dgm:chMax val="0"/>
          <dgm:chPref val="0"/>
        </dgm:presLayoutVars>
      </dgm:prSet>
      <dgm:spPr/>
    </dgm:pt>
    <dgm:pt modelId="{4CC10824-97B3-48C6-8A70-382446BDB37A}" type="pres">
      <dgm:prSet presAssocID="{E9A283CB-BB05-4647-BBA3-E8A277088104}" presName="sibTrans" presStyleCnt="0"/>
      <dgm:spPr/>
    </dgm:pt>
    <dgm:pt modelId="{4C0A8978-D9BD-4930-8367-35170BA6ECAF}" type="pres">
      <dgm:prSet presAssocID="{5043712F-A8A8-4B00-BDFE-BFBB19EA83B2}" presName="compNode" presStyleCnt="0"/>
      <dgm:spPr/>
    </dgm:pt>
    <dgm:pt modelId="{01E903C8-ECF8-49FB-97EC-FF7228E227AC}" type="pres">
      <dgm:prSet presAssocID="{5043712F-A8A8-4B00-BDFE-BFBB19EA83B2}" presName="bgRect" presStyleLbl="bgShp" presStyleIdx="3" presStyleCnt="5"/>
      <dgm:spPr/>
    </dgm:pt>
    <dgm:pt modelId="{2A4DE4CE-FCD4-4775-93EC-C24A1DAAB318}" type="pres">
      <dgm:prSet presAssocID="{5043712F-A8A8-4B00-BDFE-BFBB19EA83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A63178DA-49D9-4464-B311-608E37C5AB5F}" type="pres">
      <dgm:prSet presAssocID="{5043712F-A8A8-4B00-BDFE-BFBB19EA83B2}" presName="spaceRect" presStyleCnt="0"/>
      <dgm:spPr/>
    </dgm:pt>
    <dgm:pt modelId="{CED17392-826E-414B-96A6-1CEB25F3F1EB}" type="pres">
      <dgm:prSet presAssocID="{5043712F-A8A8-4B00-BDFE-BFBB19EA83B2}" presName="parTx" presStyleLbl="revTx" presStyleIdx="3" presStyleCnt="5">
        <dgm:presLayoutVars>
          <dgm:chMax val="0"/>
          <dgm:chPref val="0"/>
        </dgm:presLayoutVars>
      </dgm:prSet>
      <dgm:spPr/>
    </dgm:pt>
    <dgm:pt modelId="{C5618001-3C83-4A7A-B298-F2614A443ADE}" type="pres">
      <dgm:prSet presAssocID="{C3EF413C-6DBD-4AD3-BA60-F1859DC873C5}" presName="sibTrans" presStyleCnt="0"/>
      <dgm:spPr/>
    </dgm:pt>
    <dgm:pt modelId="{93F07483-2BBA-4C65-AD2D-D6D4251F631D}" type="pres">
      <dgm:prSet presAssocID="{A2D48E7F-2769-4641-A954-BCFE48EA5686}" presName="compNode" presStyleCnt="0"/>
      <dgm:spPr/>
    </dgm:pt>
    <dgm:pt modelId="{23BC6241-88EF-4805-89B1-D3E2BA41BD61}" type="pres">
      <dgm:prSet presAssocID="{A2D48E7F-2769-4641-A954-BCFE48EA5686}" presName="bgRect" presStyleLbl="bgShp" presStyleIdx="4" presStyleCnt="5"/>
      <dgm:spPr/>
    </dgm:pt>
    <dgm:pt modelId="{71FD9C67-C996-4FCF-B4C1-F40373240155}" type="pres">
      <dgm:prSet presAssocID="{A2D48E7F-2769-4641-A954-BCFE48EA56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D05C72C1-9AFB-41CB-A63F-94D17EE86C20}" type="pres">
      <dgm:prSet presAssocID="{A2D48E7F-2769-4641-A954-BCFE48EA5686}" presName="spaceRect" presStyleCnt="0"/>
      <dgm:spPr/>
    </dgm:pt>
    <dgm:pt modelId="{B06089D9-A128-4F58-B1A2-46C204810DB0}" type="pres">
      <dgm:prSet presAssocID="{A2D48E7F-2769-4641-A954-BCFE48EA5686}" presName="parTx" presStyleLbl="revTx" presStyleIdx="4" presStyleCnt="5">
        <dgm:presLayoutVars>
          <dgm:chMax val="0"/>
          <dgm:chPref val="0"/>
        </dgm:presLayoutVars>
      </dgm:prSet>
      <dgm:spPr/>
    </dgm:pt>
  </dgm:ptLst>
  <dgm:cxnLst>
    <dgm:cxn modelId="{2A82B710-A7F5-44E3-A7C3-ADC5D06F428A}" srcId="{C01BEE6E-19A1-47D1-932A-EA785F5A6A28}" destId="{0090AEA6-ABC6-4537-AD5E-07BE0701787F}" srcOrd="2" destOrd="0" parTransId="{B6AFADAB-ECA3-4003-97FE-A8D338090B36}" sibTransId="{E9A283CB-BB05-4647-BBA3-E8A277088104}"/>
    <dgm:cxn modelId="{A1F3A11B-2D1B-4600-BA04-0CD969B62A8A}" type="presOf" srcId="{C01BEE6E-19A1-47D1-932A-EA785F5A6A28}" destId="{0C0DED27-0248-4DEA-8ECE-861E55BF3D36}" srcOrd="0" destOrd="0" presId="urn:microsoft.com/office/officeart/2018/2/layout/IconVerticalSolidList"/>
    <dgm:cxn modelId="{C9020B1E-062E-440E-ADFE-C48475411832}" type="presOf" srcId="{0090AEA6-ABC6-4537-AD5E-07BE0701787F}" destId="{3734CEAE-0123-4ACF-A9AA-F70F2752AD5B}" srcOrd="0" destOrd="0" presId="urn:microsoft.com/office/officeart/2018/2/layout/IconVerticalSolidList"/>
    <dgm:cxn modelId="{34FF712A-E20A-4687-B44E-461A68F52FE7}" type="presOf" srcId="{55500AAA-7EFB-426D-91CC-D60524257F82}" destId="{C9BFA7DD-A638-4C4D-99FF-457E06D62FFD}" srcOrd="0" destOrd="0" presId="urn:microsoft.com/office/officeart/2018/2/layout/IconVerticalSolidList"/>
    <dgm:cxn modelId="{55E74C5B-E00D-4768-B4E7-C550DE89204E}" srcId="{C01BEE6E-19A1-47D1-932A-EA785F5A6A28}" destId="{F75999B2-9079-45C9-AF5D-7ED243FB13AF}" srcOrd="1" destOrd="0" parTransId="{74CF478E-DEA7-457D-ADE4-BCBC9FBC9EE6}" sibTransId="{67E57FBB-6525-4586-B163-2F0D53BD0050}"/>
    <dgm:cxn modelId="{85E88B47-1D36-4E2F-A79D-6D47DD0B6AA9}" type="presOf" srcId="{A2D48E7F-2769-4641-A954-BCFE48EA5686}" destId="{B06089D9-A128-4F58-B1A2-46C204810DB0}" srcOrd="0" destOrd="0" presId="urn:microsoft.com/office/officeart/2018/2/layout/IconVerticalSolidList"/>
    <dgm:cxn modelId="{15938E4E-3A88-4767-93A6-7E493F524235}" srcId="{C01BEE6E-19A1-47D1-932A-EA785F5A6A28}" destId="{A2D48E7F-2769-4641-A954-BCFE48EA5686}" srcOrd="4" destOrd="0" parTransId="{5367D4A9-FF21-40C0-87D4-77016C57412C}" sibTransId="{31C71751-B3AC-4643-A14A-000FB001E8FF}"/>
    <dgm:cxn modelId="{EC68A454-AA34-4EB8-AD16-7CE2F24648FE}" type="presOf" srcId="{5043712F-A8A8-4B00-BDFE-BFBB19EA83B2}" destId="{CED17392-826E-414B-96A6-1CEB25F3F1EB}" srcOrd="0" destOrd="0" presId="urn:microsoft.com/office/officeart/2018/2/layout/IconVerticalSolidList"/>
    <dgm:cxn modelId="{6845CA57-970D-441A-9A03-88D29942E833}" srcId="{C01BEE6E-19A1-47D1-932A-EA785F5A6A28}" destId="{5043712F-A8A8-4B00-BDFE-BFBB19EA83B2}" srcOrd="3" destOrd="0" parTransId="{7D65D188-ECB3-41A8-8B48-62373195CADA}" sibTransId="{C3EF413C-6DBD-4AD3-BA60-F1859DC873C5}"/>
    <dgm:cxn modelId="{C23657D8-7448-4BF2-AE0A-70CE4BAEF60A}" type="presOf" srcId="{F75999B2-9079-45C9-AF5D-7ED243FB13AF}" destId="{3DB767E3-2859-4BA6-B5E6-AD694FF7E896}" srcOrd="0" destOrd="0" presId="urn:microsoft.com/office/officeart/2018/2/layout/IconVerticalSolidList"/>
    <dgm:cxn modelId="{C641FFE7-F204-4F42-8566-A8714FDB81B0}" srcId="{C01BEE6E-19A1-47D1-932A-EA785F5A6A28}" destId="{55500AAA-7EFB-426D-91CC-D60524257F82}" srcOrd="0" destOrd="0" parTransId="{81133E84-2F50-47B1-B1A3-4E71A7AC0975}" sibTransId="{95A70D0F-848B-4B53-B357-9420A7E0BF84}"/>
    <dgm:cxn modelId="{97320C9C-9120-4443-91D8-E07357D46F5A}" type="presParOf" srcId="{0C0DED27-0248-4DEA-8ECE-861E55BF3D36}" destId="{0998D6F3-25DA-40AD-9716-FF99107870C8}" srcOrd="0" destOrd="0" presId="urn:microsoft.com/office/officeart/2018/2/layout/IconVerticalSolidList"/>
    <dgm:cxn modelId="{9CD0732C-8BD6-46A5-8D25-8FD5F8AF7F35}" type="presParOf" srcId="{0998D6F3-25DA-40AD-9716-FF99107870C8}" destId="{E174BD63-61C9-46AC-8978-867143A9187E}" srcOrd="0" destOrd="0" presId="urn:microsoft.com/office/officeart/2018/2/layout/IconVerticalSolidList"/>
    <dgm:cxn modelId="{64696F68-B67E-44BA-AE27-8CB931E2401A}" type="presParOf" srcId="{0998D6F3-25DA-40AD-9716-FF99107870C8}" destId="{21CF6743-F1C4-4EB6-A8BD-65319B6580D3}" srcOrd="1" destOrd="0" presId="urn:microsoft.com/office/officeart/2018/2/layout/IconVerticalSolidList"/>
    <dgm:cxn modelId="{65DBC0A7-D630-4FE8-BB9F-E4211749C2A3}" type="presParOf" srcId="{0998D6F3-25DA-40AD-9716-FF99107870C8}" destId="{BA15B769-F3F3-43A3-B73C-815D1D8F1273}" srcOrd="2" destOrd="0" presId="urn:microsoft.com/office/officeart/2018/2/layout/IconVerticalSolidList"/>
    <dgm:cxn modelId="{54FBDD81-DCEC-45CE-8259-CA08A5B1BC79}" type="presParOf" srcId="{0998D6F3-25DA-40AD-9716-FF99107870C8}" destId="{C9BFA7DD-A638-4C4D-99FF-457E06D62FFD}" srcOrd="3" destOrd="0" presId="urn:microsoft.com/office/officeart/2018/2/layout/IconVerticalSolidList"/>
    <dgm:cxn modelId="{41E527C8-8F69-4F12-9B18-CA7F84088794}" type="presParOf" srcId="{0C0DED27-0248-4DEA-8ECE-861E55BF3D36}" destId="{335DE8C6-183E-434F-A09A-3E384579B63C}" srcOrd="1" destOrd="0" presId="urn:microsoft.com/office/officeart/2018/2/layout/IconVerticalSolidList"/>
    <dgm:cxn modelId="{92968E08-D178-4271-AAE4-E219649B0CD1}" type="presParOf" srcId="{0C0DED27-0248-4DEA-8ECE-861E55BF3D36}" destId="{D20C8265-D9E1-4A50-A595-CD7D9C5CB20C}" srcOrd="2" destOrd="0" presId="urn:microsoft.com/office/officeart/2018/2/layout/IconVerticalSolidList"/>
    <dgm:cxn modelId="{0CEF511E-5F34-4593-AB52-64A2E9FAAD43}" type="presParOf" srcId="{D20C8265-D9E1-4A50-A595-CD7D9C5CB20C}" destId="{0EC733AC-1158-49B9-9FFD-0EF2B563F9ED}" srcOrd="0" destOrd="0" presId="urn:microsoft.com/office/officeart/2018/2/layout/IconVerticalSolidList"/>
    <dgm:cxn modelId="{8B704374-05B9-49B6-A157-643912172439}" type="presParOf" srcId="{D20C8265-D9E1-4A50-A595-CD7D9C5CB20C}" destId="{F43D8022-F751-49F4-8B56-EC29AC6045B3}" srcOrd="1" destOrd="0" presId="urn:microsoft.com/office/officeart/2018/2/layout/IconVerticalSolidList"/>
    <dgm:cxn modelId="{1C84C4CF-42A9-428E-BD67-FDA8183EB572}" type="presParOf" srcId="{D20C8265-D9E1-4A50-A595-CD7D9C5CB20C}" destId="{D1506F4F-F789-4FAA-BDB7-68DE5457357B}" srcOrd="2" destOrd="0" presId="urn:microsoft.com/office/officeart/2018/2/layout/IconVerticalSolidList"/>
    <dgm:cxn modelId="{C85116EA-B7E7-48DB-B544-10B48CCD6A89}" type="presParOf" srcId="{D20C8265-D9E1-4A50-A595-CD7D9C5CB20C}" destId="{3DB767E3-2859-4BA6-B5E6-AD694FF7E896}" srcOrd="3" destOrd="0" presId="urn:microsoft.com/office/officeart/2018/2/layout/IconVerticalSolidList"/>
    <dgm:cxn modelId="{59D92B83-F84E-4E46-8E11-F13473B81A0B}" type="presParOf" srcId="{0C0DED27-0248-4DEA-8ECE-861E55BF3D36}" destId="{5900F791-9E5A-4AF7-93BE-80C52B7E43DA}" srcOrd="3" destOrd="0" presId="urn:microsoft.com/office/officeart/2018/2/layout/IconVerticalSolidList"/>
    <dgm:cxn modelId="{607D9CB5-445D-483F-8867-539108B1A5A5}" type="presParOf" srcId="{0C0DED27-0248-4DEA-8ECE-861E55BF3D36}" destId="{981D7448-D4E8-46C0-9877-3232DCE8CEDB}" srcOrd="4" destOrd="0" presId="urn:microsoft.com/office/officeart/2018/2/layout/IconVerticalSolidList"/>
    <dgm:cxn modelId="{3BB440C2-C1B3-4A58-B705-A61686618F56}" type="presParOf" srcId="{981D7448-D4E8-46C0-9877-3232DCE8CEDB}" destId="{82B2A6FD-13E1-4D61-B63B-36318F457A51}" srcOrd="0" destOrd="0" presId="urn:microsoft.com/office/officeart/2018/2/layout/IconVerticalSolidList"/>
    <dgm:cxn modelId="{4B8FDC34-54CD-4DFF-8FA6-E274EF0D3FD3}" type="presParOf" srcId="{981D7448-D4E8-46C0-9877-3232DCE8CEDB}" destId="{DFCCC8D1-6C69-4C49-B939-1B97ADC67F86}" srcOrd="1" destOrd="0" presId="urn:microsoft.com/office/officeart/2018/2/layout/IconVerticalSolidList"/>
    <dgm:cxn modelId="{198F3729-E3DA-43D5-8B08-74B925D6E231}" type="presParOf" srcId="{981D7448-D4E8-46C0-9877-3232DCE8CEDB}" destId="{E8CE6620-DAB7-4473-B542-A5D4B01B44D6}" srcOrd="2" destOrd="0" presId="urn:microsoft.com/office/officeart/2018/2/layout/IconVerticalSolidList"/>
    <dgm:cxn modelId="{B628C97E-06E3-47BA-9DDE-45D8FBC6A7DE}" type="presParOf" srcId="{981D7448-D4E8-46C0-9877-3232DCE8CEDB}" destId="{3734CEAE-0123-4ACF-A9AA-F70F2752AD5B}" srcOrd="3" destOrd="0" presId="urn:microsoft.com/office/officeart/2018/2/layout/IconVerticalSolidList"/>
    <dgm:cxn modelId="{EAFAB77C-BA7B-4F69-9EB5-6EAF41880921}" type="presParOf" srcId="{0C0DED27-0248-4DEA-8ECE-861E55BF3D36}" destId="{4CC10824-97B3-48C6-8A70-382446BDB37A}" srcOrd="5" destOrd="0" presId="urn:microsoft.com/office/officeart/2018/2/layout/IconVerticalSolidList"/>
    <dgm:cxn modelId="{3EC32EF2-0C99-421D-A603-F43D6464AA19}" type="presParOf" srcId="{0C0DED27-0248-4DEA-8ECE-861E55BF3D36}" destId="{4C0A8978-D9BD-4930-8367-35170BA6ECAF}" srcOrd="6" destOrd="0" presId="urn:microsoft.com/office/officeart/2018/2/layout/IconVerticalSolidList"/>
    <dgm:cxn modelId="{6B9DDCBE-7CFF-417E-86FC-3D80F5D8521E}" type="presParOf" srcId="{4C0A8978-D9BD-4930-8367-35170BA6ECAF}" destId="{01E903C8-ECF8-49FB-97EC-FF7228E227AC}" srcOrd="0" destOrd="0" presId="urn:microsoft.com/office/officeart/2018/2/layout/IconVerticalSolidList"/>
    <dgm:cxn modelId="{E9AA4899-703F-40A8-AA85-1D3A9CDB93CE}" type="presParOf" srcId="{4C0A8978-D9BD-4930-8367-35170BA6ECAF}" destId="{2A4DE4CE-FCD4-4775-93EC-C24A1DAAB318}" srcOrd="1" destOrd="0" presId="urn:microsoft.com/office/officeart/2018/2/layout/IconVerticalSolidList"/>
    <dgm:cxn modelId="{30301E8D-DDD8-41DA-81E6-751B74D022D8}" type="presParOf" srcId="{4C0A8978-D9BD-4930-8367-35170BA6ECAF}" destId="{A63178DA-49D9-4464-B311-608E37C5AB5F}" srcOrd="2" destOrd="0" presId="urn:microsoft.com/office/officeart/2018/2/layout/IconVerticalSolidList"/>
    <dgm:cxn modelId="{2AD5E1B9-F89F-4C09-BF6C-6A50FE625EC4}" type="presParOf" srcId="{4C0A8978-D9BD-4930-8367-35170BA6ECAF}" destId="{CED17392-826E-414B-96A6-1CEB25F3F1EB}" srcOrd="3" destOrd="0" presId="urn:microsoft.com/office/officeart/2018/2/layout/IconVerticalSolidList"/>
    <dgm:cxn modelId="{406FDC94-8A50-44FE-AD86-275C937B2EBA}" type="presParOf" srcId="{0C0DED27-0248-4DEA-8ECE-861E55BF3D36}" destId="{C5618001-3C83-4A7A-B298-F2614A443ADE}" srcOrd="7" destOrd="0" presId="urn:microsoft.com/office/officeart/2018/2/layout/IconVerticalSolidList"/>
    <dgm:cxn modelId="{095C16C3-EBE3-4AF8-B5E5-ACC8529036E8}" type="presParOf" srcId="{0C0DED27-0248-4DEA-8ECE-861E55BF3D36}" destId="{93F07483-2BBA-4C65-AD2D-D6D4251F631D}" srcOrd="8" destOrd="0" presId="urn:microsoft.com/office/officeart/2018/2/layout/IconVerticalSolidList"/>
    <dgm:cxn modelId="{CC703F6E-0652-4EC9-87CC-2CB52B60AAEC}" type="presParOf" srcId="{93F07483-2BBA-4C65-AD2D-D6D4251F631D}" destId="{23BC6241-88EF-4805-89B1-D3E2BA41BD61}" srcOrd="0" destOrd="0" presId="urn:microsoft.com/office/officeart/2018/2/layout/IconVerticalSolidList"/>
    <dgm:cxn modelId="{30C0921C-BB77-4EAC-81AE-90D32ED1ED71}" type="presParOf" srcId="{93F07483-2BBA-4C65-AD2D-D6D4251F631D}" destId="{71FD9C67-C996-4FCF-B4C1-F40373240155}" srcOrd="1" destOrd="0" presId="urn:microsoft.com/office/officeart/2018/2/layout/IconVerticalSolidList"/>
    <dgm:cxn modelId="{4131D349-AFAA-44E6-9F0B-E122AC7841FC}" type="presParOf" srcId="{93F07483-2BBA-4C65-AD2D-D6D4251F631D}" destId="{D05C72C1-9AFB-41CB-A63F-94D17EE86C20}" srcOrd="2" destOrd="0" presId="urn:microsoft.com/office/officeart/2018/2/layout/IconVerticalSolidList"/>
    <dgm:cxn modelId="{D295AE1C-01AD-4EDA-84D9-D7E935E2A4B6}" type="presParOf" srcId="{93F07483-2BBA-4C65-AD2D-D6D4251F631D}" destId="{B06089D9-A128-4F58-B1A2-46C204810D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D4569-E13E-46BD-B470-B33BB022C7F3}">
      <dsp:nvSpPr>
        <dsp:cNvPr id="0" name=""/>
        <dsp:cNvSpPr/>
      </dsp:nvSpPr>
      <dsp:spPr>
        <a:xfrm rot="5400000">
          <a:off x="2356445" y="-839977"/>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“Forced” to run Windows Update</a:t>
          </a:r>
        </a:p>
        <a:p>
          <a:pPr marL="57150" lvl="1" indent="-57150" algn="l" defTabSz="400050">
            <a:lnSpc>
              <a:spcPct val="90000"/>
            </a:lnSpc>
            <a:spcBef>
              <a:spcPct val="0"/>
            </a:spcBef>
            <a:spcAft>
              <a:spcPct val="15000"/>
            </a:spcAft>
            <a:buChar char="•"/>
          </a:pPr>
          <a:r>
            <a:rPr lang="en-US" sz="900" kern="1200"/>
            <a:t>Used Remote Desktop sessions</a:t>
          </a:r>
        </a:p>
        <a:p>
          <a:pPr marL="57150" lvl="1" indent="-57150" algn="l" defTabSz="400050">
            <a:lnSpc>
              <a:spcPct val="90000"/>
            </a:lnSpc>
            <a:spcBef>
              <a:spcPct val="0"/>
            </a:spcBef>
            <a:spcAft>
              <a:spcPct val="15000"/>
            </a:spcAft>
            <a:buChar char="•"/>
          </a:pPr>
          <a:r>
            <a:rPr lang="en-US" sz="900" kern="1200"/>
            <a:t>Interactively logging to systems using high value credentials</a:t>
          </a:r>
        </a:p>
      </dsp:txBody>
      <dsp:txXfrm rot="-5400000">
        <a:off x="1429322" y="120671"/>
        <a:ext cx="2507490" cy="619717"/>
      </dsp:txXfrm>
    </dsp:sp>
    <dsp:sp modelId="{13DC012E-38EB-40A4-A8D0-E0A380B2977F}">
      <dsp:nvSpPr>
        <dsp:cNvPr id="0" name=""/>
        <dsp:cNvSpPr/>
      </dsp:nvSpPr>
      <dsp:spPr>
        <a:xfrm>
          <a:off x="0" y="1300"/>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Story</a:t>
          </a:r>
        </a:p>
      </dsp:txBody>
      <dsp:txXfrm>
        <a:off x="41907" y="43207"/>
        <a:ext cx="1345507" cy="774645"/>
      </dsp:txXfrm>
    </dsp:sp>
    <dsp:sp modelId="{705D16DF-A0D3-45AD-B3C5-ABC47AE089D7}">
      <dsp:nvSpPr>
        <dsp:cNvPr id="0" name=""/>
        <dsp:cNvSpPr/>
      </dsp:nvSpPr>
      <dsp:spPr>
        <a:xfrm rot="5400000">
          <a:off x="2356445" y="61404"/>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Fully patched</a:t>
          </a:r>
        </a:p>
        <a:p>
          <a:pPr marL="57150" lvl="1" indent="-57150" algn="l" defTabSz="400050">
            <a:lnSpc>
              <a:spcPct val="90000"/>
            </a:lnSpc>
            <a:spcBef>
              <a:spcPct val="0"/>
            </a:spcBef>
            <a:spcAft>
              <a:spcPct val="15000"/>
            </a:spcAft>
            <a:buChar char="•"/>
          </a:pPr>
          <a:r>
            <a:rPr lang="en-US" sz="900" kern="1200"/>
            <a:t>Fully ransomware with in 4 hours</a:t>
          </a:r>
        </a:p>
      </dsp:txBody>
      <dsp:txXfrm rot="-5400000">
        <a:off x="1429322" y="1022053"/>
        <a:ext cx="2507490" cy="619717"/>
      </dsp:txXfrm>
    </dsp:sp>
    <dsp:sp modelId="{504744CC-EEAA-42C3-B212-D71FA3009BAB}">
      <dsp:nvSpPr>
        <dsp:cNvPr id="0" name=""/>
        <dsp:cNvSpPr/>
      </dsp:nvSpPr>
      <dsp:spPr>
        <a:xfrm>
          <a:off x="0" y="902682"/>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Outcome</a:t>
          </a:r>
        </a:p>
      </dsp:txBody>
      <dsp:txXfrm>
        <a:off x="41907" y="944589"/>
        <a:ext cx="1345507" cy="774645"/>
      </dsp:txXfrm>
    </dsp:sp>
    <dsp:sp modelId="{68E92EC3-E14F-462F-8EEE-0355E208B592}">
      <dsp:nvSpPr>
        <dsp:cNvPr id="0" name=""/>
        <dsp:cNvSpPr/>
      </dsp:nvSpPr>
      <dsp:spPr>
        <a:xfrm rot="5400000">
          <a:off x="2356445" y="962786"/>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Primary systems was up within 2 weeks</a:t>
          </a:r>
        </a:p>
        <a:p>
          <a:pPr marL="57150" lvl="1" indent="-57150" algn="l" defTabSz="400050">
            <a:lnSpc>
              <a:spcPct val="90000"/>
            </a:lnSpc>
            <a:spcBef>
              <a:spcPct val="0"/>
            </a:spcBef>
            <a:spcAft>
              <a:spcPct val="15000"/>
            </a:spcAft>
            <a:buChar char="•"/>
          </a:pPr>
          <a:r>
            <a:rPr lang="en-US" sz="900" kern="1200"/>
            <a:t>Some system was up after 6 months</a:t>
          </a:r>
        </a:p>
        <a:p>
          <a:pPr marL="57150" lvl="1" indent="-57150" algn="l" defTabSz="400050">
            <a:lnSpc>
              <a:spcPct val="90000"/>
            </a:lnSpc>
            <a:spcBef>
              <a:spcPct val="0"/>
            </a:spcBef>
            <a:spcAft>
              <a:spcPct val="15000"/>
            </a:spcAft>
            <a:buChar char="•"/>
          </a:pPr>
          <a:r>
            <a:rPr lang="en-US" sz="900" kern="1200"/>
            <a:t>Data was lost</a:t>
          </a:r>
        </a:p>
      </dsp:txBody>
      <dsp:txXfrm rot="-5400000">
        <a:off x="1429322" y="1923435"/>
        <a:ext cx="2507490" cy="619717"/>
      </dsp:txXfrm>
    </dsp:sp>
    <dsp:sp modelId="{6C1D777A-838F-4259-A50A-A2B9A4A21EED}">
      <dsp:nvSpPr>
        <dsp:cNvPr id="0" name=""/>
        <dsp:cNvSpPr/>
      </dsp:nvSpPr>
      <dsp:spPr>
        <a:xfrm>
          <a:off x="0" y="1804065"/>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Progress</a:t>
          </a:r>
        </a:p>
      </dsp:txBody>
      <dsp:txXfrm>
        <a:off x="41907" y="1845972"/>
        <a:ext cx="1345507" cy="7746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20153-9EE7-4F0E-8BF2-3AA93E274FB2}">
      <dsp:nvSpPr>
        <dsp:cNvPr id="0" name=""/>
        <dsp:cNvSpPr/>
      </dsp:nvSpPr>
      <dsp:spPr>
        <a:xfrm>
          <a:off x="0" y="2205"/>
          <a:ext cx="8229600" cy="4697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ADF3A1-A150-4776-94FA-51C23E54754E}">
      <dsp:nvSpPr>
        <dsp:cNvPr id="0" name=""/>
        <dsp:cNvSpPr/>
      </dsp:nvSpPr>
      <dsp:spPr>
        <a:xfrm>
          <a:off x="142102" y="107901"/>
          <a:ext cx="258368" cy="2583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835B66-EC2F-4BA1-98AB-75DA8B9B817A}">
      <dsp:nvSpPr>
        <dsp:cNvPr id="0" name=""/>
        <dsp:cNvSpPr/>
      </dsp:nvSpPr>
      <dsp:spPr>
        <a:xfrm>
          <a:off x="542573" y="2205"/>
          <a:ext cx="7687026" cy="46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16" tIns="49716" rIns="49716" bIns="49716" numCol="1" spcCol="1270" anchor="ctr" anchorCtr="0">
          <a:noAutofit/>
        </a:bodyPr>
        <a:lstStyle/>
        <a:p>
          <a:pPr marL="0" lvl="0" indent="0" algn="l" defTabSz="666750">
            <a:lnSpc>
              <a:spcPct val="90000"/>
            </a:lnSpc>
            <a:spcBef>
              <a:spcPct val="0"/>
            </a:spcBef>
            <a:spcAft>
              <a:spcPct val="35000"/>
            </a:spcAft>
            <a:buNone/>
          </a:pPr>
          <a:r>
            <a:rPr lang="en-GB" sz="1500" b="1" i="0" kern="1200"/>
            <a:t>#6 There really is someone out there trying to guess your passwords.</a:t>
          </a:r>
          <a:endParaRPr lang="en-US" sz="1500" kern="1200"/>
        </a:p>
      </dsp:txBody>
      <dsp:txXfrm>
        <a:off x="542573" y="2205"/>
        <a:ext cx="7687026" cy="469760"/>
      </dsp:txXfrm>
    </dsp:sp>
    <dsp:sp modelId="{BCB238CD-CC62-48F9-B574-882AD7F10DEE}">
      <dsp:nvSpPr>
        <dsp:cNvPr id="0" name=""/>
        <dsp:cNvSpPr/>
      </dsp:nvSpPr>
      <dsp:spPr>
        <a:xfrm>
          <a:off x="0" y="589405"/>
          <a:ext cx="8229600" cy="4697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4FB09-7D5E-45C4-A231-ADCFD43C038A}">
      <dsp:nvSpPr>
        <dsp:cNvPr id="0" name=""/>
        <dsp:cNvSpPr/>
      </dsp:nvSpPr>
      <dsp:spPr>
        <a:xfrm>
          <a:off x="142102" y="695101"/>
          <a:ext cx="258368" cy="2583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74983F-0972-4FBD-9374-7D3BF525A2A9}">
      <dsp:nvSpPr>
        <dsp:cNvPr id="0" name=""/>
        <dsp:cNvSpPr/>
      </dsp:nvSpPr>
      <dsp:spPr>
        <a:xfrm>
          <a:off x="542573" y="589405"/>
          <a:ext cx="7687026" cy="46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16" tIns="49716" rIns="49716" bIns="49716" numCol="1" spcCol="1270" anchor="ctr" anchorCtr="0">
          <a:noAutofit/>
        </a:bodyPr>
        <a:lstStyle/>
        <a:p>
          <a:pPr marL="0" lvl="0" indent="0" algn="l" defTabSz="666750">
            <a:lnSpc>
              <a:spcPct val="90000"/>
            </a:lnSpc>
            <a:spcBef>
              <a:spcPct val="0"/>
            </a:spcBef>
            <a:spcAft>
              <a:spcPct val="35000"/>
            </a:spcAft>
            <a:buNone/>
          </a:pPr>
          <a:r>
            <a:rPr lang="en-GB" sz="1500" b="1" i="0" kern="1200"/>
            <a:t>#7 The most secure network is a well-administered one.</a:t>
          </a:r>
          <a:endParaRPr lang="en-US" sz="1500" kern="1200"/>
        </a:p>
      </dsp:txBody>
      <dsp:txXfrm>
        <a:off x="542573" y="589405"/>
        <a:ext cx="7687026" cy="469760"/>
      </dsp:txXfrm>
    </dsp:sp>
    <dsp:sp modelId="{36680BCE-0F66-4CB8-99B2-1978E9AE2E48}">
      <dsp:nvSpPr>
        <dsp:cNvPr id="0" name=""/>
        <dsp:cNvSpPr/>
      </dsp:nvSpPr>
      <dsp:spPr>
        <a:xfrm>
          <a:off x="0" y="1176605"/>
          <a:ext cx="8229600" cy="4697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557AE-8408-4AEB-9AAA-720A464DB0B3}">
      <dsp:nvSpPr>
        <dsp:cNvPr id="0" name=""/>
        <dsp:cNvSpPr/>
      </dsp:nvSpPr>
      <dsp:spPr>
        <a:xfrm>
          <a:off x="142102" y="1282301"/>
          <a:ext cx="258368" cy="2583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C01735-00E3-4C5B-92B0-CB64B9AA9D37}">
      <dsp:nvSpPr>
        <dsp:cNvPr id="0" name=""/>
        <dsp:cNvSpPr/>
      </dsp:nvSpPr>
      <dsp:spPr>
        <a:xfrm>
          <a:off x="542573" y="1176605"/>
          <a:ext cx="7687026" cy="46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16" tIns="49716" rIns="49716" bIns="49716" numCol="1" spcCol="1270" anchor="ctr" anchorCtr="0">
          <a:noAutofit/>
        </a:bodyPr>
        <a:lstStyle/>
        <a:p>
          <a:pPr marL="0" lvl="0" indent="0" algn="l" defTabSz="666750">
            <a:lnSpc>
              <a:spcPct val="90000"/>
            </a:lnSpc>
            <a:spcBef>
              <a:spcPct val="0"/>
            </a:spcBef>
            <a:spcAft>
              <a:spcPct val="35000"/>
            </a:spcAft>
            <a:buNone/>
          </a:pPr>
          <a:r>
            <a:rPr lang="en-GB" sz="1500" b="1" i="0" kern="1200"/>
            <a:t>#8 The difficulty of defending a network is directly proportional to its complexity.</a:t>
          </a:r>
          <a:endParaRPr lang="en-US" sz="1500" kern="1200"/>
        </a:p>
      </dsp:txBody>
      <dsp:txXfrm>
        <a:off x="542573" y="1176605"/>
        <a:ext cx="7687026" cy="469760"/>
      </dsp:txXfrm>
    </dsp:sp>
    <dsp:sp modelId="{5C46A541-D478-4939-99FB-0E83EFD4153A}">
      <dsp:nvSpPr>
        <dsp:cNvPr id="0" name=""/>
        <dsp:cNvSpPr/>
      </dsp:nvSpPr>
      <dsp:spPr>
        <a:xfrm>
          <a:off x="0" y="1763806"/>
          <a:ext cx="8229600" cy="4697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C8F65-39CE-4A90-83D1-5652E32BDD96}">
      <dsp:nvSpPr>
        <dsp:cNvPr id="0" name=""/>
        <dsp:cNvSpPr/>
      </dsp:nvSpPr>
      <dsp:spPr>
        <a:xfrm>
          <a:off x="142102" y="1869502"/>
          <a:ext cx="258368" cy="2583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D4B5E8-D077-4BD6-B34E-F1E2F486F397}">
      <dsp:nvSpPr>
        <dsp:cNvPr id="0" name=""/>
        <dsp:cNvSpPr/>
      </dsp:nvSpPr>
      <dsp:spPr>
        <a:xfrm>
          <a:off x="542573" y="1763806"/>
          <a:ext cx="7687026" cy="46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16" tIns="49716" rIns="49716" bIns="49716" numCol="1" spcCol="1270" anchor="ctr" anchorCtr="0">
          <a:noAutofit/>
        </a:bodyPr>
        <a:lstStyle/>
        <a:p>
          <a:pPr marL="0" lvl="0" indent="0" algn="l" defTabSz="666750">
            <a:lnSpc>
              <a:spcPct val="90000"/>
            </a:lnSpc>
            <a:spcBef>
              <a:spcPct val="0"/>
            </a:spcBef>
            <a:spcAft>
              <a:spcPct val="35000"/>
            </a:spcAft>
            <a:buNone/>
          </a:pPr>
          <a:r>
            <a:rPr lang="en-GB" sz="1500" b="1" i="0" kern="1200"/>
            <a:t>#9 Security isn't about risk avoidance; it's about risk management.</a:t>
          </a:r>
          <a:endParaRPr lang="en-US" sz="1500" kern="1200"/>
        </a:p>
      </dsp:txBody>
      <dsp:txXfrm>
        <a:off x="542573" y="1763806"/>
        <a:ext cx="7687026" cy="469760"/>
      </dsp:txXfrm>
    </dsp:sp>
    <dsp:sp modelId="{9CEADDE3-A22A-471F-B5C1-9D355939D9E2}">
      <dsp:nvSpPr>
        <dsp:cNvPr id="0" name=""/>
        <dsp:cNvSpPr/>
      </dsp:nvSpPr>
      <dsp:spPr>
        <a:xfrm>
          <a:off x="0" y="2351006"/>
          <a:ext cx="8229600" cy="4697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EA4431-56EF-4121-AC6B-29E61FF648C5}">
      <dsp:nvSpPr>
        <dsp:cNvPr id="0" name=""/>
        <dsp:cNvSpPr/>
      </dsp:nvSpPr>
      <dsp:spPr>
        <a:xfrm>
          <a:off x="142102" y="2456702"/>
          <a:ext cx="258368" cy="2583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9F54CF-9B35-42F2-AC97-7D69C5B85216}">
      <dsp:nvSpPr>
        <dsp:cNvPr id="0" name=""/>
        <dsp:cNvSpPr/>
      </dsp:nvSpPr>
      <dsp:spPr>
        <a:xfrm>
          <a:off x="542573" y="2351006"/>
          <a:ext cx="7687026" cy="46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16" tIns="49716" rIns="49716" bIns="49716" numCol="1" spcCol="1270" anchor="ctr" anchorCtr="0">
          <a:noAutofit/>
        </a:bodyPr>
        <a:lstStyle/>
        <a:p>
          <a:pPr marL="0" lvl="0" indent="0" algn="l" defTabSz="666750">
            <a:lnSpc>
              <a:spcPct val="90000"/>
            </a:lnSpc>
            <a:spcBef>
              <a:spcPct val="0"/>
            </a:spcBef>
            <a:spcAft>
              <a:spcPct val="35000"/>
            </a:spcAft>
            <a:buNone/>
          </a:pPr>
          <a:r>
            <a:rPr lang="en-GB" sz="1500" b="1" i="0" kern="1200"/>
            <a:t>#10 Technology is not a panacea.</a:t>
          </a:r>
          <a:endParaRPr lang="en-US" sz="1500" kern="1200"/>
        </a:p>
      </dsp:txBody>
      <dsp:txXfrm>
        <a:off x="542573" y="2351006"/>
        <a:ext cx="7687026" cy="469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D4569-E13E-46BD-B470-B33BB022C7F3}">
      <dsp:nvSpPr>
        <dsp:cNvPr id="0" name=""/>
        <dsp:cNvSpPr/>
      </dsp:nvSpPr>
      <dsp:spPr>
        <a:xfrm rot="5400000">
          <a:off x="2356445" y="-839977"/>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SE" sz="1000" kern="1200"/>
            <a:t>Standard environment</a:t>
          </a:r>
          <a:endParaRPr lang="en-US" sz="1000" kern="1200"/>
        </a:p>
        <a:p>
          <a:pPr marL="57150" lvl="1" indent="-57150" algn="l" defTabSz="444500">
            <a:lnSpc>
              <a:spcPct val="90000"/>
            </a:lnSpc>
            <a:spcBef>
              <a:spcPct val="0"/>
            </a:spcBef>
            <a:spcAft>
              <a:spcPct val="15000"/>
            </a:spcAft>
            <a:buChar char="•"/>
          </a:pPr>
          <a:r>
            <a:rPr lang="en-SE" sz="1000" kern="1200"/>
            <a:t>Firewall, VPN, Windows, Azure, etc, etc</a:t>
          </a:r>
          <a:endParaRPr lang="en-US" sz="1000" kern="1200"/>
        </a:p>
        <a:p>
          <a:pPr marL="57150" lvl="1" indent="-57150" algn="l" defTabSz="444500">
            <a:lnSpc>
              <a:spcPct val="90000"/>
            </a:lnSpc>
            <a:spcBef>
              <a:spcPct val="0"/>
            </a:spcBef>
            <a:spcAft>
              <a:spcPct val="15000"/>
            </a:spcAft>
            <a:buChar char="•"/>
          </a:pPr>
          <a:r>
            <a:rPr lang="en-SE" sz="1000" kern="1200"/>
            <a:t>Logs stored locally in each system</a:t>
          </a:r>
          <a:endParaRPr lang="en-US" sz="1000" kern="1200"/>
        </a:p>
      </dsp:txBody>
      <dsp:txXfrm rot="-5400000">
        <a:off x="1429322" y="120671"/>
        <a:ext cx="2507490" cy="619717"/>
      </dsp:txXfrm>
    </dsp:sp>
    <dsp:sp modelId="{13DC012E-38EB-40A4-A8D0-E0A380B2977F}">
      <dsp:nvSpPr>
        <dsp:cNvPr id="0" name=""/>
        <dsp:cNvSpPr/>
      </dsp:nvSpPr>
      <dsp:spPr>
        <a:xfrm>
          <a:off x="0" y="1300"/>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Story</a:t>
          </a:r>
        </a:p>
      </dsp:txBody>
      <dsp:txXfrm>
        <a:off x="41907" y="43207"/>
        <a:ext cx="1345507" cy="774645"/>
      </dsp:txXfrm>
    </dsp:sp>
    <dsp:sp modelId="{705D16DF-A0D3-45AD-B3C5-ABC47AE089D7}">
      <dsp:nvSpPr>
        <dsp:cNvPr id="0" name=""/>
        <dsp:cNvSpPr/>
      </dsp:nvSpPr>
      <dsp:spPr>
        <a:xfrm rot="5400000">
          <a:off x="2356445" y="61404"/>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SE" sz="1000" kern="1200"/>
            <a:t>Customer hacked</a:t>
          </a:r>
          <a:endParaRPr lang="en-US" sz="1000" kern="1200"/>
        </a:p>
        <a:p>
          <a:pPr marL="57150" lvl="1" indent="-57150" algn="l" defTabSz="444500">
            <a:lnSpc>
              <a:spcPct val="90000"/>
            </a:lnSpc>
            <a:spcBef>
              <a:spcPct val="0"/>
            </a:spcBef>
            <a:spcAft>
              <a:spcPct val="15000"/>
            </a:spcAft>
            <a:buChar char="•"/>
          </a:pPr>
          <a:r>
            <a:rPr lang="en-SE" sz="1000" kern="1200"/>
            <a:t>Forensic </a:t>
          </a:r>
          <a:r>
            <a:rPr lang="en-SE" sz="1000" kern="1200" err="1"/>
            <a:t>investigat</a:t>
          </a:r>
          <a:r>
            <a:rPr lang="en-US" sz="1000" kern="1200"/>
            <a:t>io</a:t>
          </a:r>
          <a:r>
            <a:rPr lang="en-SE" sz="1000" kern="1200"/>
            <a:t>n was not possible</a:t>
          </a:r>
          <a:endParaRPr lang="en-US" sz="1000" kern="1200"/>
        </a:p>
      </dsp:txBody>
      <dsp:txXfrm rot="-5400000">
        <a:off x="1429322" y="1022053"/>
        <a:ext cx="2507490" cy="619717"/>
      </dsp:txXfrm>
    </dsp:sp>
    <dsp:sp modelId="{504744CC-EEAA-42C3-B212-D71FA3009BAB}">
      <dsp:nvSpPr>
        <dsp:cNvPr id="0" name=""/>
        <dsp:cNvSpPr/>
      </dsp:nvSpPr>
      <dsp:spPr>
        <a:xfrm>
          <a:off x="0" y="902682"/>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Outcome</a:t>
          </a:r>
        </a:p>
      </dsp:txBody>
      <dsp:txXfrm>
        <a:off x="41907" y="944589"/>
        <a:ext cx="1345507" cy="774645"/>
      </dsp:txXfrm>
    </dsp:sp>
    <dsp:sp modelId="{68E92EC3-E14F-462F-8EEE-0355E208B592}">
      <dsp:nvSpPr>
        <dsp:cNvPr id="0" name=""/>
        <dsp:cNvSpPr/>
      </dsp:nvSpPr>
      <dsp:spPr>
        <a:xfrm rot="5400000">
          <a:off x="2356445" y="962786"/>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SE" sz="1000" kern="1200"/>
            <a:t>No patient Zero</a:t>
          </a:r>
          <a:endParaRPr lang="en-US" sz="1000" kern="1200"/>
        </a:p>
        <a:p>
          <a:pPr marL="57150" lvl="1" indent="-57150" algn="l" defTabSz="444500">
            <a:lnSpc>
              <a:spcPct val="90000"/>
            </a:lnSpc>
            <a:spcBef>
              <a:spcPct val="0"/>
            </a:spcBef>
            <a:spcAft>
              <a:spcPct val="15000"/>
            </a:spcAft>
            <a:buChar char="•"/>
          </a:pPr>
          <a:r>
            <a:rPr lang="en-SE" sz="1000" kern="1200"/>
            <a:t>No entry point</a:t>
          </a:r>
          <a:endParaRPr lang="en-US" sz="1000" kern="1200"/>
        </a:p>
      </dsp:txBody>
      <dsp:txXfrm rot="-5400000">
        <a:off x="1429322" y="1923435"/>
        <a:ext cx="2507490" cy="619717"/>
      </dsp:txXfrm>
    </dsp:sp>
    <dsp:sp modelId="{6C1D777A-838F-4259-A50A-A2B9A4A21EED}">
      <dsp:nvSpPr>
        <dsp:cNvPr id="0" name=""/>
        <dsp:cNvSpPr/>
      </dsp:nvSpPr>
      <dsp:spPr>
        <a:xfrm>
          <a:off x="0" y="1804065"/>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err="1"/>
            <a:t>Progres</a:t>
          </a:r>
          <a:r>
            <a:rPr lang="en-SE" sz="2100" kern="1200"/>
            <a:t>s</a:t>
          </a:r>
          <a:endParaRPr lang="en-US" sz="2100" kern="1200"/>
        </a:p>
      </dsp:txBody>
      <dsp:txXfrm>
        <a:off x="41907" y="1845972"/>
        <a:ext cx="1345507" cy="774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3917F-95FF-43BB-9707-53C48C2F0985}">
      <dsp:nvSpPr>
        <dsp:cNvPr id="0" name=""/>
        <dsp:cNvSpPr/>
      </dsp:nvSpPr>
      <dsp:spPr>
        <a:xfrm rot="5400000">
          <a:off x="2358406" y="-817442"/>
          <a:ext cx="746669" cy="2571050"/>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Service accounts with high </a:t>
          </a:r>
          <a:r>
            <a:rPr lang="en-US" sz="800" kern="1200" err="1"/>
            <a:t>privs</a:t>
          </a:r>
          <a:r>
            <a:rPr lang="en-US" sz="800" kern="1200"/>
            <a:t>.</a:t>
          </a:r>
        </a:p>
        <a:p>
          <a:pPr marL="57150" lvl="1" indent="-57150" algn="l" defTabSz="355600">
            <a:lnSpc>
              <a:spcPct val="90000"/>
            </a:lnSpc>
            <a:spcBef>
              <a:spcPct val="0"/>
            </a:spcBef>
            <a:spcAft>
              <a:spcPct val="15000"/>
            </a:spcAft>
            <a:buChar char="•"/>
          </a:pPr>
          <a:r>
            <a:rPr lang="en-US" sz="800" kern="1200"/>
            <a:t>Active Directory is full of old references to admin accounts, servers.</a:t>
          </a:r>
        </a:p>
        <a:p>
          <a:pPr marL="57150" lvl="1" indent="-57150" algn="l" defTabSz="355600">
            <a:lnSpc>
              <a:spcPct val="90000"/>
            </a:lnSpc>
            <a:spcBef>
              <a:spcPct val="0"/>
            </a:spcBef>
            <a:spcAft>
              <a:spcPct val="15000"/>
            </a:spcAft>
            <a:buChar char="•"/>
          </a:pPr>
          <a:r>
            <a:rPr lang="en-US" sz="800" kern="1200"/>
            <a:t>Bad control and lifecycle management of AD objects</a:t>
          </a:r>
        </a:p>
      </dsp:txBody>
      <dsp:txXfrm rot="-5400000">
        <a:off x="1446216" y="131197"/>
        <a:ext cx="2534601" cy="673771"/>
      </dsp:txXfrm>
    </dsp:sp>
    <dsp:sp modelId="{F74EE0B7-C11F-4306-9336-814619882529}">
      <dsp:nvSpPr>
        <dsp:cNvPr id="0" name=""/>
        <dsp:cNvSpPr/>
      </dsp:nvSpPr>
      <dsp:spPr>
        <a:xfrm>
          <a:off x="0" y="1414"/>
          <a:ext cx="1446215" cy="933336"/>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Story</a:t>
          </a:r>
        </a:p>
      </dsp:txBody>
      <dsp:txXfrm>
        <a:off x="45562" y="46976"/>
        <a:ext cx="1355091" cy="842212"/>
      </dsp:txXfrm>
    </dsp:sp>
    <dsp:sp modelId="{463D1148-74C7-4F8F-A487-F0F8F436E691}">
      <dsp:nvSpPr>
        <dsp:cNvPr id="0" name=""/>
        <dsp:cNvSpPr/>
      </dsp:nvSpPr>
      <dsp:spPr>
        <a:xfrm rot="5400000">
          <a:off x="2358406" y="162560"/>
          <a:ext cx="746669" cy="2571050"/>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Every service “works”.</a:t>
          </a:r>
        </a:p>
        <a:p>
          <a:pPr marL="57150" lvl="1" indent="-57150" algn="l" defTabSz="355600">
            <a:lnSpc>
              <a:spcPct val="90000"/>
            </a:lnSpc>
            <a:spcBef>
              <a:spcPct val="0"/>
            </a:spcBef>
            <a:spcAft>
              <a:spcPct val="15000"/>
            </a:spcAft>
            <a:buChar char="•"/>
          </a:pPr>
          <a:r>
            <a:rPr lang="en-US" sz="800" kern="1200"/>
            <a:t>Exposure of Domain Admin on all servers</a:t>
          </a:r>
        </a:p>
        <a:p>
          <a:pPr marL="57150" lvl="1" indent="-57150" algn="l" defTabSz="355600">
            <a:lnSpc>
              <a:spcPct val="90000"/>
            </a:lnSpc>
            <a:spcBef>
              <a:spcPct val="0"/>
            </a:spcBef>
            <a:spcAft>
              <a:spcPct val="15000"/>
            </a:spcAft>
            <a:buChar char="•"/>
          </a:pPr>
          <a:r>
            <a:rPr lang="en-US" sz="800" kern="1200"/>
            <a:t>The attacker needs to compromise one (1) server</a:t>
          </a:r>
        </a:p>
      </dsp:txBody>
      <dsp:txXfrm rot="-5400000">
        <a:off x="1446216" y="1111200"/>
        <a:ext cx="2534601" cy="673771"/>
      </dsp:txXfrm>
    </dsp:sp>
    <dsp:sp modelId="{2CE8C31D-8F99-4AB4-BF2B-1672348033CB}">
      <dsp:nvSpPr>
        <dsp:cNvPr id="0" name=""/>
        <dsp:cNvSpPr/>
      </dsp:nvSpPr>
      <dsp:spPr>
        <a:xfrm>
          <a:off x="0" y="981417"/>
          <a:ext cx="1446215" cy="933336"/>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Outcome</a:t>
          </a:r>
        </a:p>
      </dsp:txBody>
      <dsp:txXfrm>
        <a:off x="45562" y="1026979"/>
        <a:ext cx="1355091" cy="842212"/>
      </dsp:txXfrm>
    </dsp:sp>
    <dsp:sp modelId="{D34F8957-972B-4860-ADE2-A5882EFAC61E}">
      <dsp:nvSpPr>
        <dsp:cNvPr id="0" name=""/>
        <dsp:cNvSpPr/>
      </dsp:nvSpPr>
      <dsp:spPr>
        <a:xfrm rot="5400000">
          <a:off x="2358406" y="1142563"/>
          <a:ext cx="746669" cy="2571050"/>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Restore from backup (not all systems)</a:t>
          </a:r>
        </a:p>
        <a:p>
          <a:pPr marL="57150" lvl="1" indent="-57150" algn="l" defTabSz="355600">
            <a:lnSpc>
              <a:spcPct val="90000"/>
            </a:lnSpc>
            <a:spcBef>
              <a:spcPct val="0"/>
            </a:spcBef>
            <a:spcAft>
              <a:spcPct val="15000"/>
            </a:spcAft>
            <a:buChar char="•"/>
          </a:pPr>
          <a:r>
            <a:rPr lang="en-US" sz="800" kern="1200"/>
            <a:t>Recover from datamining (some systems)</a:t>
          </a:r>
        </a:p>
        <a:p>
          <a:pPr marL="57150" lvl="1" indent="-57150" algn="l" defTabSz="355600">
            <a:lnSpc>
              <a:spcPct val="90000"/>
            </a:lnSpc>
            <a:spcBef>
              <a:spcPct val="0"/>
            </a:spcBef>
            <a:spcAft>
              <a:spcPct val="15000"/>
            </a:spcAft>
            <a:buChar char="•"/>
          </a:pPr>
          <a:r>
            <a:rPr lang="en-US" sz="800" kern="1200"/>
            <a:t>Primary functions was up after 2 weeks</a:t>
          </a:r>
        </a:p>
        <a:p>
          <a:pPr marL="57150" lvl="1" indent="-57150" algn="l" defTabSz="355600">
            <a:lnSpc>
              <a:spcPct val="90000"/>
            </a:lnSpc>
            <a:spcBef>
              <a:spcPct val="0"/>
            </a:spcBef>
            <a:spcAft>
              <a:spcPct val="15000"/>
            </a:spcAft>
            <a:buChar char="•"/>
          </a:pPr>
          <a:r>
            <a:rPr lang="en-US" sz="800" kern="1200"/>
            <a:t>Data was lost</a:t>
          </a:r>
        </a:p>
      </dsp:txBody>
      <dsp:txXfrm rot="-5400000">
        <a:off x="1446216" y="2091203"/>
        <a:ext cx="2534601" cy="673771"/>
      </dsp:txXfrm>
    </dsp:sp>
    <dsp:sp modelId="{A582D540-0C09-4D3C-89C4-1EAE5282BE7E}">
      <dsp:nvSpPr>
        <dsp:cNvPr id="0" name=""/>
        <dsp:cNvSpPr/>
      </dsp:nvSpPr>
      <dsp:spPr>
        <a:xfrm>
          <a:off x="0" y="1961420"/>
          <a:ext cx="1446215" cy="933336"/>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Progress</a:t>
          </a:r>
        </a:p>
      </dsp:txBody>
      <dsp:txXfrm>
        <a:off x="45562" y="2006982"/>
        <a:ext cx="1355091" cy="8422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3917F-95FF-43BB-9707-53C48C2F0985}">
      <dsp:nvSpPr>
        <dsp:cNvPr id="0" name=""/>
        <dsp:cNvSpPr/>
      </dsp:nvSpPr>
      <dsp:spPr>
        <a:xfrm rot="5400000">
          <a:off x="2356445" y="-839977"/>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Char char="•"/>
          </a:pPr>
          <a:r>
            <a:rPr lang="en-US" sz="600" kern="1200"/>
            <a:t>All systems are well connected.</a:t>
          </a:r>
        </a:p>
        <a:p>
          <a:pPr marL="57150" lvl="1" indent="-57150" algn="l" defTabSz="266700">
            <a:lnSpc>
              <a:spcPct val="90000"/>
            </a:lnSpc>
            <a:spcBef>
              <a:spcPct val="0"/>
            </a:spcBef>
            <a:spcAft>
              <a:spcPct val="15000"/>
            </a:spcAft>
            <a:buChar char="•"/>
          </a:pPr>
          <a:r>
            <a:rPr lang="en-US" sz="600" kern="1200"/>
            <a:t>Administrators have a single admin account</a:t>
          </a:r>
        </a:p>
        <a:p>
          <a:pPr marL="57150" lvl="1" indent="-57150" algn="l" defTabSz="266700">
            <a:lnSpc>
              <a:spcPct val="90000"/>
            </a:lnSpc>
            <a:spcBef>
              <a:spcPct val="0"/>
            </a:spcBef>
            <a:spcAft>
              <a:spcPct val="15000"/>
            </a:spcAft>
            <a:buChar char="•"/>
          </a:pPr>
          <a:r>
            <a:rPr lang="en-US" sz="600" kern="1200"/>
            <a:t>The admin account(s) was Domain Admin, Global Admin, and vSphere admin</a:t>
          </a:r>
        </a:p>
      </dsp:txBody>
      <dsp:txXfrm rot="-5400000">
        <a:off x="1429322" y="120671"/>
        <a:ext cx="2507490" cy="619717"/>
      </dsp:txXfrm>
    </dsp:sp>
    <dsp:sp modelId="{F74EE0B7-C11F-4306-9336-814619882529}">
      <dsp:nvSpPr>
        <dsp:cNvPr id="0" name=""/>
        <dsp:cNvSpPr/>
      </dsp:nvSpPr>
      <dsp:spPr>
        <a:xfrm>
          <a:off x="0" y="1300"/>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Story</a:t>
          </a:r>
        </a:p>
      </dsp:txBody>
      <dsp:txXfrm>
        <a:off x="41907" y="43207"/>
        <a:ext cx="1345507" cy="774645"/>
      </dsp:txXfrm>
    </dsp:sp>
    <dsp:sp modelId="{463D1148-74C7-4F8F-A487-F0F8F436E691}">
      <dsp:nvSpPr>
        <dsp:cNvPr id="0" name=""/>
        <dsp:cNvSpPr/>
      </dsp:nvSpPr>
      <dsp:spPr>
        <a:xfrm rot="5400000">
          <a:off x="2356445" y="61404"/>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Char char="•"/>
          </a:pPr>
          <a:r>
            <a:rPr lang="en-US" sz="600" kern="1200"/>
            <a:t>The administrators have a very easy way to work on daily basis.</a:t>
          </a:r>
        </a:p>
        <a:p>
          <a:pPr marL="57150" lvl="1" indent="-57150" algn="l" defTabSz="266700">
            <a:lnSpc>
              <a:spcPct val="90000"/>
            </a:lnSpc>
            <a:spcBef>
              <a:spcPct val="0"/>
            </a:spcBef>
            <a:spcAft>
              <a:spcPct val="15000"/>
            </a:spcAft>
            <a:buChar char="•"/>
          </a:pPr>
          <a:r>
            <a:rPr lang="en-US" sz="600" kern="1200"/>
            <a:t>The attacker gained access from a password spray and became the  “almighty” easy.</a:t>
          </a:r>
        </a:p>
        <a:p>
          <a:pPr marL="57150" lvl="1" indent="-57150" algn="l" defTabSz="266700">
            <a:lnSpc>
              <a:spcPct val="90000"/>
            </a:lnSpc>
            <a:spcBef>
              <a:spcPct val="0"/>
            </a:spcBef>
            <a:spcAft>
              <a:spcPct val="15000"/>
            </a:spcAft>
            <a:buChar char="•"/>
          </a:pPr>
          <a:r>
            <a:rPr lang="en-US" sz="600" kern="1200"/>
            <a:t>The attacker encrypted the VMs using a GPO as well as the storage in VMware</a:t>
          </a:r>
        </a:p>
      </dsp:txBody>
      <dsp:txXfrm rot="-5400000">
        <a:off x="1429322" y="1022053"/>
        <a:ext cx="2507490" cy="619717"/>
      </dsp:txXfrm>
    </dsp:sp>
    <dsp:sp modelId="{2CE8C31D-8F99-4AB4-BF2B-1672348033CB}">
      <dsp:nvSpPr>
        <dsp:cNvPr id="0" name=""/>
        <dsp:cNvSpPr/>
      </dsp:nvSpPr>
      <dsp:spPr>
        <a:xfrm>
          <a:off x="0" y="902682"/>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Outcome</a:t>
          </a:r>
        </a:p>
      </dsp:txBody>
      <dsp:txXfrm>
        <a:off x="41907" y="944589"/>
        <a:ext cx="1345507" cy="774645"/>
      </dsp:txXfrm>
    </dsp:sp>
    <dsp:sp modelId="{D34F8957-972B-4860-ADE2-A5882EFAC61E}">
      <dsp:nvSpPr>
        <dsp:cNvPr id="0" name=""/>
        <dsp:cNvSpPr/>
      </dsp:nvSpPr>
      <dsp:spPr>
        <a:xfrm rot="5400000">
          <a:off x="2356445" y="962786"/>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Char char="•"/>
          </a:pPr>
          <a:r>
            <a:rPr lang="en-US" sz="600" kern="1200"/>
            <a:t>Restore from backup (not all systems)</a:t>
          </a:r>
        </a:p>
        <a:p>
          <a:pPr marL="57150" lvl="1" indent="-57150" algn="l" defTabSz="266700">
            <a:lnSpc>
              <a:spcPct val="90000"/>
            </a:lnSpc>
            <a:spcBef>
              <a:spcPct val="0"/>
            </a:spcBef>
            <a:spcAft>
              <a:spcPct val="15000"/>
            </a:spcAft>
            <a:buChar char="•"/>
          </a:pPr>
          <a:r>
            <a:rPr lang="en-US" sz="600" kern="1200"/>
            <a:t>Recover from datamining (some systems)</a:t>
          </a:r>
        </a:p>
        <a:p>
          <a:pPr marL="57150" lvl="1" indent="-57150" algn="l" defTabSz="266700">
            <a:lnSpc>
              <a:spcPct val="90000"/>
            </a:lnSpc>
            <a:spcBef>
              <a:spcPct val="0"/>
            </a:spcBef>
            <a:spcAft>
              <a:spcPct val="15000"/>
            </a:spcAft>
            <a:buChar char="•"/>
          </a:pPr>
          <a:r>
            <a:rPr lang="en-US" sz="600" kern="1200"/>
            <a:t>Primary functions was up after 2 weeks</a:t>
          </a:r>
        </a:p>
        <a:p>
          <a:pPr marL="57150" lvl="1" indent="-57150" algn="l" defTabSz="266700">
            <a:lnSpc>
              <a:spcPct val="90000"/>
            </a:lnSpc>
            <a:spcBef>
              <a:spcPct val="0"/>
            </a:spcBef>
            <a:spcAft>
              <a:spcPct val="15000"/>
            </a:spcAft>
            <a:buChar char="•"/>
          </a:pPr>
          <a:r>
            <a:rPr lang="en-US" sz="600" kern="1200"/>
            <a:t>Data was lost</a:t>
          </a:r>
        </a:p>
      </dsp:txBody>
      <dsp:txXfrm rot="-5400000">
        <a:off x="1429322" y="1923435"/>
        <a:ext cx="2507490" cy="619717"/>
      </dsp:txXfrm>
    </dsp:sp>
    <dsp:sp modelId="{A582D540-0C09-4D3C-89C4-1EAE5282BE7E}">
      <dsp:nvSpPr>
        <dsp:cNvPr id="0" name=""/>
        <dsp:cNvSpPr/>
      </dsp:nvSpPr>
      <dsp:spPr>
        <a:xfrm>
          <a:off x="0" y="1804065"/>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Progress</a:t>
          </a:r>
        </a:p>
      </dsp:txBody>
      <dsp:txXfrm>
        <a:off x="41907" y="1845972"/>
        <a:ext cx="1345507" cy="7746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740C7-ED1D-4340-B0CD-2CCF81693694}">
      <dsp:nvSpPr>
        <dsp:cNvPr id="0" name=""/>
        <dsp:cNvSpPr/>
      </dsp:nvSpPr>
      <dsp:spPr>
        <a:xfrm rot="5400000">
          <a:off x="2356445" y="-839977"/>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a:t>All systems are well connected.</a:t>
          </a:r>
        </a:p>
        <a:p>
          <a:pPr marL="57150" lvl="1" indent="-57150" algn="l" defTabSz="311150">
            <a:lnSpc>
              <a:spcPct val="90000"/>
            </a:lnSpc>
            <a:spcBef>
              <a:spcPct val="0"/>
            </a:spcBef>
            <a:spcAft>
              <a:spcPct val="15000"/>
            </a:spcAft>
            <a:buChar char="•"/>
          </a:pPr>
          <a:r>
            <a:rPr lang="en-US" sz="700" kern="1200"/>
            <a:t>The administrator might use different admin accounts.</a:t>
          </a:r>
        </a:p>
        <a:p>
          <a:pPr marL="57150" lvl="1" indent="-57150" algn="l" defTabSz="311150">
            <a:lnSpc>
              <a:spcPct val="90000"/>
            </a:lnSpc>
            <a:spcBef>
              <a:spcPct val="0"/>
            </a:spcBef>
            <a:spcAft>
              <a:spcPct val="15000"/>
            </a:spcAft>
            <a:buChar char="•"/>
          </a:pPr>
          <a:r>
            <a:rPr lang="en-US" sz="700" kern="1200"/>
            <a:t>From one single device it is possible to “ping” everything</a:t>
          </a:r>
        </a:p>
      </dsp:txBody>
      <dsp:txXfrm rot="-5400000">
        <a:off x="1429322" y="120671"/>
        <a:ext cx="2507490" cy="619717"/>
      </dsp:txXfrm>
    </dsp:sp>
    <dsp:sp modelId="{E46C080D-B5AF-40E2-901F-F2CCCD1F55D7}">
      <dsp:nvSpPr>
        <dsp:cNvPr id="0" name=""/>
        <dsp:cNvSpPr/>
      </dsp:nvSpPr>
      <dsp:spPr>
        <a:xfrm>
          <a:off x="0" y="1300"/>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Story</a:t>
          </a:r>
        </a:p>
      </dsp:txBody>
      <dsp:txXfrm>
        <a:off x="41907" y="43207"/>
        <a:ext cx="1345507" cy="774645"/>
      </dsp:txXfrm>
    </dsp:sp>
    <dsp:sp modelId="{E970BD85-2459-4C38-99A1-BA91354FDC59}">
      <dsp:nvSpPr>
        <dsp:cNvPr id="0" name=""/>
        <dsp:cNvSpPr/>
      </dsp:nvSpPr>
      <dsp:spPr>
        <a:xfrm rot="5400000">
          <a:off x="2356445" y="61404"/>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a:t>The attacker got in a laptop, scanned the network</a:t>
          </a:r>
        </a:p>
        <a:p>
          <a:pPr marL="57150" lvl="1" indent="-57150" algn="l" defTabSz="311150">
            <a:lnSpc>
              <a:spcPct val="90000"/>
            </a:lnSpc>
            <a:spcBef>
              <a:spcPct val="0"/>
            </a:spcBef>
            <a:spcAft>
              <a:spcPct val="15000"/>
            </a:spcAft>
            <a:buChar char="•"/>
          </a:pPr>
          <a:r>
            <a:rPr lang="en-SE" sz="700" kern="1200"/>
            <a:t>F</a:t>
          </a:r>
          <a:r>
            <a:rPr lang="en-US" sz="700" kern="1200" err="1"/>
            <a:t>ound</a:t>
          </a:r>
          <a:r>
            <a:rPr lang="en-US" sz="700" kern="1200"/>
            <a:t> VMware, Hyper-V, ILO/</a:t>
          </a:r>
          <a:r>
            <a:rPr lang="en-US" sz="700" kern="1200" err="1"/>
            <a:t>Idrac</a:t>
          </a:r>
          <a:endParaRPr lang="en-US" sz="700" kern="1200"/>
        </a:p>
        <a:p>
          <a:pPr marL="57150" lvl="1" indent="-57150" algn="l" defTabSz="311150">
            <a:lnSpc>
              <a:spcPct val="90000"/>
            </a:lnSpc>
            <a:spcBef>
              <a:spcPct val="0"/>
            </a:spcBef>
            <a:spcAft>
              <a:spcPct val="15000"/>
            </a:spcAft>
            <a:buChar char="•"/>
          </a:pPr>
          <a:r>
            <a:rPr lang="en-SE" sz="700" kern="1200"/>
            <a:t>E</a:t>
          </a:r>
          <a:r>
            <a:rPr lang="en-US" sz="700" kern="1200" err="1"/>
            <a:t>ventually</a:t>
          </a:r>
          <a:r>
            <a:rPr lang="en-US" sz="700" kern="1200"/>
            <a:t> managed to get in to </a:t>
          </a:r>
          <a:r>
            <a:rPr lang="en-US" sz="700" kern="1200" err="1"/>
            <a:t>Vmware</a:t>
          </a:r>
          <a:endParaRPr lang="en-US" sz="700" kern="1200"/>
        </a:p>
        <a:p>
          <a:pPr marL="57150" lvl="1" indent="-57150" algn="l" defTabSz="311150">
            <a:lnSpc>
              <a:spcPct val="90000"/>
            </a:lnSpc>
            <a:spcBef>
              <a:spcPct val="0"/>
            </a:spcBef>
            <a:spcAft>
              <a:spcPct val="15000"/>
            </a:spcAft>
            <a:buChar char="•"/>
          </a:pPr>
          <a:r>
            <a:rPr lang="en-SE" sz="700" kern="1200"/>
            <a:t>L</a:t>
          </a:r>
          <a:r>
            <a:rPr lang="en-US" sz="700" kern="1200" err="1"/>
            <a:t>aunch</a:t>
          </a:r>
          <a:r>
            <a:rPr lang="en-US" sz="700" kern="1200"/>
            <a:t> the ransomware attack.</a:t>
          </a:r>
        </a:p>
      </dsp:txBody>
      <dsp:txXfrm rot="-5400000">
        <a:off x="1429322" y="1022053"/>
        <a:ext cx="2507490" cy="619717"/>
      </dsp:txXfrm>
    </dsp:sp>
    <dsp:sp modelId="{D730703A-6E91-4C50-8F7E-D5A1E3A795BA}">
      <dsp:nvSpPr>
        <dsp:cNvPr id="0" name=""/>
        <dsp:cNvSpPr/>
      </dsp:nvSpPr>
      <dsp:spPr>
        <a:xfrm>
          <a:off x="0" y="902682"/>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Outcome</a:t>
          </a:r>
        </a:p>
      </dsp:txBody>
      <dsp:txXfrm>
        <a:off x="41907" y="944589"/>
        <a:ext cx="1345507" cy="774645"/>
      </dsp:txXfrm>
    </dsp:sp>
    <dsp:sp modelId="{59F4B3C6-6655-413A-800F-F97EF29FC35B}">
      <dsp:nvSpPr>
        <dsp:cNvPr id="0" name=""/>
        <dsp:cNvSpPr/>
      </dsp:nvSpPr>
      <dsp:spPr>
        <a:xfrm rot="5400000">
          <a:off x="2356445" y="962786"/>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a:t>Restore from backup (a few systems)</a:t>
          </a:r>
        </a:p>
        <a:p>
          <a:pPr marL="57150" lvl="1" indent="-57150" algn="l" defTabSz="311150">
            <a:lnSpc>
              <a:spcPct val="90000"/>
            </a:lnSpc>
            <a:spcBef>
              <a:spcPct val="0"/>
            </a:spcBef>
            <a:spcAft>
              <a:spcPct val="15000"/>
            </a:spcAft>
            <a:buChar char="•"/>
          </a:pPr>
          <a:r>
            <a:rPr lang="en-US" sz="700" kern="1200"/>
            <a:t>Recover from external consultans (randomly stored data on usb devices)</a:t>
          </a:r>
        </a:p>
        <a:p>
          <a:pPr marL="57150" lvl="1" indent="-57150" algn="l" defTabSz="311150">
            <a:lnSpc>
              <a:spcPct val="90000"/>
            </a:lnSpc>
            <a:spcBef>
              <a:spcPct val="0"/>
            </a:spcBef>
            <a:spcAft>
              <a:spcPct val="15000"/>
            </a:spcAft>
            <a:buChar char="•"/>
          </a:pPr>
          <a:r>
            <a:rPr lang="en-US" sz="700" kern="1200"/>
            <a:t>Primary functions was up after 2 weeks</a:t>
          </a:r>
        </a:p>
        <a:p>
          <a:pPr marL="57150" lvl="1" indent="-57150" algn="l" defTabSz="311150">
            <a:lnSpc>
              <a:spcPct val="90000"/>
            </a:lnSpc>
            <a:spcBef>
              <a:spcPct val="0"/>
            </a:spcBef>
            <a:spcAft>
              <a:spcPct val="15000"/>
            </a:spcAft>
            <a:buChar char="•"/>
          </a:pPr>
          <a:r>
            <a:rPr lang="en-US" sz="700" kern="1200"/>
            <a:t>Data was lost</a:t>
          </a:r>
        </a:p>
      </dsp:txBody>
      <dsp:txXfrm rot="-5400000">
        <a:off x="1429322" y="1923435"/>
        <a:ext cx="2507490" cy="619717"/>
      </dsp:txXfrm>
    </dsp:sp>
    <dsp:sp modelId="{3D3B3EEC-81FE-406D-A960-52CC3FBB3230}">
      <dsp:nvSpPr>
        <dsp:cNvPr id="0" name=""/>
        <dsp:cNvSpPr/>
      </dsp:nvSpPr>
      <dsp:spPr>
        <a:xfrm>
          <a:off x="0" y="1804065"/>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Progress</a:t>
          </a:r>
        </a:p>
      </dsp:txBody>
      <dsp:txXfrm>
        <a:off x="41907" y="1845972"/>
        <a:ext cx="1345507" cy="7746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443BA-7198-4CD9-94F7-F7E057694A62}">
      <dsp:nvSpPr>
        <dsp:cNvPr id="0" name=""/>
        <dsp:cNvSpPr/>
      </dsp:nvSpPr>
      <dsp:spPr>
        <a:xfrm rot="5400000">
          <a:off x="2356445" y="-839977"/>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Backup solution was running in WORKGROUP</a:t>
          </a:r>
        </a:p>
        <a:p>
          <a:pPr marL="57150" lvl="1" indent="-57150" algn="l" defTabSz="400050">
            <a:lnSpc>
              <a:spcPct val="90000"/>
            </a:lnSpc>
            <a:spcBef>
              <a:spcPct val="0"/>
            </a:spcBef>
            <a:spcAft>
              <a:spcPct val="15000"/>
            </a:spcAft>
            <a:buChar char="•"/>
          </a:pPr>
          <a:r>
            <a:rPr lang="en-US" sz="900" kern="1200"/>
            <a:t>Data was stored on NAS devices</a:t>
          </a:r>
        </a:p>
        <a:p>
          <a:pPr marL="57150" lvl="1" indent="-57150" algn="l" defTabSz="400050">
            <a:lnSpc>
              <a:spcPct val="90000"/>
            </a:lnSpc>
            <a:spcBef>
              <a:spcPct val="0"/>
            </a:spcBef>
            <a:spcAft>
              <a:spcPct val="15000"/>
            </a:spcAft>
            <a:buChar char="•"/>
          </a:pPr>
          <a:r>
            <a:rPr lang="en-US" sz="900" kern="1200"/>
            <a:t>NAS Device password was used in other locations</a:t>
          </a:r>
        </a:p>
      </dsp:txBody>
      <dsp:txXfrm rot="-5400000">
        <a:off x="1429322" y="120671"/>
        <a:ext cx="2507490" cy="619717"/>
      </dsp:txXfrm>
    </dsp:sp>
    <dsp:sp modelId="{C1FC9086-61FE-4928-9C67-D6A6AB622BA7}">
      <dsp:nvSpPr>
        <dsp:cNvPr id="0" name=""/>
        <dsp:cNvSpPr/>
      </dsp:nvSpPr>
      <dsp:spPr>
        <a:xfrm>
          <a:off x="0" y="1300"/>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Story</a:t>
          </a:r>
        </a:p>
      </dsp:txBody>
      <dsp:txXfrm>
        <a:off x="41907" y="43207"/>
        <a:ext cx="1345507" cy="774645"/>
      </dsp:txXfrm>
    </dsp:sp>
    <dsp:sp modelId="{23A6D01E-BB9E-4559-83E4-179408CDBAC6}">
      <dsp:nvSpPr>
        <dsp:cNvPr id="0" name=""/>
        <dsp:cNvSpPr/>
      </dsp:nvSpPr>
      <dsp:spPr>
        <a:xfrm rot="5400000">
          <a:off x="2356445" y="61404"/>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Backup was working as expected</a:t>
          </a:r>
        </a:p>
        <a:p>
          <a:pPr marL="57150" lvl="1" indent="-57150" algn="l" defTabSz="400050">
            <a:lnSpc>
              <a:spcPct val="90000"/>
            </a:lnSpc>
            <a:spcBef>
              <a:spcPct val="0"/>
            </a:spcBef>
            <a:spcAft>
              <a:spcPct val="15000"/>
            </a:spcAft>
            <a:buChar char="•"/>
          </a:pPr>
          <a:r>
            <a:rPr lang="en-US" sz="900" kern="1200"/>
            <a:t>The attacker scanned the network and found the NAS devices</a:t>
          </a:r>
          <a:r>
            <a:rPr lang="en-SE" sz="900" kern="1200"/>
            <a:t>, erased them, installed backdoors..</a:t>
          </a:r>
          <a:endParaRPr lang="en-US" sz="900" kern="1200"/>
        </a:p>
      </dsp:txBody>
      <dsp:txXfrm rot="-5400000">
        <a:off x="1429322" y="1022053"/>
        <a:ext cx="2507490" cy="619717"/>
      </dsp:txXfrm>
    </dsp:sp>
    <dsp:sp modelId="{FF1E46CA-EE3B-4665-9A17-9EF77F0709B2}">
      <dsp:nvSpPr>
        <dsp:cNvPr id="0" name=""/>
        <dsp:cNvSpPr/>
      </dsp:nvSpPr>
      <dsp:spPr>
        <a:xfrm>
          <a:off x="0" y="902682"/>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Outcome</a:t>
          </a:r>
        </a:p>
      </dsp:txBody>
      <dsp:txXfrm>
        <a:off x="41907" y="944589"/>
        <a:ext cx="1345507" cy="774645"/>
      </dsp:txXfrm>
    </dsp:sp>
    <dsp:sp modelId="{506484FF-794A-4491-8A22-8234E253A967}">
      <dsp:nvSpPr>
        <dsp:cNvPr id="0" name=""/>
        <dsp:cNvSpPr/>
      </dsp:nvSpPr>
      <dsp:spPr>
        <a:xfrm rot="5400000">
          <a:off x="2356445" y="962786"/>
          <a:ext cx="686767" cy="254101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The attacker was “unlucky”, they destroyed the server that was used in the attack, so many VMs was unaffected. </a:t>
          </a:r>
        </a:p>
        <a:p>
          <a:pPr marL="57150" lvl="1" indent="-57150" algn="l" defTabSz="400050">
            <a:lnSpc>
              <a:spcPct val="90000"/>
            </a:lnSpc>
            <a:spcBef>
              <a:spcPct val="0"/>
            </a:spcBef>
            <a:spcAft>
              <a:spcPct val="15000"/>
            </a:spcAft>
            <a:buChar char="•"/>
          </a:pPr>
          <a:r>
            <a:rPr lang="en-US" sz="900" kern="1200"/>
            <a:t>Rebuild many functions</a:t>
          </a:r>
        </a:p>
      </dsp:txBody>
      <dsp:txXfrm rot="-5400000">
        <a:off x="1429322" y="1923435"/>
        <a:ext cx="2507490" cy="619717"/>
      </dsp:txXfrm>
    </dsp:sp>
    <dsp:sp modelId="{13BAFE1B-A630-4B14-83D7-3517CCFA9964}">
      <dsp:nvSpPr>
        <dsp:cNvPr id="0" name=""/>
        <dsp:cNvSpPr/>
      </dsp:nvSpPr>
      <dsp:spPr>
        <a:xfrm>
          <a:off x="0" y="1804065"/>
          <a:ext cx="1429321" cy="85845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Progress</a:t>
          </a:r>
        </a:p>
      </dsp:txBody>
      <dsp:txXfrm>
        <a:off x="41907" y="1845972"/>
        <a:ext cx="1345507" cy="7746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E1A43-EA60-4F9E-BE8E-3A8DE518F6A6}">
      <dsp:nvSpPr>
        <dsp:cNvPr id="0" name=""/>
        <dsp:cNvSpPr/>
      </dsp:nvSpPr>
      <dsp:spPr>
        <a:xfrm>
          <a:off x="0" y="226037"/>
          <a:ext cx="3970337" cy="8662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8142" tIns="208280" rIns="308142"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Advanced firewalls was installed, Windows firewall was disabled</a:t>
          </a:r>
        </a:p>
        <a:p>
          <a:pPr marL="57150" lvl="1" indent="-57150" algn="l" defTabSz="444500">
            <a:lnSpc>
              <a:spcPct val="90000"/>
            </a:lnSpc>
            <a:spcBef>
              <a:spcPct val="0"/>
            </a:spcBef>
            <a:spcAft>
              <a:spcPct val="15000"/>
            </a:spcAft>
            <a:buChar char="•"/>
          </a:pPr>
          <a:r>
            <a:rPr lang="en-US" sz="1000" kern="1200"/>
            <a:t>No need of EDR or AV, since the advanced firewalls should detect anything</a:t>
          </a:r>
        </a:p>
      </dsp:txBody>
      <dsp:txXfrm>
        <a:off x="0" y="226037"/>
        <a:ext cx="3970337" cy="866250"/>
      </dsp:txXfrm>
    </dsp:sp>
    <dsp:sp modelId="{1194354B-E7B6-4B22-B47B-1404AF6A5265}">
      <dsp:nvSpPr>
        <dsp:cNvPr id="0" name=""/>
        <dsp:cNvSpPr/>
      </dsp:nvSpPr>
      <dsp:spPr>
        <a:xfrm>
          <a:off x="198516" y="78437"/>
          <a:ext cx="2779235" cy="29520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5048" tIns="0" rIns="105048" bIns="0" numCol="1" spcCol="1270" anchor="ctr" anchorCtr="0">
          <a:noAutofit/>
        </a:bodyPr>
        <a:lstStyle/>
        <a:p>
          <a:pPr marL="0" lvl="0" indent="0" algn="l" defTabSz="444500">
            <a:lnSpc>
              <a:spcPct val="90000"/>
            </a:lnSpc>
            <a:spcBef>
              <a:spcPct val="0"/>
            </a:spcBef>
            <a:spcAft>
              <a:spcPct val="35000"/>
            </a:spcAft>
            <a:buNone/>
          </a:pPr>
          <a:r>
            <a:rPr lang="en-US" sz="1000" kern="1200"/>
            <a:t>Story :</a:t>
          </a:r>
        </a:p>
      </dsp:txBody>
      <dsp:txXfrm>
        <a:off x="212926" y="92847"/>
        <a:ext cx="2750415" cy="266380"/>
      </dsp:txXfrm>
    </dsp:sp>
    <dsp:sp modelId="{B668276E-A1B2-480B-8E1A-890E79E80978}">
      <dsp:nvSpPr>
        <dsp:cNvPr id="0" name=""/>
        <dsp:cNvSpPr/>
      </dsp:nvSpPr>
      <dsp:spPr>
        <a:xfrm>
          <a:off x="0" y="1293887"/>
          <a:ext cx="3970337" cy="12915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8142" tIns="208280" rIns="308142"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attacker gained access to the network using a test account in the VPN solution</a:t>
          </a:r>
        </a:p>
        <a:p>
          <a:pPr marL="57150" lvl="1" indent="-57150" algn="l" defTabSz="444500">
            <a:lnSpc>
              <a:spcPct val="90000"/>
            </a:lnSpc>
            <a:spcBef>
              <a:spcPct val="0"/>
            </a:spcBef>
            <a:spcAft>
              <a:spcPct val="15000"/>
            </a:spcAft>
            <a:buChar char="•"/>
          </a:pPr>
          <a:r>
            <a:rPr lang="en-US" sz="1000" kern="1200"/>
            <a:t>The attacker scanned the network and found the NAS devices</a:t>
          </a:r>
        </a:p>
        <a:p>
          <a:pPr marL="57150" lvl="1" indent="-57150" algn="l" defTabSz="444500">
            <a:lnSpc>
              <a:spcPct val="90000"/>
            </a:lnSpc>
            <a:spcBef>
              <a:spcPct val="0"/>
            </a:spcBef>
            <a:spcAft>
              <a:spcPct val="15000"/>
            </a:spcAft>
            <a:buChar char="•"/>
          </a:pPr>
          <a:r>
            <a:rPr lang="en-US" sz="1000" kern="1200"/>
            <a:t>The attacker exported the data on the dark web, formatted the data disks and installed backdoors and executed the ransomware attack.</a:t>
          </a:r>
        </a:p>
      </dsp:txBody>
      <dsp:txXfrm>
        <a:off x="0" y="1293887"/>
        <a:ext cx="3970337" cy="1291500"/>
      </dsp:txXfrm>
    </dsp:sp>
    <dsp:sp modelId="{D386E4A6-5C2F-41F0-9F49-2DC2BA20D40A}">
      <dsp:nvSpPr>
        <dsp:cNvPr id="0" name=""/>
        <dsp:cNvSpPr/>
      </dsp:nvSpPr>
      <dsp:spPr>
        <a:xfrm>
          <a:off x="198516" y="1146287"/>
          <a:ext cx="2779235" cy="29520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5048" tIns="0" rIns="105048" bIns="0" numCol="1" spcCol="1270" anchor="ctr" anchorCtr="0">
          <a:noAutofit/>
        </a:bodyPr>
        <a:lstStyle/>
        <a:p>
          <a:pPr marL="0" lvl="0" indent="0" algn="l" defTabSz="444500">
            <a:lnSpc>
              <a:spcPct val="90000"/>
            </a:lnSpc>
            <a:spcBef>
              <a:spcPct val="0"/>
            </a:spcBef>
            <a:spcAft>
              <a:spcPct val="35000"/>
            </a:spcAft>
            <a:buNone/>
          </a:pPr>
          <a:r>
            <a:rPr lang="en-US" sz="1000" kern="1200"/>
            <a:t>Outcome :</a:t>
          </a:r>
        </a:p>
      </dsp:txBody>
      <dsp:txXfrm>
        <a:off x="212926" y="1160697"/>
        <a:ext cx="2750415" cy="266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4BD63-61C9-46AC-8978-867143A9187E}">
      <dsp:nvSpPr>
        <dsp:cNvPr id="0" name=""/>
        <dsp:cNvSpPr/>
      </dsp:nvSpPr>
      <dsp:spPr>
        <a:xfrm>
          <a:off x="0" y="3581"/>
          <a:ext cx="8229600" cy="441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F6743-F1C4-4EB6-A8BD-65319B6580D3}">
      <dsp:nvSpPr>
        <dsp:cNvPr id="0" name=""/>
        <dsp:cNvSpPr/>
      </dsp:nvSpPr>
      <dsp:spPr>
        <a:xfrm>
          <a:off x="133612" y="102963"/>
          <a:ext cx="243169" cy="242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BFA7DD-A638-4C4D-99FF-457E06D62FFD}">
      <dsp:nvSpPr>
        <dsp:cNvPr id="0" name=""/>
        <dsp:cNvSpPr/>
      </dsp:nvSpPr>
      <dsp:spPr>
        <a:xfrm>
          <a:off x="510395" y="3581"/>
          <a:ext cx="7703744" cy="46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68" tIns="49668" rIns="49668" bIns="49668" numCol="1" spcCol="1270" anchor="ctr" anchorCtr="0">
          <a:noAutofit/>
        </a:bodyPr>
        <a:lstStyle/>
        <a:p>
          <a:pPr marL="0" lvl="0" indent="0" algn="l" defTabSz="622300">
            <a:lnSpc>
              <a:spcPct val="90000"/>
            </a:lnSpc>
            <a:spcBef>
              <a:spcPct val="0"/>
            </a:spcBef>
            <a:spcAft>
              <a:spcPct val="35000"/>
            </a:spcAft>
            <a:buNone/>
          </a:pPr>
          <a:r>
            <a:rPr lang="en-GB" sz="1400" b="1" i="0" kern="1200"/>
            <a:t>#1 Nobody believes anything bad can happen to them, until it does.</a:t>
          </a:r>
          <a:endParaRPr lang="en-US" sz="1400" kern="1200"/>
        </a:p>
      </dsp:txBody>
      <dsp:txXfrm>
        <a:off x="510395" y="3581"/>
        <a:ext cx="7703744" cy="469301"/>
      </dsp:txXfrm>
    </dsp:sp>
    <dsp:sp modelId="{0EC733AC-1158-49B9-9FFD-0EF2B563F9ED}">
      <dsp:nvSpPr>
        <dsp:cNvPr id="0" name=""/>
        <dsp:cNvSpPr/>
      </dsp:nvSpPr>
      <dsp:spPr>
        <a:xfrm>
          <a:off x="0" y="590208"/>
          <a:ext cx="8229600" cy="441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D8022-F751-49F4-8B56-EC29AC6045B3}">
      <dsp:nvSpPr>
        <dsp:cNvPr id="0" name=""/>
        <dsp:cNvSpPr/>
      </dsp:nvSpPr>
      <dsp:spPr>
        <a:xfrm>
          <a:off x="133612" y="689589"/>
          <a:ext cx="243169" cy="242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767E3-2859-4BA6-B5E6-AD694FF7E896}">
      <dsp:nvSpPr>
        <dsp:cNvPr id="0" name=""/>
        <dsp:cNvSpPr/>
      </dsp:nvSpPr>
      <dsp:spPr>
        <a:xfrm>
          <a:off x="510395" y="590208"/>
          <a:ext cx="7703744" cy="46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68" tIns="49668" rIns="49668" bIns="49668" numCol="1" spcCol="1270" anchor="ctr" anchorCtr="0">
          <a:noAutofit/>
        </a:bodyPr>
        <a:lstStyle/>
        <a:p>
          <a:pPr marL="0" lvl="0" indent="0" algn="l" defTabSz="622300">
            <a:lnSpc>
              <a:spcPct val="90000"/>
            </a:lnSpc>
            <a:spcBef>
              <a:spcPct val="0"/>
            </a:spcBef>
            <a:spcAft>
              <a:spcPct val="35000"/>
            </a:spcAft>
            <a:buNone/>
          </a:pPr>
          <a:r>
            <a:rPr lang="en-GB" sz="1400" b="1" i="0" kern="1200"/>
            <a:t>#2 Security only works if the secure way also happens to be the easy way.</a:t>
          </a:r>
          <a:endParaRPr lang="en-US" sz="1400" kern="1200"/>
        </a:p>
      </dsp:txBody>
      <dsp:txXfrm>
        <a:off x="510395" y="590208"/>
        <a:ext cx="7703744" cy="469301"/>
      </dsp:txXfrm>
    </dsp:sp>
    <dsp:sp modelId="{82B2A6FD-13E1-4D61-B63B-36318F457A51}">
      <dsp:nvSpPr>
        <dsp:cNvPr id="0" name=""/>
        <dsp:cNvSpPr/>
      </dsp:nvSpPr>
      <dsp:spPr>
        <a:xfrm>
          <a:off x="0" y="1176835"/>
          <a:ext cx="8229600" cy="441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CCC8D1-6C69-4C49-B939-1B97ADC67F86}">
      <dsp:nvSpPr>
        <dsp:cNvPr id="0" name=""/>
        <dsp:cNvSpPr/>
      </dsp:nvSpPr>
      <dsp:spPr>
        <a:xfrm>
          <a:off x="133612" y="1276216"/>
          <a:ext cx="243169" cy="2429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34CEAE-0123-4ACF-A9AA-F70F2752AD5B}">
      <dsp:nvSpPr>
        <dsp:cNvPr id="0" name=""/>
        <dsp:cNvSpPr/>
      </dsp:nvSpPr>
      <dsp:spPr>
        <a:xfrm>
          <a:off x="510395" y="1176835"/>
          <a:ext cx="7703744" cy="46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68" tIns="49668" rIns="49668" bIns="49668" numCol="1" spcCol="1270" anchor="ctr" anchorCtr="0">
          <a:noAutofit/>
        </a:bodyPr>
        <a:lstStyle/>
        <a:p>
          <a:pPr marL="0" lvl="0" indent="0" algn="l" defTabSz="622300">
            <a:lnSpc>
              <a:spcPct val="90000"/>
            </a:lnSpc>
            <a:spcBef>
              <a:spcPct val="0"/>
            </a:spcBef>
            <a:spcAft>
              <a:spcPct val="35000"/>
            </a:spcAft>
            <a:buNone/>
          </a:pPr>
          <a:r>
            <a:rPr lang="en-GB" sz="1400" b="1" i="0" kern="1200"/>
            <a:t>#3 If you don't keep up with security fixes, your network won't be yours for long.</a:t>
          </a:r>
          <a:endParaRPr lang="en-US" sz="1400" kern="1200"/>
        </a:p>
      </dsp:txBody>
      <dsp:txXfrm>
        <a:off x="510395" y="1176835"/>
        <a:ext cx="7703744" cy="469301"/>
      </dsp:txXfrm>
    </dsp:sp>
    <dsp:sp modelId="{01E903C8-ECF8-49FB-97EC-FF7228E227AC}">
      <dsp:nvSpPr>
        <dsp:cNvPr id="0" name=""/>
        <dsp:cNvSpPr/>
      </dsp:nvSpPr>
      <dsp:spPr>
        <a:xfrm>
          <a:off x="0" y="1763462"/>
          <a:ext cx="8229600" cy="441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DE4CE-FCD4-4775-93EC-C24A1DAAB318}">
      <dsp:nvSpPr>
        <dsp:cNvPr id="0" name=""/>
        <dsp:cNvSpPr/>
      </dsp:nvSpPr>
      <dsp:spPr>
        <a:xfrm>
          <a:off x="133612" y="1862843"/>
          <a:ext cx="243169" cy="2429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D17392-826E-414B-96A6-1CEB25F3F1EB}">
      <dsp:nvSpPr>
        <dsp:cNvPr id="0" name=""/>
        <dsp:cNvSpPr/>
      </dsp:nvSpPr>
      <dsp:spPr>
        <a:xfrm>
          <a:off x="510395" y="1763462"/>
          <a:ext cx="7703744" cy="46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68" tIns="49668" rIns="49668" bIns="49668" numCol="1" spcCol="1270" anchor="ctr" anchorCtr="0">
          <a:noAutofit/>
        </a:bodyPr>
        <a:lstStyle/>
        <a:p>
          <a:pPr marL="0" lvl="0" indent="0" algn="l" defTabSz="622300">
            <a:lnSpc>
              <a:spcPct val="90000"/>
            </a:lnSpc>
            <a:spcBef>
              <a:spcPct val="0"/>
            </a:spcBef>
            <a:spcAft>
              <a:spcPct val="35000"/>
            </a:spcAft>
            <a:buNone/>
          </a:pPr>
          <a:r>
            <a:rPr lang="en-GB" sz="1400" b="1" i="0" kern="1200"/>
            <a:t>#4 It doesn't do much good to install security fixes on a computer that was never secured to begin with.</a:t>
          </a:r>
          <a:endParaRPr lang="en-US" sz="1400" kern="1200"/>
        </a:p>
      </dsp:txBody>
      <dsp:txXfrm>
        <a:off x="510395" y="1763462"/>
        <a:ext cx="7703744" cy="469301"/>
      </dsp:txXfrm>
    </dsp:sp>
    <dsp:sp modelId="{23BC6241-88EF-4805-89B1-D3E2BA41BD61}">
      <dsp:nvSpPr>
        <dsp:cNvPr id="0" name=""/>
        <dsp:cNvSpPr/>
      </dsp:nvSpPr>
      <dsp:spPr>
        <a:xfrm>
          <a:off x="0" y="2350088"/>
          <a:ext cx="8229600" cy="441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D9C67-C996-4FCF-B4C1-F40373240155}">
      <dsp:nvSpPr>
        <dsp:cNvPr id="0" name=""/>
        <dsp:cNvSpPr/>
      </dsp:nvSpPr>
      <dsp:spPr>
        <a:xfrm>
          <a:off x="133612" y="2449470"/>
          <a:ext cx="243169" cy="2429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089D9-A128-4F58-B1A2-46C204810DB0}">
      <dsp:nvSpPr>
        <dsp:cNvPr id="0" name=""/>
        <dsp:cNvSpPr/>
      </dsp:nvSpPr>
      <dsp:spPr>
        <a:xfrm>
          <a:off x="510395" y="2350088"/>
          <a:ext cx="7703744" cy="469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68" tIns="49668" rIns="49668" bIns="49668" numCol="1" spcCol="1270" anchor="ctr" anchorCtr="0">
          <a:noAutofit/>
        </a:bodyPr>
        <a:lstStyle/>
        <a:p>
          <a:pPr marL="0" lvl="0" indent="0" algn="l" defTabSz="622300">
            <a:lnSpc>
              <a:spcPct val="90000"/>
            </a:lnSpc>
            <a:spcBef>
              <a:spcPct val="0"/>
            </a:spcBef>
            <a:spcAft>
              <a:spcPct val="35000"/>
            </a:spcAft>
            <a:buNone/>
          </a:pPr>
          <a:r>
            <a:rPr lang="en-GB" sz="1400" b="1" i="0" kern="1200"/>
            <a:t>#5 Eternal vigilance is the price of security.</a:t>
          </a:r>
          <a:endParaRPr lang="en-US" sz="1400" kern="1200"/>
        </a:p>
      </dsp:txBody>
      <dsp:txXfrm>
        <a:off x="510395" y="2350088"/>
        <a:ext cx="7703744" cy="46930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84E9E7-0A46-C642-B1CD-9F43F63A761F}" type="datetime1">
              <a:rPr lang="en-US" smtClean="0"/>
              <a:t>11/13/2024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C0FFE6-5FBB-9B41-A19C-338E023F0B0A}" type="slidenum">
              <a:rPr lang="en-US" smtClean="0"/>
              <a:pPr/>
              <a:t>‹#›</a:t>
            </a:fld>
            <a:endParaRPr lang="en-US"/>
          </a:p>
        </p:txBody>
      </p:sp>
    </p:spTree>
    <p:extLst>
      <p:ext uri="{BB962C8B-B14F-4D97-AF65-F5344CB8AC3E}">
        <p14:creationId xmlns:p14="http://schemas.microsoft.com/office/powerpoint/2010/main" val="9656770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37FED-970C-2049-96AE-96BD1BA5E2DA}" type="datetime1">
              <a:rPr lang="en-US" smtClean="0"/>
              <a:t>11/13/2024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048085-8ED8-F544-9D86-69C4C46BE9E8}" type="slidenum">
              <a:rPr lang="en-US" smtClean="0"/>
              <a:pPr/>
              <a:t>‹#›</a:t>
            </a:fld>
            <a:endParaRPr lang="en-US"/>
          </a:p>
        </p:txBody>
      </p:sp>
    </p:spTree>
    <p:extLst>
      <p:ext uri="{BB962C8B-B14F-4D97-AF65-F5344CB8AC3E}">
        <p14:creationId xmlns:p14="http://schemas.microsoft.com/office/powerpoint/2010/main" val="45996025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a:t>What was going on:</a:t>
            </a:r>
          </a:p>
          <a:p>
            <a:pPr lvl="1"/>
            <a:r>
              <a:rPr lang="en-SE"/>
              <a:t>The administrator was painfully aware that patches was not update to date on all system</a:t>
            </a:r>
          </a:p>
          <a:p>
            <a:pPr lvl="1"/>
            <a:r>
              <a:rPr lang="en-SE"/>
              <a:t>The administrator synced the WSYS server and approved all patches</a:t>
            </a:r>
          </a:p>
          <a:p>
            <a:pPr lvl="1"/>
            <a:r>
              <a:rPr lang="en-SE"/>
              <a:t>The administrator then used Remote Desktop Manager and connected to each and every system</a:t>
            </a:r>
          </a:p>
          <a:p>
            <a:pPr lvl="1"/>
            <a:r>
              <a:rPr lang="en-SE"/>
              <a:t>The administrator interactively executed Windows Update on all server</a:t>
            </a:r>
          </a:p>
          <a:p>
            <a:pPr lvl="1"/>
            <a:r>
              <a:rPr lang="en-SE"/>
              <a:t>All server was patched after more then 16 hours of work</a:t>
            </a:r>
          </a:p>
          <a:p>
            <a:pPr lvl="1"/>
            <a:r>
              <a:rPr lang="en-SE"/>
              <a:t>Great job!</a:t>
            </a:r>
          </a:p>
        </p:txBody>
      </p:sp>
    </p:spTree>
    <p:extLst>
      <p:ext uri="{BB962C8B-B14F-4D97-AF65-F5344CB8AC3E}">
        <p14:creationId xmlns:p14="http://schemas.microsoft.com/office/powerpoint/2010/main" val="93211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a:t>What was going on:</a:t>
            </a:r>
          </a:p>
          <a:p>
            <a:pPr lvl="1"/>
            <a:r>
              <a:rPr lang="en-SE"/>
              <a:t>The administrator was painfully aware that patches was not update to date on all system</a:t>
            </a:r>
          </a:p>
          <a:p>
            <a:pPr lvl="1"/>
            <a:r>
              <a:rPr lang="en-SE"/>
              <a:t>The administrator synced the WSYS server and approved all patches</a:t>
            </a:r>
          </a:p>
          <a:p>
            <a:pPr lvl="1"/>
            <a:r>
              <a:rPr lang="en-SE"/>
              <a:t>The administrator then used Remote Desktop Manager and connected to each and every system</a:t>
            </a:r>
          </a:p>
          <a:p>
            <a:pPr lvl="1"/>
            <a:r>
              <a:rPr lang="en-SE"/>
              <a:t>The administrator interactively executed Windows Update on all server</a:t>
            </a:r>
          </a:p>
          <a:p>
            <a:pPr lvl="1"/>
            <a:r>
              <a:rPr lang="en-SE"/>
              <a:t>All server was patched after more then 16 hours of work</a:t>
            </a:r>
          </a:p>
          <a:p>
            <a:pPr lvl="1"/>
            <a:r>
              <a:rPr lang="en-SE"/>
              <a:t>Great job!</a:t>
            </a:r>
          </a:p>
        </p:txBody>
      </p:sp>
    </p:spTree>
    <p:extLst>
      <p:ext uri="{BB962C8B-B14F-4D97-AF65-F5344CB8AC3E}">
        <p14:creationId xmlns:p14="http://schemas.microsoft.com/office/powerpoint/2010/main" val="408765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a:t>What was going on:</a:t>
            </a:r>
          </a:p>
          <a:p>
            <a:pPr lvl="1"/>
            <a:r>
              <a:rPr lang="en-SE"/>
              <a:t>The administrator was painfully aware that patches was not update to date on all system</a:t>
            </a:r>
          </a:p>
          <a:p>
            <a:pPr lvl="1"/>
            <a:r>
              <a:rPr lang="en-SE"/>
              <a:t>The administrator synced the WSYS server and approved all patches</a:t>
            </a:r>
          </a:p>
          <a:p>
            <a:pPr lvl="1"/>
            <a:r>
              <a:rPr lang="en-SE"/>
              <a:t>The administrator then used Remote Desktop Manager and connected to each and every system</a:t>
            </a:r>
          </a:p>
          <a:p>
            <a:pPr lvl="1"/>
            <a:r>
              <a:rPr lang="en-SE"/>
              <a:t>The administrator interactively executed Windows Update on all server</a:t>
            </a:r>
          </a:p>
          <a:p>
            <a:pPr lvl="1"/>
            <a:r>
              <a:rPr lang="en-SE"/>
              <a:t>All server was patched after more then 16 hours of work</a:t>
            </a:r>
          </a:p>
          <a:p>
            <a:pPr lvl="1"/>
            <a:r>
              <a:rPr lang="en-SE"/>
              <a:t>Great job!</a:t>
            </a:r>
          </a:p>
        </p:txBody>
      </p:sp>
    </p:spTree>
    <p:extLst>
      <p:ext uri="{BB962C8B-B14F-4D97-AF65-F5344CB8AC3E}">
        <p14:creationId xmlns:p14="http://schemas.microsoft.com/office/powerpoint/2010/main" val="83949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was going on:</a:t>
            </a:r>
          </a:p>
          <a:p>
            <a:r>
              <a:rPr lang="en-US"/>
              <a:t>The administrators had multiple accounts, one for user access and one for admin access.</a:t>
            </a:r>
          </a:p>
          <a:p>
            <a:r>
              <a:rPr lang="en-US"/>
              <a:t>The administrative accounts were synced/integrated with the hypervisor solution and the backup solution.</a:t>
            </a:r>
          </a:p>
          <a:p>
            <a:r>
              <a:rPr lang="en-US"/>
              <a:t>The administrative accounts were also Global Administrators in Azure AD.</a:t>
            </a:r>
          </a:p>
          <a:p>
            <a:r>
              <a:rPr lang="en-US"/>
              <a:t>Remote Desktop Connections from the user endpoint was the preferred way of working.</a:t>
            </a:r>
            <a:endParaRPr lang="en-SE"/>
          </a:p>
          <a:p>
            <a:endParaRPr lang="en-SE"/>
          </a:p>
        </p:txBody>
      </p:sp>
    </p:spTree>
    <p:extLst>
      <p:ext uri="{BB962C8B-B14F-4D97-AF65-F5344CB8AC3E}">
        <p14:creationId xmlns:p14="http://schemas.microsoft.com/office/powerpoint/2010/main" val="3497285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Tree>
    <p:extLst>
      <p:ext uri="{BB962C8B-B14F-4D97-AF65-F5344CB8AC3E}">
        <p14:creationId xmlns:p14="http://schemas.microsoft.com/office/powerpoint/2010/main" val="3495205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7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72C2-A96C-4351-9BDD-734DE316AC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AA048D-E7AC-4D09-B63B-02F147E74B4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9BDD17-FA72-4AA4-9625-2599F31DE3C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CB7614-2058-41A2-B730-C588BFDF4C7F}"/>
              </a:ext>
            </a:extLst>
          </p:cNvPr>
          <p:cNvSpPr>
            <a:spLocks noGrp="1"/>
          </p:cNvSpPr>
          <p:nvPr>
            <p:ph type="dt" sz="half" idx="10"/>
          </p:nvPr>
        </p:nvSpPr>
        <p:spPr/>
        <p:txBody>
          <a:bodyPr/>
          <a:lstStyle/>
          <a:p>
            <a:fld id="{9067CC21-DBB9-425C-918E-F2276A414176}" type="datetimeFigureOut">
              <a:rPr lang="en-GB" smtClean="0"/>
              <a:t>13/11/2024</a:t>
            </a:fld>
            <a:endParaRPr lang="en-GB"/>
          </a:p>
        </p:txBody>
      </p:sp>
      <p:sp>
        <p:nvSpPr>
          <p:cNvPr id="6" name="Footer Placeholder 5">
            <a:extLst>
              <a:ext uri="{FF2B5EF4-FFF2-40B4-BE49-F238E27FC236}">
                <a16:creationId xmlns:a16="http://schemas.microsoft.com/office/drawing/2014/main" id="{6D5C66D7-A207-4353-A8A3-A7F5126E06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E6342D-00CC-4DCB-B0A5-692D37105157}"/>
              </a:ext>
            </a:extLst>
          </p:cNvPr>
          <p:cNvSpPr>
            <a:spLocks noGrp="1"/>
          </p:cNvSpPr>
          <p:nvPr>
            <p:ph type="sldNum" sz="quarter" idx="12"/>
          </p:nvPr>
        </p:nvSpPr>
        <p:spPr/>
        <p:txBody>
          <a:bodyPr/>
          <a:lstStyle/>
          <a:p>
            <a:fld id="{0EAF766E-B2A7-4B1B-A2A8-5B3CA2EF0B86}" type="slidenum">
              <a:rPr lang="en-GB" smtClean="0"/>
              <a:t>‹#›</a:t>
            </a:fld>
            <a:endParaRPr lang="en-GB"/>
          </a:p>
        </p:txBody>
      </p:sp>
    </p:spTree>
    <p:extLst>
      <p:ext uri="{BB962C8B-B14F-4D97-AF65-F5344CB8AC3E}">
        <p14:creationId xmlns:p14="http://schemas.microsoft.com/office/powerpoint/2010/main" val="31130892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pag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B07D9E0-C07B-04DB-807A-CFB330525B4D}"/>
              </a:ext>
            </a:extLst>
          </p:cNvPr>
          <p:cNvSpPr>
            <a:spLocks noGrp="1"/>
          </p:cNvSpPr>
          <p:nvPr>
            <p:ph type="body" sz="quarter" idx="10"/>
          </p:nvPr>
        </p:nvSpPr>
        <p:spPr>
          <a:xfrm>
            <a:off x="1660725" y="2031208"/>
            <a:ext cx="5827116" cy="2461022"/>
          </a:xfrm>
          <a:prstGeom prst="rect">
            <a:avLst/>
          </a:prstGeom>
        </p:spPr>
        <p:txBody>
          <a:bodyPr/>
          <a:lstStyle>
            <a:lvl1pPr marL="257150" indent="-257150" defTabSz="550746">
              <a:lnSpc>
                <a:spcPts val="1950"/>
              </a:lnSpc>
              <a:buSzPct val="100000"/>
              <a:buFont typeface="System Font Regular"/>
              <a:buChar char="●"/>
              <a:defRPr sz="1500" b="0" i="0">
                <a:solidFill>
                  <a:schemeClr val="bg1"/>
                </a:solidFill>
                <a:latin typeface="Arial Nova Light" panose="020F0302020204030204" pitchFamily="34" charset="0"/>
                <a:cs typeface="Arial Nova Light" panose="020F0302020204030204" pitchFamily="34" charset="0"/>
              </a:defRPr>
            </a:lvl1pPr>
            <a:lvl2pPr marL="600015" indent="-257150" defTabSz="550746">
              <a:lnSpc>
                <a:spcPts val="1950"/>
              </a:lnSpc>
              <a:buClr>
                <a:schemeClr val="bg1"/>
              </a:buClr>
              <a:buSzPct val="100000"/>
              <a:buFont typeface="System Font Regular"/>
              <a:buChar char="○"/>
              <a:defRPr sz="1500" b="0" i="0">
                <a:solidFill>
                  <a:schemeClr val="bg1"/>
                </a:solidFill>
                <a:latin typeface="Arial Nova Light" panose="020F0302020204030204" pitchFamily="34" charset="0"/>
                <a:cs typeface="Arial Nova Light" panose="020F0302020204030204" pitchFamily="34" charset="0"/>
              </a:defRPr>
            </a:lvl2pPr>
            <a:lvl3pPr marL="857165" indent="-171434" defTabSz="550746">
              <a:lnSpc>
                <a:spcPts val="1950"/>
              </a:lnSpc>
              <a:buClr>
                <a:schemeClr val="bg1"/>
              </a:buClr>
              <a:buFont typeface=".Hiragino Kaku Gothic Interface W3"/>
              <a:buChar char="▪"/>
              <a:defRPr sz="1500" b="0" i="0">
                <a:solidFill>
                  <a:schemeClr val="bg1"/>
                </a:solidFill>
                <a:latin typeface="Arial Nova Light" panose="020F0302020204030204" pitchFamily="34" charset="0"/>
                <a:cs typeface="Arial Nova Light" panose="020F0302020204030204" pitchFamily="34" charset="0"/>
              </a:defRPr>
            </a:lvl3pPr>
            <a:lvl4pPr marL="1285747" indent="-257150" defTabSz="550746">
              <a:lnSpc>
                <a:spcPts val="1950"/>
              </a:lnSpc>
              <a:buSzPct val="100000"/>
              <a:buFont typeface=".Hiragino Kaku Gothic Interface W3"/>
              <a:buChar char="▫"/>
              <a:defRPr sz="1500" b="0" i="0">
                <a:solidFill>
                  <a:schemeClr val="bg1"/>
                </a:solidFill>
                <a:latin typeface="Arial Nova Light" panose="020F0302020204030204" pitchFamily="34" charset="0"/>
                <a:cs typeface="Arial Nova Light" panose="020F0302020204030204" pitchFamily="34" charset="0"/>
              </a:defRPr>
            </a:lvl4pPr>
            <a:lvl5pPr marL="1657205" indent="-285743">
              <a:buFont typeface="Arial" panose="020B0604020202020204" pitchFamily="34" charset="0"/>
              <a:buChar char="•"/>
              <a:defRPr sz="1500" b="0" i="0">
                <a:solidFill>
                  <a:schemeClr val="bg1"/>
                </a:solidFill>
                <a:latin typeface="Arial Nova Light" panose="020F0302020204030204" pitchFamily="34" charset="0"/>
                <a:cs typeface="Arial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itle 9">
            <a:extLst>
              <a:ext uri="{FF2B5EF4-FFF2-40B4-BE49-F238E27FC236}">
                <a16:creationId xmlns:a16="http://schemas.microsoft.com/office/drawing/2014/main" id="{3FD2A01C-CB6E-7A17-878B-ECF9B6B6572C}"/>
              </a:ext>
            </a:extLst>
          </p:cNvPr>
          <p:cNvSpPr>
            <a:spLocks noGrp="1"/>
          </p:cNvSpPr>
          <p:nvPr>
            <p:ph type="title"/>
          </p:nvPr>
        </p:nvSpPr>
        <p:spPr>
          <a:xfrm>
            <a:off x="1660725" y="1091674"/>
            <a:ext cx="5827116" cy="687344"/>
          </a:xfrm>
          <a:prstGeom prst="rect">
            <a:avLst/>
          </a:prstGeom>
        </p:spPr>
        <p:txBody>
          <a:bodyPr anchor="b"/>
          <a:lstStyle>
            <a:lvl1pPr>
              <a:lnSpc>
                <a:spcPts val="2850"/>
              </a:lnSpc>
              <a:defRPr sz="2250" b="0" i="0">
                <a:solidFill>
                  <a:schemeClr val="bg1"/>
                </a:solidFill>
                <a:latin typeface="Arial Nova Light" panose="020F0302020204030204" pitchFamily="34" charset="0"/>
                <a:cs typeface="Arial Nova Light" panose="020F0302020204030204" pitchFamily="34" charset="0"/>
              </a:defRPr>
            </a:lvl1pPr>
          </a:lstStyle>
          <a:p>
            <a:r>
              <a:rPr lang="en-US"/>
              <a:t>Click to edit Master title style</a:t>
            </a:r>
            <a:endParaRPr lang="en-NO"/>
          </a:p>
        </p:txBody>
      </p:sp>
      <p:pic>
        <p:nvPicPr>
          <p:cNvPr id="2" name="Graphic 1">
            <a:extLst>
              <a:ext uri="{FF2B5EF4-FFF2-40B4-BE49-F238E27FC236}">
                <a16:creationId xmlns:a16="http://schemas.microsoft.com/office/drawing/2014/main" id="{4D0D6FE5-5ED8-2A08-1825-DDCD645346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648" y="195267"/>
            <a:ext cx="783431" cy="372863"/>
          </a:xfrm>
          <a:prstGeom prst="rect">
            <a:avLst/>
          </a:prstGeom>
        </p:spPr>
      </p:pic>
      <p:pic>
        <p:nvPicPr>
          <p:cNvPr id="3" name="Graphic 2">
            <a:extLst>
              <a:ext uri="{FF2B5EF4-FFF2-40B4-BE49-F238E27FC236}">
                <a16:creationId xmlns:a16="http://schemas.microsoft.com/office/drawing/2014/main" id="{FC4E0438-EE26-48D7-CCC8-99220CC972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97648" y="195267"/>
            <a:ext cx="783431" cy="372863"/>
          </a:xfrm>
          <a:prstGeom prst="rect">
            <a:avLst/>
          </a:prstGeom>
        </p:spPr>
      </p:pic>
    </p:spTree>
    <p:extLst>
      <p:ext uri="{BB962C8B-B14F-4D97-AF65-F5344CB8AC3E}">
        <p14:creationId xmlns:p14="http://schemas.microsoft.com/office/powerpoint/2010/main" val="41717888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043">
          <p15:clr>
            <a:srgbClr val="FBAE40"/>
          </p15:clr>
        </p15:guide>
        <p15:guide id="4" pos="47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CFE5-2BE1-429F-9647-1DFA32333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8726CF-1F08-4893-8EF2-2F741CD97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E2C15C-BAD2-4CA1-B8A5-D6FA66071B24}"/>
              </a:ext>
            </a:extLst>
          </p:cNvPr>
          <p:cNvSpPr>
            <a:spLocks noGrp="1"/>
          </p:cNvSpPr>
          <p:nvPr>
            <p:ph type="dt" sz="half" idx="10"/>
          </p:nvPr>
        </p:nvSpPr>
        <p:spPr/>
        <p:txBody>
          <a:bodyPr/>
          <a:lstStyle/>
          <a:p>
            <a:fld id="{9067CC21-DBB9-425C-918E-F2276A414176}" type="datetimeFigureOut">
              <a:rPr lang="en-GB" smtClean="0"/>
              <a:t>13/11/2024</a:t>
            </a:fld>
            <a:endParaRPr lang="en-GB"/>
          </a:p>
        </p:txBody>
      </p:sp>
      <p:sp>
        <p:nvSpPr>
          <p:cNvPr id="5" name="Footer Placeholder 4">
            <a:extLst>
              <a:ext uri="{FF2B5EF4-FFF2-40B4-BE49-F238E27FC236}">
                <a16:creationId xmlns:a16="http://schemas.microsoft.com/office/drawing/2014/main" id="{D45A44D2-B37E-4138-AD95-68E839ED3D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C0F55E-F2F6-4155-B75E-5DF00B9A280D}"/>
              </a:ext>
            </a:extLst>
          </p:cNvPr>
          <p:cNvSpPr>
            <a:spLocks noGrp="1"/>
          </p:cNvSpPr>
          <p:nvPr>
            <p:ph type="sldNum" sz="quarter" idx="12"/>
          </p:nvPr>
        </p:nvSpPr>
        <p:spPr/>
        <p:txBody>
          <a:bodyPr/>
          <a:lstStyle/>
          <a:p>
            <a:fld id="{0EAF766E-B2A7-4B1B-A2A8-5B3CA2EF0B86}" type="slidenum">
              <a:rPr lang="en-GB" smtClean="0"/>
              <a:t>‹#›</a:t>
            </a:fld>
            <a:endParaRPr lang="en-GB"/>
          </a:p>
        </p:txBody>
      </p:sp>
    </p:spTree>
    <p:extLst>
      <p:ext uri="{BB962C8B-B14F-4D97-AF65-F5344CB8AC3E}">
        <p14:creationId xmlns:p14="http://schemas.microsoft.com/office/powerpoint/2010/main" val="1845300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F9E-4949-4D91-B584-F94FE6351AE0}"/>
              </a:ext>
            </a:extLst>
          </p:cNvPr>
          <p:cNvSpPr>
            <a:spLocks noGrp="1"/>
          </p:cNvSpPr>
          <p:nvPr>
            <p:ph type="title" hasCustomPrompt="1"/>
          </p:nvPr>
        </p:nvSpPr>
        <p:spPr>
          <a:xfrm>
            <a:off x="476002" y="597560"/>
            <a:ext cx="7391012" cy="821937"/>
          </a:xfrm>
        </p:spPr>
        <p:txBody>
          <a:bodyPr/>
          <a:lstStyle>
            <a:lvl1pPr>
              <a:defRPr>
                <a:solidFill>
                  <a:schemeClr val="tx2"/>
                </a:solidFill>
              </a:defRPr>
            </a:lvl1pPr>
          </a:lstStyle>
          <a:p>
            <a:r>
              <a:rPr lang="en-US"/>
              <a:t>&lt;HEADING&gt;</a:t>
            </a:r>
          </a:p>
        </p:txBody>
      </p:sp>
      <p:sp>
        <p:nvSpPr>
          <p:cNvPr id="3" name="Text Placeholder 2">
            <a:extLst>
              <a:ext uri="{FF2B5EF4-FFF2-40B4-BE49-F238E27FC236}">
                <a16:creationId xmlns:a16="http://schemas.microsoft.com/office/drawing/2014/main" id="{6ADE14AB-2B93-47BC-8040-0A007DB7FE76}"/>
              </a:ext>
            </a:extLst>
          </p:cNvPr>
          <p:cNvSpPr>
            <a:spLocks noGrp="1"/>
          </p:cNvSpPr>
          <p:nvPr>
            <p:ph type="body" sz="quarter" idx="11" hasCustomPrompt="1"/>
          </p:nvPr>
        </p:nvSpPr>
        <p:spPr>
          <a:xfrm>
            <a:off x="476002" y="1471295"/>
            <a:ext cx="5589518" cy="3153094"/>
          </a:xfrm>
        </p:spPr>
        <p:txBody>
          <a:bodyPr/>
          <a:lstStyle>
            <a:lvl1pPr marL="0" indent="0">
              <a:buNone/>
              <a:defRPr>
                <a:solidFill>
                  <a:schemeClr val="tx2"/>
                </a:solidFill>
                <a:latin typeface="Source Code Pro" panose="020B0509030403020204" pitchFamily="49" charset="0"/>
                <a:ea typeface="Source Code Pro" panose="020B0509030403020204" pitchFamily="49" charset="0"/>
              </a:defRPr>
            </a:lvl1pPr>
          </a:lstStyle>
          <a:p>
            <a:r>
              <a:rPr lang="en-US"/>
              <a:t>&lt;CODE&gt;</a:t>
            </a:r>
          </a:p>
        </p:txBody>
      </p:sp>
      <p:sp>
        <p:nvSpPr>
          <p:cNvPr id="5" name="Content Placeholder 2">
            <a:extLst>
              <a:ext uri="{FF2B5EF4-FFF2-40B4-BE49-F238E27FC236}">
                <a16:creationId xmlns:a16="http://schemas.microsoft.com/office/drawing/2014/main" id="{D941D434-61E1-0D64-62E8-1AB2CF676191}"/>
              </a:ext>
            </a:extLst>
          </p:cNvPr>
          <p:cNvSpPr>
            <a:spLocks noGrp="1"/>
          </p:cNvSpPr>
          <p:nvPr>
            <p:ph sz="half" idx="29" hasCustomPrompt="1"/>
          </p:nvPr>
        </p:nvSpPr>
        <p:spPr>
          <a:xfrm>
            <a:off x="6179821" y="1471295"/>
            <a:ext cx="2488178" cy="31530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Tree>
    <p:extLst>
      <p:ext uri="{BB962C8B-B14F-4D97-AF65-F5344CB8AC3E}">
        <p14:creationId xmlns:p14="http://schemas.microsoft.com/office/powerpoint/2010/main" val="2989734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page 2 column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B07D9E0-C07B-04DB-807A-CFB330525B4D}"/>
              </a:ext>
            </a:extLst>
          </p:cNvPr>
          <p:cNvSpPr>
            <a:spLocks noGrp="1"/>
          </p:cNvSpPr>
          <p:nvPr>
            <p:ph type="body" sz="quarter" idx="10"/>
          </p:nvPr>
        </p:nvSpPr>
        <p:spPr>
          <a:xfrm>
            <a:off x="981075" y="2031206"/>
            <a:ext cx="7181850" cy="2565915"/>
          </a:xfrm>
          <a:prstGeom prst="rect">
            <a:avLst/>
          </a:prstGeom>
        </p:spPr>
        <p:txBody>
          <a:bodyPr wrap="none" numCol="2"/>
          <a:lstStyle>
            <a:lvl1pPr marL="257150" indent="-257150" defTabSz="550746">
              <a:lnSpc>
                <a:spcPts val="1950"/>
              </a:lnSpc>
              <a:buSzPct val="100000"/>
              <a:buFont typeface="System Font Regular"/>
              <a:buChar char="●"/>
              <a:defRPr sz="1500" b="0" i="0">
                <a:solidFill>
                  <a:schemeClr val="bg1"/>
                </a:solidFill>
                <a:latin typeface="Arial Nova Light" panose="020F0302020204030204" pitchFamily="34" charset="0"/>
                <a:cs typeface="Arial Nova Light" panose="020F0302020204030204" pitchFamily="34" charset="0"/>
              </a:defRPr>
            </a:lvl1pPr>
            <a:lvl2pPr marL="600015" indent="-257150" defTabSz="550746">
              <a:lnSpc>
                <a:spcPts val="1950"/>
              </a:lnSpc>
              <a:buClr>
                <a:schemeClr val="bg1"/>
              </a:buClr>
              <a:buSzPct val="100000"/>
              <a:buFont typeface="System Font Regular"/>
              <a:buChar char="○"/>
              <a:defRPr sz="1500" b="0" i="0">
                <a:solidFill>
                  <a:schemeClr val="bg1"/>
                </a:solidFill>
                <a:latin typeface="Arial Nova Light" panose="020F0302020204030204" pitchFamily="34" charset="0"/>
                <a:cs typeface="Arial Nova Light" panose="020F0302020204030204" pitchFamily="34" charset="0"/>
              </a:defRPr>
            </a:lvl2pPr>
            <a:lvl3pPr marL="857165" indent="-171434" defTabSz="550746">
              <a:lnSpc>
                <a:spcPts val="1950"/>
              </a:lnSpc>
              <a:buClr>
                <a:schemeClr val="bg1"/>
              </a:buClr>
              <a:buFont typeface=".Hiragino Kaku Gothic Interface W3"/>
              <a:buChar char="▪"/>
              <a:defRPr sz="1500" b="0" i="0">
                <a:solidFill>
                  <a:schemeClr val="bg1"/>
                </a:solidFill>
                <a:latin typeface="Arial Nova Light" panose="020F0302020204030204" pitchFamily="34" charset="0"/>
                <a:cs typeface="Arial Nova Light" panose="020F0302020204030204" pitchFamily="34" charset="0"/>
              </a:defRPr>
            </a:lvl3pPr>
            <a:lvl4pPr marL="1285747" indent="-257150" defTabSz="550746">
              <a:lnSpc>
                <a:spcPts val="1950"/>
              </a:lnSpc>
              <a:buSzPct val="100000"/>
              <a:buFont typeface=".Hiragino Kaku Gothic Interface W3"/>
              <a:buChar char="▫"/>
              <a:defRPr sz="1500" b="0" i="0">
                <a:solidFill>
                  <a:schemeClr val="bg1"/>
                </a:solidFill>
                <a:latin typeface="Arial Nova Light" panose="020F0302020204030204" pitchFamily="34" charset="0"/>
                <a:cs typeface="Arial Nova Light" panose="020F0302020204030204" pitchFamily="34" charset="0"/>
              </a:defRPr>
            </a:lvl4pPr>
            <a:lvl5pPr>
              <a:defRPr sz="1500" b="0" i="0">
                <a:solidFill>
                  <a:schemeClr val="bg1"/>
                </a:solidFill>
                <a:latin typeface="Arial Nova Light" panose="020F0302020204030204" pitchFamily="34" charset="0"/>
                <a:cs typeface="Arial Nova Light" panose="020F030202020403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 name="Title 9">
            <a:extLst>
              <a:ext uri="{FF2B5EF4-FFF2-40B4-BE49-F238E27FC236}">
                <a16:creationId xmlns:a16="http://schemas.microsoft.com/office/drawing/2014/main" id="{3FD2A01C-CB6E-7A17-878B-ECF9B6B6572C}"/>
              </a:ext>
            </a:extLst>
          </p:cNvPr>
          <p:cNvSpPr>
            <a:spLocks noGrp="1"/>
          </p:cNvSpPr>
          <p:nvPr>
            <p:ph type="title"/>
          </p:nvPr>
        </p:nvSpPr>
        <p:spPr>
          <a:xfrm>
            <a:off x="981075" y="1091674"/>
            <a:ext cx="7181850" cy="687344"/>
          </a:xfrm>
          <a:prstGeom prst="rect">
            <a:avLst/>
          </a:prstGeom>
        </p:spPr>
        <p:txBody>
          <a:bodyPr anchor="b"/>
          <a:lstStyle>
            <a:lvl1pPr>
              <a:lnSpc>
                <a:spcPts val="2850"/>
              </a:lnSpc>
              <a:defRPr sz="2250" b="0" i="0">
                <a:solidFill>
                  <a:schemeClr val="bg1"/>
                </a:solidFill>
                <a:latin typeface="Arial Nova Light" panose="020F0302020204030204" pitchFamily="34" charset="0"/>
                <a:cs typeface="Arial Nova Light" panose="020F0302020204030204" pitchFamily="34" charset="0"/>
              </a:defRPr>
            </a:lvl1pPr>
          </a:lstStyle>
          <a:p>
            <a:r>
              <a:rPr lang="en-GB"/>
              <a:t>Click to edit Master title style</a:t>
            </a:r>
            <a:endParaRPr lang="en-NO"/>
          </a:p>
        </p:txBody>
      </p:sp>
      <p:pic>
        <p:nvPicPr>
          <p:cNvPr id="2" name="Graphic 1">
            <a:extLst>
              <a:ext uri="{FF2B5EF4-FFF2-40B4-BE49-F238E27FC236}">
                <a16:creationId xmlns:a16="http://schemas.microsoft.com/office/drawing/2014/main" id="{4D0D6FE5-5ED8-2A08-1825-DDCD645346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97648" y="195267"/>
            <a:ext cx="783431" cy="372863"/>
          </a:xfrm>
          <a:prstGeom prst="rect">
            <a:avLst/>
          </a:prstGeom>
        </p:spPr>
      </p:pic>
    </p:spTree>
    <p:extLst>
      <p:ext uri="{BB962C8B-B14F-4D97-AF65-F5344CB8AC3E}">
        <p14:creationId xmlns:p14="http://schemas.microsoft.com/office/powerpoint/2010/main" val="121726099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737">
          <p15:clr>
            <a:srgbClr val="FBAE40"/>
          </p15:clr>
        </p15:guide>
        <p15:guide id="4" pos="51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pag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B07D9E0-C07B-04DB-807A-CFB330525B4D}"/>
              </a:ext>
            </a:extLst>
          </p:cNvPr>
          <p:cNvSpPr>
            <a:spLocks noGrp="1"/>
          </p:cNvSpPr>
          <p:nvPr>
            <p:ph type="body" sz="quarter" idx="10"/>
          </p:nvPr>
        </p:nvSpPr>
        <p:spPr>
          <a:xfrm>
            <a:off x="1660725" y="2031208"/>
            <a:ext cx="5827116" cy="2461022"/>
          </a:xfrm>
          <a:prstGeom prst="rect">
            <a:avLst/>
          </a:prstGeom>
        </p:spPr>
        <p:txBody>
          <a:bodyPr/>
          <a:lstStyle>
            <a:lvl1pPr marL="257150" indent="-257150" defTabSz="550746">
              <a:lnSpc>
                <a:spcPts val="1950"/>
              </a:lnSpc>
              <a:buSzPct val="100000"/>
              <a:buFont typeface="System Font Regular"/>
              <a:buChar char="●"/>
              <a:defRPr sz="1500" b="0" i="0">
                <a:solidFill>
                  <a:schemeClr val="bg1"/>
                </a:solidFill>
                <a:latin typeface="Arial Nova Light" panose="020F0302020204030204" pitchFamily="34" charset="0"/>
                <a:cs typeface="Arial Nova Light" panose="020F0302020204030204" pitchFamily="34" charset="0"/>
              </a:defRPr>
            </a:lvl1pPr>
            <a:lvl2pPr marL="600015" indent="-257150" defTabSz="550746">
              <a:lnSpc>
                <a:spcPts val="1950"/>
              </a:lnSpc>
              <a:buClr>
                <a:schemeClr val="bg1"/>
              </a:buClr>
              <a:buSzPct val="100000"/>
              <a:buFont typeface="System Font Regular"/>
              <a:buChar char="○"/>
              <a:defRPr sz="1500" b="0" i="0">
                <a:solidFill>
                  <a:schemeClr val="bg1"/>
                </a:solidFill>
                <a:latin typeface="Arial Nova Light" panose="020F0302020204030204" pitchFamily="34" charset="0"/>
                <a:cs typeface="Arial Nova Light" panose="020F0302020204030204" pitchFamily="34" charset="0"/>
              </a:defRPr>
            </a:lvl2pPr>
            <a:lvl3pPr marL="857165" indent="-171434" defTabSz="550746">
              <a:lnSpc>
                <a:spcPts val="1950"/>
              </a:lnSpc>
              <a:buClr>
                <a:schemeClr val="bg1"/>
              </a:buClr>
              <a:buFont typeface=".Hiragino Kaku Gothic Interface W3"/>
              <a:buChar char="▪"/>
              <a:defRPr sz="1500" b="0" i="0">
                <a:solidFill>
                  <a:schemeClr val="bg1"/>
                </a:solidFill>
                <a:latin typeface="Arial Nova Light" panose="020F0302020204030204" pitchFamily="34" charset="0"/>
                <a:cs typeface="Arial Nova Light" panose="020F0302020204030204" pitchFamily="34" charset="0"/>
              </a:defRPr>
            </a:lvl3pPr>
            <a:lvl4pPr marL="1285747" indent="-257150" defTabSz="550746">
              <a:lnSpc>
                <a:spcPts val="1950"/>
              </a:lnSpc>
              <a:buSzPct val="100000"/>
              <a:buFont typeface=".Hiragino Kaku Gothic Interface W3"/>
              <a:buChar char="▫"/>
              <a:defRPr sz="1500" b="0" i="0">
                <a:solidFill>
                  <a:schemeClr val="bg1"/>
                </a:solidFill>
                <a:latin typeface="Arial Nova Light" panose="020F0302020204030204" pitchFamily="34" charset="0"/>
                <a:cs typeface="Arial Nova Light" panose="020F0302020204030204" pitchFamily="34" charset="0"/>
              </a:defRPr>
            </a:lvl4pPr>
            <a:lvl5pPr marL="1657205" indent="-285743">
              <a:buFont typeface="Arial" panose="020B0604020202020204" pitchFamily="34" charset="0"/>
              <a:buChar char="•"/>
              <a:defRPr sz="1500" b="0" i="0">
                <a:solidFill>
                  <a:schemeClr val="bg1"/>
                </a:solidFill>
                <a:latin typeface="Arial Nova Light" panose="020F0302020204030204" pitchFamily="34" charset="0"/>
                <a:cs typeface="Arial Nova Light" panose="020F030202020403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 name="Title 9">
            <a:extLst>
              <a:ext uri="{FF2B5EF4-FFF2-40B4-BE49-F238E27FC236}">
                <a16:creationId xmlns:a16="http://schemas.microsoft.com/office/drawing/2014/main" id="{3FD2A01C-CB6E-7A17-878B-ECF9B6B6572C}"/>
              </a:ext>
            </a:extLst>
          </p:cNvPr>
          <p:cNvSpPr>
            <a:spLocks noGrp="1"/>
          </p:cNvSpPr>
          <p:nvPr>
            <p:ph type="title"/>
          </p:nvPr>
        </p:nvSpPr>
        <p:spPr>
          <a:xfrm>
            <a:off x="1660725" y="1091674"/>
            <a:ext cx="5827116" cy="687344"/>
          </a:xfrm>
          <a:prstGeom prst="rect">
            <a:avLst/>
          </a:prstGeom>
        </p:spPr>
        <p:txBody>
          <a:bodyPr anchor="b"/>
          <a:lstStyle>
            <a:lvl1pPr>
              <a:lnSpc>
                <a:spcPts val="2850"/>
              </a:lnSpc>
              <a:defRPr sz="2250" b="0" i="0">
                <a:solidFill>
                  <a:schemeClr val="bg1"/>
                </a:solidFill>
                <a:latin typeface="Arial Nova Light" panose="020F0302020204030204" pitchFamily="34" charset="0"/>
                <a:cs typeface="Arial Nova Light" panose="020F0302020204030204" pitchFamily="34" charset="0"/>
              </a:defRPr>
            </a:lvl1pPr>
          </a:lstStyle>
          <a:p>
            <a:r>
              <a:rPr lang="en-GB"/>
              <a:t>Click to edit Master title style</a:t>
            </a:r>
            <a:endParaRPr lang="en-NO"/>
          </a:p>
        </p:txBody>
      </p:sp>
      <p:pic>
        <p:nvPicPr>
          <p:cNvPr id="2" name="Graphic 1">
            <a:extLst>
              <a:ext uri="{FF2B5EF4-FFF2-40B4-BE49-F238E27FC236}">
                <a16:creationId xmlns:a16="http://schemas.microsoft.com/office/drawing/2014/main" id="{4D0D6FE5-5ED8-2A08-1825-DDCD645346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97648" y="195267"/>
            <a:ext cx="783431" cy="372863"/>
          </a:xfrm>
          <a:prstGeom prst="rect">
            <a:avLst/>
          </a:prstGeom>
        </p:spPr>
      </p:pic>
    </p:spTree>
    <p:extLst>
      <p:ext uri="{BB962C8B-B14F-4D97-AF65-F5344CB8AC3E}">
        <p14:creationId xmlns:p14="http://schemas.microsoft.com/office/powerpoint/2010/main" val="358040544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043">
          <p15:clr>
            <a:srgbClr val="FBAE40"/>
          </p15:clr>
        </p15:guide>
        <p15:guide id="4" pos="47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peaker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23ECA9-136C-4A41-B9BC-CE4DACF701F2}"/>
              </a:ext>
            </a:extLst>
          </p:cNvPr>
          <p:cNvSpPr>
            <a:spLocks noGrp="1"/>
          </p:cNvSpPr>
          <p:nvPr>
            <p:ph type="title"/>
          </p:nvPr>
        </p:nvSpPr>
        <p:spPr>
          <a:xfrm>
            <a:off x="861060" y="1851133"/>
            <a:ext cx="7414260" cy="953690"/>
          </a:xfrm>
          <a:prstGeom prst="rect">
            <a:avLst/>
          </a:prstGeom>
        </p:spPr>
        <p:txBody>
          <a:bodyPr anchor="b"/>
          <a:lstStyle>
            <a:lvl1pPr algn="ctr">
              <a:lnSpc>
                <a:spcPts val="3150"/>
              </a:lnSpc>
              <a:defRPr sz="2625" b="0" i="0">
                <a:solidFill>
                  <a:srgbClr val="FF3544"/>
                </a:solidFill>
                <a:latin typeface="Arial Nova Light" panose="020F0302020204030204" pitchFamily="34" charset="0"/>
                <a:cs typeface="Arial Nova Light" panose="020F0302020204030204" pitchFamily="34" charset="0"/>
              </a:defRPr>
            </a:lvl1pPr>
          </a:lstStyle>
          <a:p>
            <a:r>
              <a:rPr lang="en-GB"/>
              <a:t>Click to edit Master title style</a:t>
            </a:r>
            <a:endParaRPr lang="en-NO"/>
          </a:p>
        </p:txBody>
      </p:sp>
      <p:pic>
        <p:nvPicPr>
          <p:cNvPr id="4" name="Graphic 3">
            <a:extLst>
              <a:ext uri="{FF2B5EF4-FFF2-40B4-BE49-F238E27FC236}">
                <a16:creationId xmlns:a16="http://schemas.microsoft.com/office/drawing/2014/main" id="{18B6C61D-7215-22F7-D274-5D2121EB54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97648" y="195267"/>
            <a:ext cx="783431" cy="372863"/>
          </a:xfrm>
          <a:prstGeom prst="rect">
            <a:avLst/>
          </a:prstGeom>
        </p:spPr>
      </p:pic>
      <p:sp>
        <p:nvSpPr>
          <p:cNvPr id="5" name="Text Placeholder 4">
            <a:extLst>
              <a:ext uri="{FF2B5EF4-FFF2-40B4-BE49-F238E27FC236}">
                <a16:creationId xmlns:a16="http://schemas.microsoft.com/office/drawing/2014/main" id="{8F52E291-E4A3-E1CE-6560-5943A9CA7549}"/>
              </a:ext>
            </a:extLst>
          </p:cNvPr>
          <p:cNvSpPr>
            <a:spLocks noGrp="1"/>
          </p:cNvSpPr>
          <p:nvPr>
            <p:ph type="body" sz="quarter" idx="10"/>
          </p:nvPr>
        </p:nvSpPr>
        <p:spPr>
          <a:xfrm>
            <a:off x="845348" y="2877742"/>
            <a:ext cx="7425929" cy="623888"/>
          </a:xfrm>
          <a:prstGeom prst="rect">
            <a:avLst/>
          </a:prstGeom>
        </p:spPr>
        <p:txBody>
          <a:bodyPr/>
          <a:lstStyle>
            <a:lvl1pPr marL="0" indent="0" algn="ctr">
              <a:buNone/>
              <a:defRPr sz="1800" b="0" i="0">
                <a:solidFill>
                  <a:schemeClr val="bg1"/>
                </a:solidFill>
                <a:latin typeface="Arial Nova Light" panose="020F0302020204030204" pitchFamily="34" charset="0"/>
                <a:cs typeface="Arial Nova Light" panose="020F0302020204030204" pitchFamily="34" charset="0"/>
              </a:defRPr>
            </a:lvl1pPr>
          </a:lstStyle>
          <a:p>
            <a:pPr lvl="0"/>
            <a:r>
              <a:rPr lang="en-GB"/>
              <a:t>Click to edit Master text styles</a:t>
            </a:r>
          </a:p>
        </p:txBody>
      </p:sp>
    </p:spTree>
    <p:extLst>
      <p:ext uri="{BB962C8B-B14F-4D97-AF65-F5344CB8AC3E}">
        <p14:creationId xmlns:p14="http://schemas.microsoft.com/office/powerpoint/2010/main" val="41806977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page">
    <p:bg>
      <p:bgPr>
        <a:solidFill>
          <a:srgbClr val="0D000D"/>
        </a:solidFill>
        <a:effectLst/>
      </p:bgPr>
    </p:bg>
    <p:spTree>
      <p:nvGrpSpPr>
        <p:cNvPr id="1" name=""/>
        <p:cNvGrpSpPr/>
        <p:nvPr/>
      </p:nvGrpSpPr>
      <p:grpSpPr>
        <a:xfrm>
          <a:off x="0" y="0"/>
          <a:ext cx="0" cy="0"/>
          <a:chOff x="0" y="0"/>
          <a:chExt cx="0" cy="0"/>
        </a:xfrm>
      </p:grpSpPr>
      <p:pic>
        <p:nvPicPr>
          <p:cNvPr id="3" name="Picture 2" descr="A black and purple logo&#10;&#10;Description automatically generated">
            <a:extLst>
              <a:ext uri="{FF2B5EF4-FFF2-40B4-BE49-F238E27FC236}">
                <a16:creationId xmlns:a16="http://schemas.microsoft.com/office/drawing/2014/main" id="{265B0608-A405-A393-838C-A03B8311B61C}"/>
              </a:ext>
            </a:extLst>
          </p:cNvPr>
          <p:cNvPicPr>
            <a:picLocks noChangeAspect="1"/>
          </p:cNvPicPr>
          <p:nvPr userDrawn="1"/>
        </p:nvPicPr>
        <p:blipFill>
          <a:blip r:embed="rId2"/>
          <a:stretch>
            <a:fillRect/>
          </a:stretch>
        </p:blipFill>
        <p:spPr>
          <a:xfrm>
            <a:off x="0" y="4515966"/>
            <a:ext cx="975359" cy="457200"/>
          </a:xfrm>
          <a:prstGeom prst="rect">
            <a:avLst/>
          </a:prstGeom>
        </p:spPr>
      </p:pic>
      <p:sp>
        <p:nvSpPr>
          <p:cNvPr id="4" name="Title 1">
            <a:extLst>
              <a:ext uri="{FF2B5EF4-FFF2-40B4-BE49-F238E27FC236}">
                <a16:creationId xmlns:a16="http://schemas.microsoft.com/office/drawing/2014/main" id="{D8F95C4E-1091-4AFC-A458-56779C01DEE1}"/>
              </a:ext>
            </a:extLst>
          </p:cNvPr>
          <p:cNvSpPr>
            <a:spLocks noGrp="1"/>
          </p:cNvSpPr>
          <p:nvPr>
            <p:ph type="ctrTitle"/>
          </p:nvPr>
        </p:nvSpPr>
        <p:spPr>
          <a:xfrm>
            <a:off x="539552" y="1995686"/>
            <a:ext cx="8064896" cy="720080"/>
          </a:xfrm>
        </p:spPr>
        <p:txBody>
          <a:bodyPr>
            <a:normAutofit/>
          </a:bodyPr>
          <a:lstStyle>
            <a:lvl1pPr algn="ctr">
              <a:defRPr sz="2800">
                <a:solidFill>
                  <a:srgbClr val="F121E9"/>
                </a:solidFill>
                <a:latin typeface="+mj-lt"/>
              </a:defRPr>
            </a:lvl1pPr>
          </a:lstStyle>
          <a:p>
            <a:r>
              <a:rPr lang="nb-NO"/>
              <a:t>Klikk for å redigere tittelstil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page">
    <p:bg>
      <p:bgPr>
        <a:solidFill>
          <a:srgbClr val="0D000D"/>
        </a:solidFill>
        <a:effectLst/>
      </p:bgPr>
    </p:bg>
    <p:spTree>
      <p:nvGrpSpPr>
        <p:cNvPr id="1" name=""/>
        <p:cNvGrpSpPr/>
        <p:nvPr/>
      </p:nvGrpSpPr>
      <p:grpSpPr>
        <a:xfrm>
          <a:off x="0" y="0"/>
          <a:ext cx="0" cy="0"/>
          <a:chOff x="0" y="0"/>
          <a:chExt cx="0" cy="0"/>
        </a:xfrm>
      </p:grpSpPr>
      <p:pic>
        <p:nvPicPr>
          <p:cNvPr id="3" name="Picture 2" descr="A black and purple logo&#10;&#10;Description automatically generated">
            <a:extLst>
              <a:ext uri="{FF2B5EF4-FFF2-40B4-BE49-F238E27FC236}">
                <a16:creationId xmlns:a16="http://schemas.microsoft.com/office/drawing/2014/main" id="{C0F3C930-DF29-CC23-D721-527177DFE095}"/>
              </a:ext>
            </a:extLst>
          </p:cNvPr>
          <p:cNvPicPr>
            <a:picLocks noChangeAspect="1"/>
          </p:cNvPicPr>
          <p:nvPr userDrawn="1"/>
        </p:nvPicPr>
        <p:blipFill>
          <a:blip r:embed="rId2"/>
          <a:stretch>
            <a:fillRect/>
          </a:stretch>
        </p:blipFill>
        <p:spPr>
          <a:xfrm>
            <a:off x="0" y="4515966"/>
            <a:ext cx="975359" cy="457200"/>
          </a:xfrm>
          <a:prstGeom prst="rect">
            <a:avLst/>
          </a:prstGeom>
        </p:spPr>
      </p:pic>
      <p:sp>
        <p:nvSpPr>
          <p:cNvPr id="2" name="Title 1"/>
          <p:cNvSpPr>
            <a:spLocks noGrp="1"/>
          </p:cNvSpPr>
          <p:nvPr>
            <p:ph type="ctrTitle"/>
          </p:nvPr>
        </p:nvSpPr>
        <p:spPr>
          <a:xfrm>
            <a:off x="539552" y="1995686"/>
            <a:ext cx="8064896" cy="720080"/>
          </a:xfrm>
        </p:spPr>
        <p:txBody>
          <a:bodyPr>
            <a:normAutofit/>
          </a:bodyPr>
          <a:lstStyle>
            <a:lvl1pPr algn="ctr">
              <a:defRPr sz="2800">
                <a:solidFill>
                  <a:srgbClr val="F121E9"/>
                </a:solidFill>
                <a:latin typeface="+mj-lt"/>
              </a:defRPr>
            </a:lvl1pPr>
          </a:lstStyle>
          <a:p>
            <a:r>
              <a:rPr lang="nb-NO"/>
              <a:t>Klikk for å redigere tittelstil</a:t>
            </a:r>
            <a:endParaRPr lang="en-US"/>
          </a:p>
        </p:txBody>
      </p:sp>
      <p:sp>
        <p:nvSpPr>
          <p:cNvPr id="5" name="Plassholder for tekst 3">
            <a:extLst>
              <a:ext uri="{FF2B5EF4-FFF2-40B4-BE49-F238E27FC236}">
                <a16:creationId xmlns:a16="http://schemas.microsoft.com/office/drawing/2014/main" id="{1CD8EA4B-13CD-40B4-BDDD-B2F23644D47A}"/>
              </a:ext>
            </a:extLst>
          </p:cNvPr>
          <p:cNvSpPr>
            <a:spLocks noGrp="1"/>
          </p:cNvSpPr>
          <p:nvPr>
            <p:ph type="body" sz="quarter" idx="10" hasCustomPrompt="1"/>
          </p:nvPr>
        </p:nvSpPr>
        <p:spPr>
          <a:xfrm>
            <a:off x="539552" y="2931791"/>
            <a:ext cx="8064896" cy="432048"/>
          </a:xfrm>
        </p:spPr>
        <p:txBody>
          <a:bodyPr/>
          <a:lstStyle>
            <a:lvl1pPr marL="0" indent="0" algn="ctr">
              <a:buClr>
                <a:srgbClr val="FDBA12"/>
              </a:buClr>
              <a:buFontTx/>
              <a:buNone/>
              <a:defRPr baseline="0">
                <a:solidFill>
                  <a:schemeClr val="bg1">
                    <a:lumMod val="95000"/>
                  </a:schemeClr>
                </a:solidFill>
                <a:latin typeface="+mj-lt"/>
                <a:cs typeface="Museo Sans 100"/>
              </a:defRPr>
            </a:lvl1pPr>
            <a:lvl2pPr marL="457200" indent="0">
              <a:buClr>
                <a:srgbClr val="FDBA12"/>
              </a:buClr>
              <a:buFontTx/>
              <a:buNone/>
              <a:defRPr baseline="0">
                <a:solidFill>
                  <a:schemeClr val="bg1"/>
                </a:solidFill>
                <a:latin typeface="IBM Plex Sans" panose="020B0503050203000203" pitchFamily="34" charset="0"/>
                <a:cs typeface="Museo Sans 100"/>
              </a:defRPr>
            </a:lvl2pPr>
            <a:lvl3pPr marL="914400" indent="0">
              <a:buClr>
                <a:srgbClr val="FDBA12"/>
              </a:buClr>
              <a:buFontTx/>
              <a:buNone/>
              <a:defRPr baseline="0">
                <a:solidFill>
                  <a:schemeClr val="bg1"/>
                </a:solidFill>
                <a:latin typeface="IBM Plex Sans" panose="020B0503050203000203" pitchFamily="34" charset="0"/>
                <a:cs typeface="Museo Sans 100"/>
              </a:defRPr>
            </a:lvl3pPr>
            <a:lvl4pPr marL="1371600" indent="0">
              <a:buClr>
                <a:srgbClr val="FDBA12"/>
              </a:buClr>
              <a:buFontTx/>
              <a:buNone/>
              <a:defRPr baseline="0">
                <a:solidFill>
                  <a:schemeClr val="bg1"/>
                </a:solidFill>
                <a:latin typeface="IBM Plex Sans" panose="020B0503050203000203" pitchFamily="34" charset="0"/>
                <a:cs typeface="Museo Sans 100"/>
              </a:defRPr>
            </a:lvl4pPr>
            <a:lvl5pPr marL="1828800" indent="0">
              <a:buClr>
                <a:srgbClr val="FDBA12"/>
              </a:buClr>
              <a:buFontTx/>
              <a:buNone/>
              <a:defRPr baseline="0">
                <a:solidFill>
                  <a:schemeClr val="bg1"/>
                </a:solidFill>
                <a:latin typeface="IBM Plex Sans" panose="020B0503050203000203" pitchFamily="34" charset="0"/>
                <a:cs typeface="Museo Sans 100"/>
              </a:defRPr>
            </a:lvl5pPr>
          </a:lstStyle>
          <a:p>
            <a:pPr lvl="0"/>
            <a:r>
              <a:rPr lang="nb-NO"/>
              <a:t>Klikk for å redigere tekststiler i malen</a:t>
            </a:r>
          </a:p>
        </p:txBody>
      </p:sp>
    </p:spTree>
    <p:extLst>
      <p:ext uri="{BB962C8B-B14F-4D97-AF65-F5344CB8AC3E}">
        <p14:creationId xmlns:p14="http://schemas.microsoft.com/office/powerpoint/2010/main" val="21114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DARK">
    <p:bg>
      <p:bgPr>
        <a:solidFill>
          <a:srgbClr val="0D000D"/>
        </a:solidFill>
        <a:effectLst/>
      </p:bgPr>
    </p:bg>
    <p:spTree>
      <p:nvGrpSpPr>
        <p:cNvPr id="1" name=""/>
        <p:cNvGrpSpPr/>
        <p:nvPr/>
      </p:nvGrpSpPr>
      <p:grpSpPr>
        <a:xfrm>
          <a:off x="0" y="0"/>
          <a:ext cx="0" cy="0"/>
          <a:chOff x="0" y="0"/>
          <a:chExt cx="0" cy="0"/>
        </a:xfrm>
      </p:grpSpPr>
      <p:pic>
        <p:nvPicPr>
          <p:cNvPr id="3" name="Picture 2" descr="A black and purple logo&#10;&#10;Description automatically generated">
            <a:extLst>
              <a:ext uri="{FF2B5EF4-FFF2-40B4-BE49-F238E27FC236}">
                <a16:creationId xmlns:a16="http://schemas.microsoft.com/office/drawing/2014/main" id="{7F589475-2745-40BF-FCDC-899D8C178177}"/>
              </a:ext>
            </a:extLst>
          </p:cNvPr>
          <p:cNvPicPr>
            <a:picLocks noChangeAspect="1"/>
          </p:cNvPicPr>
          <p:nvPr userDrawn="1"/>
        </p:nvPicPr>
        <p:blipFill>
          <a:blip r:embed="rId2"/>
          <a:stretch>
            <a:fillRect/>
          </a:stretch>
        </p:blipFill>
        <p:spPr>
          <a:xfrm>
            <a:off x="0" y="4515966"/>
            <a:ext cx="975359" cy="457200"/>
          </a:xfrm>
          <a:prstGeom prst="rect">
            <a:avLst/>
          </a:prstGeom>
        </p:spPr>
      </p:pic>
      <p:sp>
        <p:nvSpPr>
          <p:cNvPr id="2" name="Title 1"/>
          <p:cNvSpPr>
            <a:spLocks noGrp="1"/>
          </p:cNvSpPr>
          <p:nvPr>
            <p:ph type="title"/>
          </p:nvPr>
        </p:nvSpPr>
        <p:spPr/>
        <p:txBody>
          <a:bodyPr/>
          <a:lstStyle>
            <a:lvl1pPr algn="ctr">
              <a:defRPr baseline="0">
                <a:solidFill>
                  <a:schemeClr val="bg1">
                    <a:lumMod val="95000"/>
                  </a:schemeClr>
                </a:solidFill>
                <a:latin typeface="+mj-lt"/>
              </a:defRPr>
            </a:lvl1pPr>
          </a:lstStyle>
          <a:p>
            <a:r>
              <a:rPr lang="nb-NO"/>
              <a:t>Klikk for å redigere tittelstil</a:t>
            </a:r>
            <a:endParaRPr lang="en-US"/>
          </a:p>
        </p:txBody>
      </p:sp>
      <p:sp>
        <p:nvSpPr>
          <p:cNvPr id="4" name="Plassholder for tekst 3"/>
          <p:cNvSpPr>
            <a:spLocks noGrp="1"/>
          </p:cNvSpPr>
          <p:nvPr>
            <p:ph type="body" sz="quarter" idx="10"/>
          </p:nvPr>
        </p:nvSpPr>
        <p:spPr>
          <a:xfrm>
            <a:off x="457200" y="1563688"/>
            <a:ext cx="8229600" cy="2663825"/>
          </a:xfrm>
        </p:spPr>
        <p:txBody>
          <a:bodyPr/>
          <a:lstStyle>
            <a:lvl1pPr>
              <a:buClr>
                <a:srgbClr val="FFF9A9"/>
              </a:buClr>
              <a:defRPr baseline="0">
                <a:solidFill>
                  <a:schemeClr val="bg1">
                    <a:lumMod val="95000"/>
                  </a:schemeClr>
                </a:solidFill>
                <a:latin typeface="+mj-lt"/>
                <a:cs typeface="Museo Sans 100"/>
              </a:defRPr>
            </a:lvl1pPr>
            <a:lvl2pPr>
              <a:buClr>
                <a:srgbClr val="FFF9A9"/>
              </a:buClr>
              <a:defRPr baseline="0">
                <a:solidFill>
                  <a:schemeClr val="bg1">
                    <a:lumMod val="95000"/>
                  </a:schemeClr>
                </a:solidFill>
                <a:latin typeface="IBM Plex Sans" panose="020B0503050203000203" pitchFamily="34" charset="0"/>
                <a:cs typeface="Museo Sans 100"/>
              </a:defRPr>
            </a:lvl2pPr>
            <a:lvl3pPr>
              <a:buClr>
                <a:srgbClr val="FFF9A9"/>
              </a:buClr>
              <a:defRPr baseline="0">
                <a:solidFill>
                  <a:schemeClr val="bg1">
                    <a:lumMod val="95000"/>
                  </a:schemeClr>
                </a:solidFill>
                <a:latin typeface="IBM Plex Sans" panose="020B0503050203000203" pitchFamily="34" charset="0"/>
                <a:cs typeface="Museo Sans 100"/>
              </a:defRPr>
            </a:lvl3pPr>
            <a:lvl4pPr>
              <a:buClr>
                <a:srgbClr val="FFF9A9"/>
              </a:buClr>
              <a:defRPr baseline="0">
                <a:solidFill>
                  <a:schemeClr val="bg1">
                    <a:lumMod val="95000"/>
                  </a:schemeClr>
                </a:solidFill>
                <a:latin typeface="IBM Plex Sans" panose="020B0503050203000203" pitchFamily="34" charset="0"/>
                <a:cs typeface="Museo Sans 100"/>
              </a:defRPr>
            </a:lvl4pPr>
            <a:lvl5pPr>
              <a:buClr>
                <a:srgbClr val="FFF9A9"/>
              </a:buClr>
              <a:defRPr baseline="0">
                <a:solidFill>
                  <a:schemeClr val="bg1">
                    <a:lumMod val="95000"/>
                  </a:schemeClr>
                </a:solidFill>
                <a:latin typeface="IBM Plex Sans" panose="020B0503050203000203" pitchFamily="34" charset="0"/>
                <a:cs typeface="Museo Sans 10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DARK media right">
    <p:bg>
      <p:bgPr>
        <a:solidFill>
          <a:srgbClr val="0D000D"/>
        </a:solidFill>
        <a:effectLst/>
      </p:bgPr>
    </p:bg>
    <p:spTree>
      <p:nvGrpSpPr>
        <p:cNvPr id="1" name=""/>
        <p:cNvGrpSpPr/>
        <p:nvPr/>
      </p:nvGrpSpPr>
      <p:grpSpPr>
        <a:xfrm>
          <a:off x="0" y="0"/>
          <a:ext cx="0" cy="0"/>
          <a:chOff x="0" y="0"/>
          <a:chExt cx="0" cy="0"/>
        </a:xfrm>
      </p:grpSpPr>
      <p:pic>
        <p:nvPicPr>
          <p:cNvPr id="3" name="Picture 2" descr="A black and purple logo&#10;&#10;Description automatically generated">
            <a:extLst>
              <a:ext uri="{FF2B5EF4-FFF2-40B4-BE49-F238E27FC236}">
                <a16:creationId xmlns:a16="http://schemas.microsoft.com/office/drawing/2014/main" id="{AF8E0330-C9E2-10D2-8A9C-DDB999F15C8E}"/>
              </a:ext>
            </a:extLst>
          </p:cNvPr>
          <p:cNvPicPr>
            <a:picLocks noChangeAspect="1"/>
          </p:cNvPicPr>
          <p:nvPr userDrawn="1"/>
        </p:nvPicPr>
        <p:blipFill>
          <a:blip r:embed="rId2"/>
          <a:stretch>
            <a:fillRect/>
          </a:stretch>
        </p:blipFill>
        <p:spPr>
          <a:xfrm>
            <a:off x="0" y="4515966"/>
            <a:ext cx="975359" cy="457200"/>
          </a:xfrm>
          <a:prstGeom prst="rect">
            <a:avLst/>
          </a:prstGeom>
        </p:spPr>
      </p:pic>
      <p:sp>
        <p:nvSpPr>
          <p:cNvPr id="2" name="Title 1"/>
          <p:cNvSpPr>
            <a:spLocks noGrp="1"/>
          </p:cNvSpPr>
          <p:nvPr>
            <p:ph type="title"/>
          </p:nvPr>
        </p:nvSpPr>
        <p:spPr/>
        <p:txBody>
          <a:bodyPr/>
          <a:lstStyle>
            <a:lvl1pPr algn="ctr">
              <a:defRPr baseline="0">
                <a:solidFill>
                  <a:schemeClr val="bg1">
                    <a:lumMod val="95000"/>
                  </a:schemeClr>
                </a:solidFill>
                <a:latin typeface="+mj-lt"/>
              </a:defRPr>
            </a:lvl1pPr>
          </a:lstStyle>
          <a:p>
            <a:r>
              <a:rPr lang="nb-NO"/>
              <a:t>Klikk for å redigere tittelstil</a:t>
            </a:r>
            <a:endParaRPr lang="en-US"/>
          </a:p>
        </p:txBody>
      </p:sp>
      <p:sp>
        <p:nvSpPr>
          <p:cNvPr id="4" name="Plassholder for tekst 3"/>
          <p:cNvSpPr>
            <a:spLocks noGrp="1"/>
          </p:cNvSpPr>
          <p:nvPr>
            <p:ph type="body" sz="quarter" idx="10"/>
          </p:nvPr>
        </p:nvSpPr>
        <p:spPr>
          <a:xfrm>
            <a:off x="457200" y="1563688"/>
            <a:ext cx="4042792" cy="2663825"/>
          </a:xfrm>
        </p:spPr>
        <p:txBody>
          <a:bodyPr/>
          <a:lstStyle>
            <a:lvl1pPr>
              <a:buClr>
                <a:srgbClr val="FFF9A9"/>
              </a:buClr>
              <a:defRPr baseline="0">
                <a:solidFill>
                  <a:schemeClr val="bg1">
                    <a:lumMod val="95000"/>
                  </a:schemeClr>
                </a:solidFill>
                <a:latin typeface="+mj-lt"/>
                <a:cs typeface="Museo Sans 100"/>
              </a:defRPr>
            </a:lvl1pPr>
            <a:lvl2pPr>
              <a:buClr>
                <a:srgbClr val="FFF9A9"/>
              </a:buClr>
              <a:defRPr baseline="0">
                <a:solidFill>
                  <a:schemeClr val="bg1">
                    <a:lumMod val="95000"/>
                  </a:schemeClr>
                </a:solidFill>
                <a:latin typeface="+mj-lt"/>
                <a:cs typeface="Museo Sans 100"/>
              </a:defRPr>
            </a:lvl2pPr>
            <a:lvl3pPr>
              <a:buClr>
                <a:srgbClr val="FFF9A9"/>
              </a:buClr>
              <a:defRPr baseline="0">
                <a:solidFill>
                  <a:schemeClr val="bg1">
                    <a:lumMod val="95000"/>
                  </a:schemeClr>
                </a:solidFill>
                <a:latin typeface="+mj-lt"/>
                <a:cs typeface="Museo Sans 100"/>
              </a:defRPr>
            </a:lvl3pPr>
            <a:lvl4pPr>
              <a:buClr>
                <a:srgbClr val="FFF9A9"/>
              </a:buClr>
              <a:defRPr baseline="0">
                <a:solidFill>
                  <a:schemeClr val="bg1">
                    <a:lumMod val="95000"/>
                  </a:schemeClr>
                </a:solidFill>
                <a:latin typeface="+mj-lt"/>
                <a:cs typeface="Museo Sans 100"/>
              </a:defRPr>
            </a:lvl4pPr>
            <a:lvl5pPr>
              <a:buClr>
                <a:srgbClr val="FFF9A9"/>
              </a:buClr>
              <a:defRPr baseline="0">
                <a:solidFill>
                  <a:schemeClr val="bg1">
                    <a:lumMod val="95000"/>
                  </a:schemeClr>
                </a:solidFill>
                <a:latin typeface="+mj-lt"/>
                <a:cs typeface="Museo Sans 10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8" name="Picture Placeholder 6">
            <a:extLst>
              <a:ext uri="{FF2B5EF4-FFF2-40B4-BE49-F238E27FC236}">
                <a16:creationId xmlns:a16="http://schemas.microsoft.com/office/drawing/2014/main" id="{C619DA90-5716-16E7-D0C6-E0AD562F6B2B}"/>
              </a:ext>
            </a:extLst>
          </p:cNvPr>
          <p:cNvSpPr>
            <a:spLocks noGrp="1"/>
          </p:cNvSpPr>
          <p:nvPr>
            <p:ph type="pic" sz="quarter" idx="11"/>
          </p:nvPr>
        </p:nvSpPr>
        <p:spPr>
          <a:xfrm>
            <a:off x="4716463" y="1563688"/>
            <a:ext cx="3970337" cy="2663825"/>
          </a:xfrm>
        </p:spPr>
        <p:txBody>
          <a:bodyPr/>
          <a:lstStyle>
            <a:lvl1pPr>
              <a:buClr>
                <a:srgbClr val="FFF9A9"/>
              </a:buClr>
              <a:defRPr>
                <a:solidFill>
                  <a:schemeClr val="bg1">
                    <a:lumMod val="95000"/>
                  </a:schemeClr>
                </a:solidFill>
                <a:latin typeface="+mj-lt"/>
              </a:defRPr>
            </a:lvl1pPr>
          </a:lstStyle>
          <a:p>
            <a:endParaRPr lang="en-US"/>
          </a:p>
        </p:txBody>
      </p:sp>
    </p:spTree>
    <p:extLst>
      <p:ext uri="{BB962C8B-B14F-4D97-AF65-F5344CB8AC3E}">
        <p14:creationId xmlns:p14="http://schemas.microsoft.com/office/powerpoint/2010/main" val="302160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WHITE">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black background with purple and black lines&#10;&#10;Description automatically generated">
            <a:extLst>
              <a:ext uri="{FF2B5EF4-FFF2-40B4-BE49-F238E27FC236}">
                <a16:creationId xmlns:a16="http://schemas.microsoft.com/office/drawing/2014/main" id="{B25522F6-24AE-3935-A442-BE22B446AE37}"/>
              </a:ext>
            </a:extLst>
          </p:cNvPr>
          <p:cNvPicPr>
            <a:picLocks noChangeAspect="1"/>
          </p:cNvPicPr>
          <p:nvPr userDrawn="1"/>
        </p:nvPicPr>
        <p:blipFill>
          <a:blip r:embed="rId2"/>
          <a:stretch>
            <a:fillRect/>
          </a:stretch>
        </p:blipFill>
        <p:spPr>
          <a:xfrm>
            <a:off x="0" y="4515966"/>
            <a:ext cx="975359" cy="457200"/>
          </a:xfrm>
          <a:prstGeom prst="rect">
            <a:avLst/>
          </a:prstGeom>
        </p:spPr>
      </p:pic>
      <p:sp>
        <p:nvSpPr>
          <p:cNvPr id="2" name="Title 1"/>
          <p:cNvSpPr>
            <a:spLocks noGrp="1"/>
          </p:cNvSpPr>
          <p:nvPr>
            <p:ph type="title"/>
          </p:nvPr>
        </p:nvSpPr>
        <p:spPr/>
        <p:txBody>
          <a:bodyPr/>
          <a:lstStyle>
            <a:lvl1pPr algn="ctr">
              <a:defRPr baseline="0">
                <a:solidFill>
                  <a:srgbClr val="630991"/>
                </a:solidFill>
                <a:latin typeface="+mj-lt"/>
              </a:defRPr>
            </a:lvl1pPr>
          </a:lstStyle>
          <a:p>
            <a:r>
              <a:rPr lang="nb-NO"/>
              <a:t>Klikk for å redigere tittelstil</a:t>
            </a:r>
            <a:endParaRPr lang="en-US"/>
          </a:p>
        </p:txBody>
      </p:sp>
      <p:sp>
        <p:nvSpPr>
          <p:cNvPr id="4" name="Plassholder for tekst 3"/>
          <p:cNvSpPr>
            <a:spLocks noGrp="1"/>
          </p:cNvSpPr>
          <p:nvPr>
            <p:ph type="body" sz="quarter" idx="10"/>
          </p:nvPr>
        </p:nvSpPr>
        <p:spPr>
          <a:xfrm>
            <a:off x="457200" y="1563688"/>
            <a:ext cx="8229600" cy="2663825"/>
          </a:xfrm>
        </p:spPr>
        <p:txBody>
          <a:bodyPr/>
          <a:lstStyle>
            <a:lvl1pPr>
              <a:buClr>
                <a:srgbClr val="444444"/>
              </a:buClr>
              <a:defRPr baseline="0">
                <a:solidFill>
                  <a:srgbClr val="630991"/>
                </a:solidFill>
                <a:latin typeface="+mj-lt"/>
                <a:cs typeface="Museo Sans 100"/>
              </a:defRPr>
            </a:lvl1pPr>
            <a:lvl2pPr>
              <a:buClr>
                <a:srgbClr val="444444"/>
              </a:buClr>
              <a:defRPr baseline="0">
                <a:solidFill>
                  <a:srgbClr val="630991"/>
                </a:solidFill>
                <a:latin typeface="+mj-lt"/>
                <a:cs typeface="Museo Sans 100"/>
              </a:defRPr>
            </a:lvl2pPr>
            <a:lvl3pPr>
              <a:buClr>
                <a:srgbClr val="444444"/>
              </a:buClr>
              <a:defRPr baseline="0">
                <a:solidFill>
                  <a:srgbClr val="630991"/>
                </a:solidFill>
                <a:latin typeface="+mj-lt"/>
                <a:cs typeface="Museo Sans 100"/>
              </a:defRPr>
            </a:lvl3pPr>
            <a:lvl4pPr>
              <a:buClr>
                <a:srgbClr val="444444"/>
              </a:buClr>
              <a:defRPr baseline="0">
                <a:solidFill>
                  <a:srgbClr val="630991"/>
                </a:solidFill>
                <a:latin typeface="+mj-lt"/>
                <a:cs typeface="Museo Sans 100"/>
              </a:defRPr>
            </a:lvl4pPr>
            <a:lvl5pPr>
              <a:buClr>
                <a:srgbClr val="444444"/>
              </a:buClr>
              <a:defRPr baseline="0">
                <a:solidFill>
                  <a:srgbClr val="630991"/>
                </a:solidFill>
                <a:latin typeface="+mj-lt"/>
                <a:cs typeface="Museo Sans 10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4308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age WHITE media right">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A black background with purple and black lines&#10;&#10;Description automatically generated">
            <a:extLst>
              <a:ext uri="{FF2B5EF4-FFF2-40B4-BE49-F238E27FC236}">
                <a16:creationId xmlns:a16="http://schemas.microsoft.com/office/drawing/2014/main" id="{D63E56DF-3D85-33B7-C712-B8DA8466442F}"/>
              </a:ext>
            </a:extLst>
          </p:cNvPr>
          <p:cNvPicPr>
            <a:picLocks noChangeAspect="1"/>
          </p:cNvPicPr>
          <p:nvPr userDrawn="1"/>
        </p:nvPicPr>
        <p:blipFill>
          <a:blip r:embed="rId2"/>
          <a:stretch>
            <a:fillRect/>
          </a:stretch>
        </p:blipFill>
        <p:spPr>
          <a:xfrm>
            <a:off x="0" y="4515966"/>
            <a:ext cx="975359" cy="457200"/>
          </a:xfrm>
          <a:prstGeom prst="rect">
            <a:avLst/>
          </a:prstGeom>
        </p:spPr>
      </p:pic>
      <p:sp>
        <p:nvSpPr>
          <p:cNvPr id="2" name="Title 1"/>
          <p:cNvSpPr>
            <a:spLocks noGrp="1"/>
          </p:cNvSpPr>
          <p:nvPr>
            <p:ph type="title"/>
          </p:nvPr>
        </p:nvSpPr>
        <p:spPr/>
        <p:txBody>
          <a:bodyPr/>
          <a:lstStyle>
            <a:lvl1pPr algn="ctr">
              <a:defRPr baseline="0">
                <a:solidFill>
                  <a:srgbClr val="630991"/>
                </a:solidFill>
                <a:latin typeface="+mj-lt"/>
              </a:defRPr>
            </a:lvl1pPr>
          </a:lstStyle>
          <a:p>
            <a:r>
              <a:rPr lang="nb-NO"/>
              <a:t>Klikk for å redigere tittelstil</a:t>
            </a:r>
            <a:endParaRPr lang="en-US"/>
          </a:p>
        </p:txBody>
      </p:sp>
      <p:sp>
        <p:nvSpPr>
          <p:cNvPr id="4" name="Plassholder for tekst 3"/>
          <p:cNvSpPr>
            <a:spLocks noGrp="1"/>
          </p:cNvSpPr>
          <p:nvPr>
            <p:ph type="body" sz="quarter" idx="10"/>
          </p:nvPr>
        </p:nvSpPr>
        <p:spPr>
          <a:xfrm>
            <a:off x="457200" y="1563688"/>
            <a:ext cx="4114800" cy="2663825"/>
          </a:xfrm>
        </p:spPr>
        <p:txBody>
          <a:bodyPr/>
          <a:lstStyle>
            <a:lvl1pPr>
              <a:buClr>
                <a:srgbClr val="444444"/>
              </a:buClr>
              <a:defRPr baseline="0">
                <a:solidFill>
                  <a:srgbClr val="630991"/>
                </a:solidFill>
                <a:latin typeface="+mj-lt"/>
                <a:cs typeface="Museo Sans 100"/>
              </a:defRPr>
            </a:lvl1pPr>
            <a:lvl2pPr>
              <a:buClr>
                <a:srgbClr val="444444"/>
              </a:buClr>
              <a:defRPr baseline="0">
                <a:solidFill>
                  <a:srgbClr val="630991"/>
                </a:solidFill>
                <a:latin typeface="+mj-lt"/>
                <a:cs typeface="Museo Sans 100"/>
              </a:defRPr>
            </a:lvl2pPr>
            <a:lvl3pPr>
              <a:buClr>
                <a:srgbClr val="444444"/>
              </a:buClr>
              <a:defRPr baseline="0">
                <a:solidFill>
                  <a:srgbClr val="630991"/>
                </a:solidFill>
                <a:latin typeface="+mj-lt"/>
                <a:cs typeface="Museo Sans 100"/>
              </a:defRPr>
            </a:lvl3pPr>
            <a:lvl4pPr>
              <a:buClr>
                <a:srgbClr val="444444"/>
              </a:buClr>
              <a:defRPr baseline="0">
                <a:solidFill>
                  <a:srgbClr val="630991"/>
                </a:solidFill>
                <a:latin typeface="+mj-lt"/>
                <a:cs typeface="Museo Sans 100"/>
              </a:defRPr>
            </a:lvl4pPr>
            <a:lvl5pPr>
              <a:buClr>
                <a:srgbClr val="444444"/>
              </a:buClr>
              <a:defRPr baseline="0">
                <a:solidFill>
                  <a:srgbClr val="630991"/>
                </a:solidFill>
                <a:latin typeface="+mj-lt"/>
                <a:cs typeface="Museo Sans 10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icture Placeholder 6">
            <a:extLst>
              <a:ext uri="{FF2B5EF4-FFF2-40B4-BE49-F238E27FC236}">
                <a16:creationId xmlns:a16="http://schemas.microsoft.com/office/drawing/2014/main" id="{C01918F4-FC6F-654D-B51C-427897755767}"/>
              </a:ext>
            </a:extLst>
          </p:cNvPr>
          <p:cNvSpPr>
            <a:spLocks noGrp="1"/>
          </p:cNvSpPr>
          <p:nvPr>
            <p:ph type="pic" sz="quarter" idx="11"/>
          </p:nvPr>
        </p:nvSpPr>
        <p:spPr>
          <a:xfrm>
            <a:off x="4716463" y="1563688"/>
            <a:ext cx="3970337" cy="2663825"/>
          </a:xfrm>
        </p:spPr>
        <p:txBody>
          <a:bodyPr/>
          <a:lstStyle>
            <a:lvl1pPr>
              <a:buClr>
                <a:srgbClr val="444444"/>
              </a:buClr>
              <a:defRPr>
                <a:solidFill>
                  <a:srgbClr val="630991"/>
                </a:solidFill>
                <a:latin typeface="+mj-lt"/>
              </a:defRPr>
            </a:lvl1pPr>
          </a:lstStyle>
          <a:p>
            <a:endParaRPr lang="en-US"/>
          </a:p>
        </p:txBody>
      </p:sp>
    </p:spTree>
    <p:extLst>
      <p:ext uri="{BB962C8B-B14F-4D97-AF65-F5344CB8AC3E}">
        <p14:creationId xmlns:p14="http://schemas.microsoft.com/office/powerpoint/2010/main" val="337178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a insert">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descr="A black background with purple and black lines&#10;&#10;Description automatically generated">
            <a:extLst>
              <a:ext uri="{FF2B5EF4-FFF2-40B4-BE49-F238E27FC236}">
                <a16:creationId xmlns:a16="http://schemas.microsoft.com/office/drawing/2014/main" id="{DF3CC890-B237-F7D5-EF0E-209EE739BA0C}"/>
              </a:ext>
            </a:extLst>
          </p:cNvPr>
          <p:cNvPicPr>
            <a:picLocks noChangeAspect="1"/>
          </p:cNvPicPr>
          <p:nvPr userDrawn="1"/>
        </p:nvPicPr>
        <p:blipFill>
          <a:blip r:embed="rId2"/>
          <a:stretch>
            <a:fillRect/>
          </a:stretch>
        </p:blipFill>
        <p:spPr>
          <a:xfrm>
            <a:off x="0" y="4515966"/>
            <a:ext cx="975359" cy="457200"/>
          </a:xfrm>
          <a:prstGeom prst="rect">
            <a:avLst/>
          </a:prstGeom>
        </p:spPr>
      </p:pic>
      <p:sp>
        <p:nvSpPr>
          <p:cNvPr id="3" name="Content Placeholder 2">
            <a:extLst>
              <a:ext uri="{FF2B5EF4-FFF2-40B4-BE49-F238E27FC236}">
                <a16:creationId xmlns:a16="http://schemas.microsoft.com/office/drawing/2014/main" id="{6B60A42B-155C-4E38-B2A4-05F9B3773F2D}"/>
              </a:ext>
            </a:extLst>
          </p:cNvPr>
          <p:cNvSpPr>
            <a:spLocks noGrp="1"/>
          </p:cNvSpPr>
          <p:nvPr>
            <p:ph sz="quarter" idx="10"/>
          </p:nvPr>
        </p:nvSpPr>
        <p:spPr>
          <a:xfrm>
            <a:off x="468313" y="411510"/>
            <a:ext cx="8208143" cy="4176464"/>
          </a:xfrm>
        </p:spPr>
        <p:txBody>
          <a:bodyPr/>
          <a:lstStyle>
            <a:lvl1pPr>
              <a:buClr>
                <a:srgbClr val="444444"/>
              </a:buClr>
              <a:defRPr>
                <a:solidFill>
                  <a:srgbClr val="630991"/>
                </a:solidFill>
                <a:latin typeface="+mj-lt"/>
              </a:defRPr>
            </a:lvl1pPr>
            <a:lvl2pPr>
              <a:buClr>
                <a:srgbClr val="444444"/>
              </a:buClr>
              <a:defRPr>
                <a:solidFill>
                  <a:srgbClr val="630991"/>
                </a:solidFill>
                <a:latin typeface="+mj-lt"/>
              </a:defRPr>
            </a:lvl2pPr>
            <a:lvl3pPr>
              <a:buClr>
                <a:srgbClr val="444444"/>
              </a:buClr>
              <a:defRPr>
                <a:solidFill>
                  <a:srgbClr val="630991"/>
                </a:solidFill>
                <a:latin typeface="+mj-lt"/>
              </a:defRPr>
            </a:lvl3pPr>
            <a:lvl4pPr>
              <a:buClr>
                <a:srgbClr val="444444"/>
              </a:buClr>
              <a:defRPr>
                <a:solidFill>
                  <a:srgbClr val="630991"/>
                </a:solidFill>
                <a:latin typeface="+mj-lt"/>
              </a:defRPr>
            </a:lvl4pPr>
            <a:lvl5pPr>
              <a:buClr>
                <a:srgbClr val="444444"/>
              </a:buClr>
              <a:defRPr>
                <a:solidFill>
                  <a:srgbClr val="63099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21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page">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descr="A black background with purple and black lines&#10;&#10;Description automatically generated">
            <a:extLst>
              <a:ext uri="{FF2B5EF4-FFF2-40B4-BE49-F238E27FC236}">
                <a16:creationId xmlns:a16="http://schemas.microsoft.com/office/drawing/2014/main" id="{044A07C2-0A16-FD94-1ACE-6D002AB3C756}"/>
              </a:ext>
            </a:extLst>
          </p:cNvPr>
          <p:cNvPicPr>
            <a:picLocks noChangeAspect="1"/>
          </p:cNvPicPr>
          <p:nvPr userDrawn="1"/>
        </p:nvPicPr>
        <p:blipFill>
          <a:blip r:embed="rId2"/>
          <a:stretch>
            <a:fillRect/>
          </a:stretch>
        </p:blipFill>
        <p:spPr>
          <a:xfrm>
            <a:off x="0" y="4515966"/>
            <a:ext cx="975359" cy="457200"/>
          </a:xfrm>
          <a:prstGeom prst="rect">
            <a:avLst/>
          </a:prstGeom>
        </p:spPr>
      </p:pic>
    </p:spTree>
    <p:extLst>
      <p:ext uri="{BB962C8B-B14F-4D97-AF65-F5344CB8AC3E}">
        <p14:creationId xmlns:p14="http://schemas.microsoft.com/office/powerpoint/2010/main" val="48687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55526"/>
            <a:ext cx="8229600" cy="914400"/>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Text Placeholder 2"/>
          <p:cNvSpPr>
            <a:spLocks noGrp="1"/>
          </p:cNvSpPr>
          <p:nvPr>
            <p:ph type="body" idx="1"/>
          </p:nvPr>
        </p:nvSpPr>
        <p:spPr>
          <a:xfrm>
            <a:off x="457200" y="1469927"/>
            <a:ext cx="8229600" cy="2822972"/>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Tree>
  </p:cSld>
  <p:clrMap bg1="lt1" tx1="dk1" bg2="lt2" tx2="dk2" accent1="accent1" accent2="accent2" accent3="accent3" accent4="accent4" accent5="accent5" accent6="accent6" hlink="hlink" folHlink="folHlink"/>
  <p:sldLayoutIdLst>
    <p:sldLayoutId id="2147483690" r:id="rId1"/>
    <p:sldLayoutId id="2147483649" r:id="rId2"/>
    <p:sldLayoutId id="2147483693" r:id="rId3"/>
    <p:sldLayoutId id="2147483655" r:id="rId4"/>
    <p:sldLayoutId id="2147483695" r:id="rId5"/>
    <p:sldLayoutId id="2147483692" r:id="rId6"/>
    <p:sldLayoutId id="2147483696" r:id="rId7"/>
    <p:sldLayoutId id="2147483694" r:id="rId8"/>
    <p:sldLayoutId id="2147483691"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457200" rtl="0" eaLnBrk="1" latinLnBrk="0" hangingPunct="1">
        <a:spcBef>
          <a:spcPct val="0"/>
        </a:spcBef>
        <a:buNone/>
        <a:defRPr sz="3200" kern="1200" baseline="0">
          <a:solidFill>
            <a:srgbClr val="630991"/>
          </a:solidFill>
          <a:latin typeface="+mj-lt"/>
          <a:ea typeface="+mj-ea"/>
          <a:cs typeface="Museo Sans 100"/>
        </a:defRPr>
      </a:lvl1pPr>
    </p:titleStyle>
    <p:bodyStyle>
      <a:lvl1pPr marL="342900" indent="-342900" algn="l" defTabSz="457200" rtl="0" eaLnBrk="1" latinLnBrk="0" hangingPunct="1">
        <a:spcBef>
          <a:spcPct val="20000"/>
        </a:spcBef>
        <a:buClr>
          <a:srgbClr val="FDBA12"/>
        </a:buClr>
        <a:buFont typeface="Arial"/>
        <a:buChar char="•"/>
        <a:defRPr sz="2000" b="0" i="0" strike="noStrike" kern="1200" baseline="0">
          <a:solidFill>
            <a:srgbClr val="630991"/>
          </a:solidFill>
          <a:latin typeface="+mj-lt"/>
          <a:ea typeface="+mn-ea"/>
          <a:cs typeface="Museo Sans 300"/>
        </a:defRPr>
      </a:lvl1pPr>
      <a:lvl2pPr marL="742950" indent="-285750" algn="l" defTabSz="457200" rtl="0" eaLnBrk="1" latinLnBrk="0" hangingPunct="1">
        <a:spcBef>
          <a:spcPct val="20000"/>
        </a:spcBef>
        <a:buClr>
          <a:srgbClr val="FDBA12"/>
        </a:buClr>
        <a:buFont typeface="Arial"/>
        <a:buChar char="•"/>
        <a:defRPr sz="1800" b="0" i="0" kern="1200" baseline="0">
          <a:solidFill>
            <a:srgbClr val="630991"/>
          </a:solidFill>
          <a:latin typeface="+mj-lt"/>
          <a:ea typeface="+mn-ea"/>
          <a:cs typeface="Museo Sans 300"/>
        </a:defRPr>
      </a:lvl2pPr>
      <a:lvl3pPr marL="1257300" indent="-342900" algn="l" defTabSz="457200" rtl="0" eaLnBrk="1" latinLnBrk="0" hangingPunct="1">
        <a:spcBef>
          <a:spcPct val="20000"/>
        </a:spcBef>
        <a:buClr>
          <a:srgbClr val="FDBA12"/>
        </a:buClr>
        <a:buFont typeface="Arial"/>
        <a:buChar char="•"/>
        <a:defRPr sz="1800" b="0" i="0" kern="1200" baseline="0">
          <a:solidFill>
            <a:srgbClr val="630991"/>
          </a:solidFill>
          <a:latin typeface="+mj-lt"/>
          <a:ea typeface="+mn-ea"/>
          <a:cs typeface="Museo Sans 300"/>
        </a:defRPr>
      </a:lvl3pPr>
      <a:lvl4pPr marL="1600200" indent="-228600" algn="l" defTabSz="457200" rtl="0" eaLnBrk="1" latinLnBrk="0" hangingPunct="1">
        <a:spcBef>
          <a:spcPct val="20000"/>
        </a:spcBef>
        <a:buClr>
          <a:srgbClr val="FDBA12"/>
        </a:buClr>
        <a:buFont typeface="Arial"/>
        <a:buChar char="•"/>
        <a:defRPr sz="1400" b="0" i="0" kern="1200" baseline="0">
          <a:solidFill>
            <a:srgbClr val="630991"/>
          </a:solidFill>
          <a:latin typeface="+mj-lt"/>
          <a:ea typeface="+mn-ea"/>
          <a:cs typeface="Museo Sans 300"/>
        </a:defRPr>
      </a:lvl4pPr>
      <a:lvl5pPr marL="2057400" indent="-228600" algn="l" defTabSz="457200" rtl="0" eaLnBrk="1" latinLnBrk="0" hangingPunct="1">
        <a:spcBef>
          <a:spcPct val="20000"/>
        </a:spcBef>
        <a:buClr>
          <a:srgbClr val="FDBA12"/>
        </a:buClr>
        <a:buFont typeface="Arial"/>
        <a:buChar char="•"/>
        <a:defRPr sz="1400" b="0" i="0" kern="1200" baseline="0">
          <a:solidFill>
            <a:srgbClr val="630991"/>
          </a:solidFill>
          <a:latin typeface="+mj-lt"/>
          <a:ea typeface="+mn-ea"/>
          <a:cs typeface="Museo Sans 3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3.jpe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4.jpeg"/><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5.jpeg"/><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69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F9B6E2-49BE-46DF-9D6B-E6B636CE97C8}"/>
              </a:ext>
            </a:extLst>
          </p:cNvPr>
          <p:cNvSpPr>
            <a:spLocks noGrp="1"/>
          </p:cNvSpPr>
          <p:nvPr>
            <p:ph type="title"/>
          </p:nvPr>
        </p:nvSpPr>
        <p:spPr/>
        <p:txBody>
          <a:bodyPr/>
          <a:lstStyle/>
          <a:p>
            <a:r>
              <a:rPr lang="en-US"/>
              <a:t>Yes, we manage our accounts</a:t>
            </a:r>
            <a:endParaRPr lang="en-US" noProof="0"/>
          </a:p>
        </p:txBody>
      </p:sp>
      <p:sp>
        <p:nvSpPr>
          <p:cNvPr id="8" name="Text Placeholder 7">
            <a:extLst>
              <a:ext uri="{FF2B5EF4-FFF2-40B4-BE49-F238E27FC236}">
                <a16:creationId xmlns:a16="http://schemas.microsoft.com/office/drawing/2014/main" id="{4B63A6EE-2783-3167-5823-33ACB2DCEDB2}"/>
              </a:ext>
            </a:extLst>
          </p:cNvPr>
          <p:cNvSpPr>
            <a:spLocks noGrp="1"/>
          </p:cNvSpPr>
          <p:nvPr>
            <p:ph type="body" sz="quarter" idx="10"/>
          </p:nvPr>
        </p:nvSpPr>
        <p:spPr/>
        <p:txBody>
          <a:bodyPr/>
          <a:lstStyle/>
          <a:p>
            <a:endParaRPr lang="en-US"/>
          </a:p>
        </p:txBody>
      </p:sp>
      <p:graphicFrame>
        <p:nvGraphicFramePr>
          <p:cNvPr id="10" name="Content Placeholder 7">
            <a:extLst>
              <a:ext uri="{FF2B5EF4-FFF2-40B4-BE49-F238E27FC236}">
                <a16:creationId xmlns:a16="http://schemas.microsoft.com/office/drawing/2014/main" id="{93451EAF-CA53-8958-FC6F-11F1271245D6}"/>
              </a:ext>
            </a:extLst>
          </p:cNvPr>
          <p:cNvGraphicFramePr>
            <a:graphicFrameLocks noGrp="1"/>
          </p:cNvGraphicFramePr>
          <p:nvPr>
            <p:ph type="pic" sz="quarter" idx="11"/>
            <p:extLst>
              <p:ext uri="{D42A27DB-BD31-4B8C-83A1-F6EECF244321}">
                <p14:modId xmlns:p14="http://schemas.microsoft.com/office/powerpoint/2010/main" val="1108962193"/>
              </p:ext>
            </p:extLst>
          </p:nvPr>
        </p:nvGraphicFramePr>
        <p:xfrm>
          <a:off x="4716463" y="1563688"/>
          <a:ext cx="3970337" cy="266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4">
            <a:extLst>
              <a:ext uri="{FF2B5EF4-FFF2-40B4-BE49-F238E27FC236}">
                <a16:creationId xmlns:a16="http://schemas.microsoft.com/office/drawing/2014/main" id="{0D1C4866-C787-1A55-75AB-0FB6405CF721}"/>
              </a:ext>
            </a:extLst>
          </p:cNvPr>
          <p:cNvGraphicFramePr>
            <a:graphicFrameLocks/>
          </p:cNvGraphicFramePr>
          <p:nvPr>
            <p:extLst>
              <p:ext uri="{D42A27DB-BD31-4B8C-83A1-F6EECF244321}">
                <p14:modId xmlns:p14="http://schemas.microsoft.com/office/powerpoint/2010/main" val="3720163035"/>
              </p:ext>
            </p:extLst>
          </p:nvPr>
        </p:nvGraphicFramePr>
        <p:xfrm>
          <a:off x="476004" y="1619795"/>
          <a:ext cx="4017266" cy="28961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a:extLst>
              <a:ext uri="{FF2B5EF4-FFF2-40B4-BE49-F238E27FC236}">
                <a16:creationId xmlns:a16="http://schemas.microsoft.com/office/drawing/2014/main" id="{EF792C70-0758-1D3D-8A88-FD5CDB0552CF}"/>
              </a:ext>
            </a:extLst>
          </p:cNvPr>
          <p:cNvPicPr>
            <a:picLocks noChangeAspect="1"/>
          </p:cNvPicPr>
          <p:nvPr/>
        </p:nvPicPr>
        <p:blipFill>
          <a:blip r:embed="rId13"/>
          <a:stretch>
            <a:fillRect/>
          </a:stretch>
        </p:blipFill>
        <p:spPr>
          <a:xfrm>
            <a:off x="5724128" y="1735163"/>
            <a:ext cx="2571750" cy="2571750"/>
          </a:xfrm>
          <a:prstGeom prst="rect">
            <a:avLst/>
          </a:prstGeom>
        </p:spPr>
      </p:pic>
    </p:spTree>
    <p:extLst>
      <p:ext uri="{BB962C8B-B14F-4D97-AF65-F5344CB8AC3E}">
        <p14:creationId xmlns:p14="http://schemas.microsoft.com/office/powerpoint/2010/main" val="415265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82ED2-D5E9-55FE-24E4-78466BAC791D}"/>
              </a:ext>
            </a:extLst>
          </p:cNvPr>
          <p:cNvSpPr>
            <a:spLocks noGrp="1"/>
          </p:cNvSpPr>
          <p:nvPr>
            <p:ph type="ctrTitle"/>
          </p:nvPr>
        </p:nvSpPr>
        <p:spPr>
          <a:xfrm>
            <a:off x="539552" y="1995686"/>
            <a:ext cx="8064896" cy="720080"/>
          </a:xfrm>
        </p:spPr>
        <p:txBody>
          <a:bodyPr anchor="ctr">
            <a:normAutofit/>
          </a:bodyPr>
          <a:lstStyle/>
          <a:p>
            <a:r>
              <a:rPr lang="en-SE" noProof="0"/>
              <a:t>Could this have been prevented?</a:t>
            </a:r>
            <a:endParaRPr lang="en-US"/>
          </a:p>
        </p:txBody>
      </p:sp>
      <p:sp>
        <p:nvSpPr>
          <p:cNvPr id="18" name="Content Placeholder 1">
            <a:extLst>
              <a:ext uri="{FF2B5EF4-FFF2-40B4-BE49-F238E27FC236}">
                <a16:creationId xmlns:a16="http://schemas.microsoft.com/office/drawing/2014/main" id="{81968B3E-2369-F1CF-BE99-F7152E3AF71E}"/>
              </a:ext>
            </a:extLst>
          </p:cNvPr>
          <p:cNvSpPr>
            <a:spLocks noGrp="1"/>
          </p:cNvSpPr>
          <p:nvPr>
            <p:ph type="body" sz="quarter" idx="10"/>
          </p:nvPr>
        </p:nvSpPr>
        <p:spPr>
          <a:xfrm>
            <a:off x="539552" y="2931791"/>
            <a:ext cx="8064896" cy="432048"/>
          </a:xfrm>
        </p:spPr>
        <p:txBody>
          <a:bodyPr>
            <a:normAutofit/>
          </a:bodyPr>
          <a:lstStyle/>
          <a:p>
            <a:r>
              <a:rPr lang="en-SE" noProof="0"/>
              <a:t>Yes</a:t>
            </a:r>
            <a:endParaRPr lang="en-US" noProof="0"/>
          </a:p>
        </p:txBody>
      </p:sp>
    </p:spTree>
    <p:extLst>
      <p:ext uri="{BB962C8B-B14F-4D97-AF65-F5344CB8AC3E}">
        <p14:creationId xmlns:p14="http://schemas.microsoft.com/office/powerpoint/2010/main" val="2049941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AF65C-D6B8-E952-BAF5-635A7E9E1742}"/>
              </a:ext>
            </a:extLst>
          </p:cNvPr>
          <p:cNvSpPr>
            <a:spLocks noGrp="1"/>
          </p:cNvSpPr>
          <p:nvPr>
            <p:ph type="ctrTitle"/>
          </p:nvPr>
        </p:nvSpPr>
        <p:spPr/>
        <p:txBody>
          <a:bodyPr/>
          <a:lstStyle/>
          <a:p>
            <a:r>
              <a:rPr lang="en-US">
                <a:solidFill>
                  <a:schemeClr val="accent2"/>
                </a:solidFill>
              </a:rPr>
              <a:t>Samples</a:t>
            </a:r>
            <a:endParaRPr lang="sv-SE"/>
          </a:p>
        </p:txBody>
      </p:sp>
    </p:spTree>
    <p:extLst>
      <p:ext uri="{BB962C8B-B14F-4D97-AF65-F5344CB8AC3E}">
        <p14:creationId xmlns:p14="http://schemas.microsoft.com/office/powerpoint/2010/main" val="43469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2DBB-7BBF-B54C-0A7E-D5B0CFC77E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464E547-CE12-3517-7F43-4670D8743DD0}"/>
              </a:ext>
            </a:extLst>
          </p:cNvPr>
          <p:cNvSpPr>
            <a:spLocks noGrp="1"/>
          </p:cNvSpPr>
          <p:nvPr>
            <p:ph type="body" sz="quarter" idx="10"/>
          </p:nvPr>
        </p:nvSpPr>
        <p:spPr/>
        <p:txBody>
          <a:bodyPr/>
          <a:lstStyle/>
          <a:p>
            <a:endParaRPr lang="en-US"/>
          </a:p>
        </p:txBody>
      </p:sp>
      <p:pic>
        <p:nvPicPr>
          <p:cNvPr id="9" name="Content Placeholder 8">
            <a:extLst>
              <a:ext uri="{FF2B5EF4-FFF2-40B4-BE49-F238E27FC236}">
                <a16:creationId xmlns:a16="http://schemas.microsoft.com/office/drawing/2014/main" id="{9B7228B5-86B9-7B7F-28C9-01DF41584D6B}"/>
              </a:ext>
            </a:extLst>
          </p:cNvPr>
          <p:cNvPicPr>
            <a:picLocks noGrp="1" noChangeAspect="1"/>
          </p:cNvPicPr>
          <p:nvPr>
            <p:ph sz="half" idx="4294967295"/>
          </p:nvPr>
        </p:nvPicPr>
        <p:blipFill rotWithShape="1">
          <a:blip r:embed="rId2"/>
          <a:srcRect b="2311"/>
          <a:stretch/>
        </p:blipFill>
        <p:spPr>
          <a:xfrm>
            <a:off x="0" y="0"/>
            <a:ext cx="9144000" cy="5143500"/>
          </a:xfrm>
          <a:noFill/>
        </p:spPr>
      </p:pic>
    </p:spTree>
    <p:extLst>
      <p:ext uri="{BB962C8B-B14F-4D97-AF65-F5344CB8AC3E}">
        <p14:creationId xmlns:p14="http://schemas.microsoft.com/office/powerpoint/2010/main" val="104942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0E7FCB-A917-DD82-FE7B-EFC9F38391B8}"/>
              </a:ext>
            </a:extLst>
          </p:cNvPr>
          <p:cNvPicPr>
            <a:picLocks noChangeAspect="1"/>
          </p:cNvPicPr>
          <p:nvPr/>
        </p:nvPicPr>
        <p:blipFill rotWithShape="1">
          <a:blip r:embed="rId2"/>
          <a:srcRect r="1" b="12462"/>
          <a:stretch/>
        </p:blipFill>
        <p:spPr>
          <a:xfrm>
            <a:off x="90488" y="51198"/>
            <a:ext cx="8963025" cy="5041106"/>
          </a:xfrm>
          <a:prstGeom prst="rect">
            <a:avLst/>
          </a:prstGeom>
          <a:noFill/>
        </p:spPr>
      </p:pic>
      <p:sp>
        <p:nvSpPr>
          <p:cNvPr id="2" name="Title 1">
            <a:extLst>
              <a:ext uri="{FF2B5EF4-FFF2-40B4-BE49-F238E27FC236}">
                <a16:creationId xmlns:a16="http://schemas.microsoft.com/office/drawing/2014/main" id="{68267080-D9E6-DB64-8572-9049F8ED0B0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5EDF350-5CD0-7AA2-81A5-99B78F0BE0A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6594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1D711A-53B7-D128-F9C5-3F9CD3B6A852}"/>
              </a:ext>
            </a:extLst>
          </p:cNvPr>
          <p:cNvSpPr>
            <a:spLocks noGrp="1"/>
          </p:cNvSpPr>
          <p:nvPr>
            <p:ph type="title"/>
          </p:nvPr>
        </p:nvSpPr>
        <p:spPr/>
        <p:txBody>
          <a:bodyPr>
            <a:normAutofit fontScale="90000"/>
          </a:bodyPr>
          <a:lstStyle/>
          <a:p>
            <a:r>
              <a:rPr lang="en-US" noProof="0"/>
              <a:t>Single Sign is awesome, but not for everyone</a:t>
            </a:r>
          </a:p>
        </p:txBody>
      </p:sp>
      <p:sp>
        <p:nvSpPr>
          <p:cNvPr id="5" name="Text Placeholder 4">
            <a:extLst>
              <a:ext uri="{FF2B5EF4-FFF2-40B4-BE49-F238E27FC236}">
                <a16:creationId xmlns:a16="http://schemas.microsoft.com/office/drawing/2014/main" id="{D3CCFBF7-5E21-3392-9392-E19F290CD0CB}"/>
              </a:ext>
            </a:extLst>
          </p:cNvPr>
          <p:cNvSpPr>
            <a:spLocks noGrp="1"/>
          </p:cNvSpPr>
          <p:nvPr>
            <p:ph type="body" sz="quarter" idx="10"/>
          </p:nvPr>
        </p:nvSpPr>
        <p:spPr/>
        <p:txBody>
          <a:bodyPr/>
          <a:lstStyle/>
          <a:p>
            <a:endParaRPr lang="en-US"/>
          </a:p>
        </p:txBody>
      </p:sp>
      <p:graphicFrame>
        <p:nvGraphicFramePr>
          <p:cNvPr id="7" name="Content Placeholder 4">
            <a:extLst>
              <a:ext uri="{FF2B5EF4-FFF2-40B4-BE49-F238E27FC236}">
                <a16:creationId xmlns:a16="http://schemas.microsoft.com/office/drawing/2014/main" id="{09407B36-E925-FADF-C13E-A20AAD2DC010}"/>
              </a:ext>
            </a:extLst>
          </p:cNvPr>
          <p:cNvGraphicFramePr>
            <a:graphicFrameLocks noGrp="1"/>
          </p:cNvGraphicFramePr>
          <p:nvPr>
            <p:ph type="pic" sz="quarter" idx="11"/>
            <p:extLst>
              <p:ext uri="{D42A27DB-BD31-4B8C-83A1-F6EECF244321}">
                <p14:modId xmlns:p14="http://schemas.microsoft.com/office/powerpoint/2010/main" val="1882696878"/>
              </p:ext>
            </p:extLst>
          </p:nvPr>
        </p:nvGraphicFramePr>
        <p:xfrm>
          <a:off x="493427" y="1563688"/>
          <a:ext cx="3970337" cy="266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descr="single sign on is awesome, but could be a security risk">
            <a:extLst>
              <a:ext uri="{FF2B5EF4-FFF2-40B4-BE49-F238E27FC236}">
                <a16:creationId xmlns:a16="http://schemas.microsoft.com/office/drawing/2014/main" id="{0778C3CC-D8DB-24A4-2DDF-45205BDDDAF2}"/>
              </a:ext>
            </a:extLst>
          </p:cNvPr>
          <p:cNvPicPr>
            <a:picLocks noGrp="1" noChangeAspect="1" noChangeArrowheads="1"/>
          </p:cNvPicPr>
          <p:nvPr>
            <p:ph sz="half" idx="4294967295"/>
          </p:nvPr>
        </p:nvPicPr>
        <p:blipFill>
          <a:blip r:embed="rId8">
            <a:extLst>
              <a:ext uri="{28A0092B-C50C-407E-A947-70E740481C1C}">
                <a14:useLocalDpi xmlns:a14="http://schemas.microsoft.com/office/drawing/2010/main" val="0"/>
              </a:ext>
            </a:extLst>
          </a:blip>
          <a:stretch>
            <a:fillRect/>
          </a:stretch>
        </p:blipFill>
        <p:spPr>
          <a:xfrm>
            <a:off x="5796136" y="1635646"/>
            <a:ext cx="2360860" cy="2360860"/>
          </a:xfrm>
        </p:spPr>
      </p:pic>
    </p:spTree>
    <p:extLst>
      <p:ext uri="{BB962C8B-B14F-4D97-AF65-F5344CB8AC3E}">
        <p14:creationId xmlns:p14="http://schemas.microsoft.com/office/powerpoint/2010/main" val="2380849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82ED2-D5E9-55FE-24E4-78466BAC791D}"/>
              </a:ext>
            </a:extLst>
          </p:cNvPr>
          <p:cNvSpPr>
            <a:spLocks noGrp="1"/>
          </p:cNvSpPr>
          <p:nvPr>
            <p:ph type="ctrTitle"/>
          </p:nvPr>
        </p:nvSpPr>
        <p:spPr>
          <a:xfrm>
            <a:off x="539552" y="1995686"/>
            <a:ext cx="8064896" cy="720080"/>
          </a:xfrm>
        </p:spPr>
        <p:txBody>
          <a:bodyPr anchor="ctr">
            <a:normAutofit/>
          </a:bodyPr>
          <a:lstStyle/>
          <a:p>
            <a:r>
              <a:rPr lang="en-SE" noProof="0"/>
              <a:t>Could this have been prevented?</a:t>
            </a:r>
            <a:endParaRPr lang="en-US"/>
          </a:p>
        </p:txBody>
      </p:sp>
      <p:sp>
        <p:nvSpPr>
          <p:cNvPr id="18" name="Content Placeholder 1">
            <a:extLst>
              <a:ext uri="{FF2B5EF4-FFF2-40B4-BE49-F238E27FC236}">
                <a16:creationId xmlns:a16="http://schemas.microsoft.com/office/drawing/2014/main" id="{81968B3E-2369-F1CF-BE99-F7152E3AF71E}"/>
              </a:ext>
            </a:extLst>
          </p:cNvPr>
          <p:cNvSpPr>
            <a:spLocks noGrp="1"/>
          </p:cNvSpPr>
          <p:nvPr>
            <p:ph type="body" sz="quarter" idx="10"/>
          </p:nvPr>
        </p:nvSpPr>
        <p:spPr>
          <a:xfrm>
            <a:off x="539552" y="2931791"/>
            <a:ext cx="8064896" cy="432048"/>
          </a:xfrm>
        </p:spPr>
        <p:txBody>
          <a:bodyPr>
            <a:normAutofit/>
          </a:bodyPr>
          <a:lstStyle/>
          <a:p>
            <a:r>
              <a:rPr lang="en-SE" noProof="0"/>
              <a:t>Yes</a:t>
            </a:r>
            <a:endParaRPr lang="en-US" noProof="0"/>
          </a:p>
        </p:txBody>
      </p:sp>
    </p:spTree>
    <p:extLst>
      <p:ext uri="{BB962C8B-B14F-4D97-AF65-F5344CB8AC3E}">
        <p14:creationId xmlns:p14="http://schemas.microsoft.com/office/powerpoint/2010/main" val="915604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7EFFB2-E336-D391-48B6-43BE5CF14DDF}"/>
              </a:ext>
            </a:extLst>
          </p:cNvPr>
          <p:cNvSpPr>
            <a:spLocks noGrp="1"/>
          </p:cNvSpPr>
          <p:nvPr>
            <p:ph type="title"/>
          </p:nvPr>
        </p:nvSpPr>
        <p:spPr/>
        <p:txBody>
          <a:bodyPr/>
          <a:lstStyle/>
          <a:p>
            <a:r>
              <a:rPr lang="en-US" noProof="0"/>
              <a:t>Isolation is lonely</a:t>
            </a:r>
          </a:p>
        </p:txBody>
      </p:sp>
      <p:sp>
        <p:nvSpPr>
          <p:cNvPr id="3" name="Text Placeholder 2">
            <a:extLst>
              <a:ext uri="{FF2B5EF4-FFF2-40B4-BE49-F238E27FC236}">
                <a16:creationId xmlns:a16="http://schemas.microsoft.com/office/drawing/2014/main" id="{6E5C38B1-552D-1797-35F2-DAD55DF40AAE}"/>
              </a:ext>
            </a:extLst>
          </p:cNvPr>
          <p:cNvSpPr>
            <a:spLocks noGrp="1"/>
          </p:cNvSpPr>
          <p:nvPr>
            <p:ph type="body" sz="quarter" idx="10"/>
          </p:nvPr>
        </p:nvSpPr>
        <p:spPr/>
        <p:txBody>
          <a:bodyPr/>
          <a:lstStyle/>
          <a:p>
            <a:endParaRPr lang="en-US"/>
          </a:p>
        </p:txBody>
      </p:sp>
      <p:graphicFrame>
        <p:nvGraphicFramePr>
          <p:cNvPr id="6" name="Text Placeholder 1">
            <a:extLst>
              <a:ext uri="{FF2B5EF4-FFF2-40B4-BE49-F238E27FC236}">
                <a16:creationId xmlns:a16="http://schemas.microsoft.com/office/drawing/2014/main" id="{66F06547-5362-F3D7-C200-380525C04E19}"/>
              </a:ext>
            </a:extLst>
          </p:cNvPr>
          <p:cNvGraphicFramePr>
            <a:graphicFrameLocks noGrp="1"/>
          </p:cNvGraphicFramePr>
          <p:nvPr>
            <p:ph type="pic" sz="quarter" idx="11"/>
            <p:extLst>
              <p:ext uri="{D42A27DB-BD31-4B8C-83A1-F6EECF244321}">
                <p14:modId xmlns:p14="http://schemas.microsoft.com/office/powerpoint/2010/main" val="3336365334"/>
              </p:ext>
            </p:extLst>
          </p:nvPr>
        </p:nvGraphicFramePr>
        <p:xfrm>
          <a:off x="529655" y="1563688"/>
          <a:ext cx="3970337" cy="266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Isolation is lonely and a bit sad">
            <a:extLst>
              <a:ext uri="{FF2B5EF4-FFF2-40B4-BE49-F238E27FC236}">
                <a16:creationId xmlns:a16="http://schemas.microsoft.com/office/drawing/2014/main" id="{46F1CB9C-BC84-A0EA-8AC2-58FC8B912920}"/>
              </a:ext>
            </a:extLst>
          </p:cNvPr>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tretch>
            <a:fillRect/>
          </a:stretch>
        </p:blipFill>
        <p:spPr>
          <a:xfrm>
            <a:off x="5508104" y="1555750"/>
            <a:ext cx="2808312" cy="2808312"/>
          </a:xfrm>
        </p:spPr>
      </p:pic>
    </p:spTree>
    <p:extLst>
      <p:ext uri="{BB962C8B-B14F-4D97-AF65-F5344CB8AC3E}">
        <p14:creationId xmlns:p14="http://schemas.microsoft.com/office/powerpoint/2010/main" val="3487661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82ED2-D5E9-55FE-24E4-78466BAC791D}"/>
              </a:ext>
            </a:extLst>
          </p:cNvPr>
          <p:cNvSpPr>
            <a:spLocks noGrp="1"/>
          </p:cNvSpPr>
          <p:nvPr>
            <p:ph type="ctrTitle"/>
          </p:nvPr>
        </p:nvSpPr>
        <p:spPr>
          <a:xfrm>
            <a:off x="539552" y="1995686"/>
            <a:ext cx="8064896" cy="720080"/>
          </a:xfrm>
        </p:spPr>
        <p:txBody>
          <a:bodyPr anchor="ctr">
            <a:normAutofit/>
          </a:bodyPr>
          <a:lstStyle/>
          <a:p>
            <a:r>
              <a:rPr lang="en-SE" noProof="0"/>
              <a:t>Could this have been prevented?</a:t>
            </a:r>
            <a:endParaRPr lang="en-US"/>
          </a:p>
        </p:txBody>
      </p:sp>
      <p:sp>
        <p:nvSpPr>
          <p:cNvPr id="18" name="Content Placeholder 1">
            <a:extLst>
              <a:ext uri="{FF2B5EF4-FFF2-40B4-BE49-F238E27FC236}">
                <a16:creationId xmlns:a16="http://schemas.microsoft.com/office/drawing/2014/main" id="{81968B3E-2369-F1CF-BE99-F7152E3AF71E}"/>
              </a:ext>
            </a:extLst>
          </p:cNvPr>
          <p:cNvSpPr>
            <a:spLocks noGrp="1"/>
          </p:cNvSpPr>
          <p:nvPr>
            <p:ph type="body" sz="quarter" idx="10"/>
          </p:nvPr>
        </p:nvSpPr>
        <p:spPr>
          <a:xfrm>
            <a:off x="539552" y="2931791"/>
            <a:ext cx="8064896" cy="432048"/>
          </a:xfrm>
        </p:spPr>
        <p:txBody>
          <a:bodyPr>
            <a:normAutofit/>
          </a:bodyPr>
          <a:lstStyle/>
          <a:p>
            <a:r>
              <a:rPr lang="en-SE" noProof="0"/>
              <a:t>Yes</a:t>
            </a:r>
            <a:endParaRPr lang="en-US" noProof="0"/>
          </a:p>
        </p:txBody>
      </p:sp>
    </p:spTree>
    <p:extLst>
      <p:ext uri="{BB962C8B-B14F-4D97-AF65-F5344CB8AC3E}">
        <p14:creationId xmlns:p14="http://schemas.microsoft.com/office/powerpoint/2010/main" val="2794703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603E9-549C-D471-B2C6-4DC0E17610BE}"/>
              </a:ext>
            </a:extLst>
          </p:cNvPr>
          <p:cNvSpPr>
            <a:spLocks noGrp="1"/>
          </p:cNvSpPr>
          <p:nvPr>
            <p:ph type="title"/>
          </p:nvPr>
        </p:nvSpPr>
        <p:spPr/>
        <p:txBody>
          <a:bodyPr>
            <a:normAutofit fontScale="90000"/>
          </a:bodyPr>
          <a:lstStyle/>
          <a:p>
            <a:r>
              <a:rPr lang="en-US" noProof="0"/>
              <a:t>The backup solution with no capability to restore the data</a:t>
            </a:r>
          </a:p>
        </p:txBody>
      </p:sp>
      <p:sp>
        <p:nvSpPr>
          <p:cNvPr id="5" name="Text Placeholder 4">
            <a:extLst>
              <a:ext uri="{FF2B5EF4-FFF2-40B4-BE49-F238E27FC236}">
                <a16:creationId xmlns:a16="http://schemas.microsoft.com/office/drawing/2014/main" id="{54767E40-78D7-8A13-D242-30EE25144322}"/>
              </a:ext>
            </a:extLst>
          </p:cNvPr>
          <p:cNvSpPr>
            <a:spLocks noGrp="1"/>
          </p:cNvSpPr>
          <p:nvPr>
            <p:ph type="body" sz="quarter" idx="10"/>
          </p:nvPr>
        </p:nvSpPr>
        <p:spPr/>
        <p:txBody>
          <a:bodyPr/>
          <a:lstStyle/>
          <a:p>
            <a:endParaRPr lang="en-US"/>
          </a:p>
        </p:txBody>
      </p:sp>
      <p:graphicFrame>
        <p:nvGraphicFramePr>
          <p:cNvPr id="6" name="Text Placeholder 1">
            <a:extLst>
              <a:ext uri="{FF2B5EF4-FFF2-40B4-BE49-F238E27FC236}">
                <a16:creationId xmlns:a16="http://schemas.microsoft.com/office/drawing/2014/main" id="{BED0E0C5-0703-636E-D5AB-A4691862AE13}"/>
              </a:ext>
            </a:extLst>
          </p:cNvPr>
          <p:cNvGraphicFramePr>
            <a:graphicFrameLocks noGrp="1"/>
          </p:cNvGraphicFramePr>
          <p:nvPr>
            <p:ph type="pic" sz="quarter" idx="11"/>
            <p:extLst>
              <p:ext uri="{D42A27DB-BD31-4B8C-83A1-F6EECF244321}">
                <p14:modId xmlns:p14="http://schemas.microsoft.com/office/powerpoint/2010/main" val="2318863237"/>
              </p:ext>
            </p:extLst>
          </p:nvPr>
        </p:nvGraphicFramePr>
        <p:xfrm>
          <a:off x="457200" y="1563688"/>
          <a:ext cx="3970337" cy="266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Backup solution that does not work, upset techie">
            <a:extLst>
              <a:ext uri="{FF2B5EF4-FFF2-40B4-BE49-F238E27FC236}">
                <a16:creationId xmlns:a16="http://schemas.microsoft.com/office/drawing/2014/main" id="{93A93558-1757-7314-C2E0-0D76B3A7FCFB}"/>
              </a:ext>
            </a:extLst>
          </p:cNvPr>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tretch>
            <a:fillRect/>
          </a:stretch>
        </p:blipFill>
        <p:spPr>
          <a:xfrm>
            <a:off x="5364088" y="1427138"/>
            <a:ext cx="2880320" cy="2880320"/>
          </a:xfrm>
        </p:spPr>
      </p:pic>
    </p:spTree>
    <p:extLst>
      <p:ext uri="{BB962C8B-B14F-4D97-AF65-F5344CB8AC3E}">
        <p14:creationId xmlns:p14="http://schemas.microsoft.com/office/powerpoint/2010/main" val="3239164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5DAF-8F57-46B2-9F41-B03F489CBDDB}"/>
              </a:ext>
            </a:extLst>
          </p:cNvPr>
          <p:cNvSpPr>
            <a:spLocks noGrp="1"/>
          </p:cNvSpPr>
          <p:nvPr>
            <p:ph type="ctrTitle"/>
          </p:nvPr>
        </p:nvSpPr>
        <p:spPr/>
        <p:txBody>
          <a:bodyPr>
            <a:normAutofit fontScale="90000"/>
          </a:bodyPr>
          <a:lstStyle/>
          <a:p>
            <a:r>
              <a:rPr lang="en-SE"/>
              <a:t>Mikael Nystrom</a:t>
            </a:r>
            <a:br>
              <a:rPr lang="en-SE"/>
            </a:br>
            <a:r>
              <a:rPr lang="en-SE"/>
              <a:t>Viktor Hedberg</a:t>
            </a:r>
            <a:endParaRPr lang="en-US"/>
          </a:p>
        </p:txBody>
      </p:sp>
      <p:sp>
        <p:nvSpPr>
          <p:cNvPr id="3" name="Text Placeholder 2">
            <a:extLst>
              <a:ext uri="{FF2B5EF4-FFF2-40B4-BE49-F238E27FC236}">
                <a16:creationId xmlns:a16="http://schemas.microsoft.com/office/drawing/2014/main" id="{D944984C-634C-4ED0-B981-94C45DEC1281}"/>
              </a:ext>
            </a:extLst>
          </p:cNvPr>
          <p:cNvSpPr>
            <a:spLocks noGrp="1"/>
          </p:cNvSpPr>
          <p:nvPr>
            <p:ph type="body" sz="quarter" idx="10"/>
          </p:nvPr>
        </p:nvSpPr>
        <p:spPr/>
        <p:txBody>
          <a:bodyPr>
            <a:normAutofit fontScale="85000" lnSpcReduction="10000"/>
          </a:bodyPr>
          <a:lstStyle/>
          <a:p>
            <a:r>
              <a:rPr lang="en-US"/>
              <a:t>Building a Resilient Hybrid IT-Infrastructure - Minimize the Impact of a Breach</a:t>
            </a:r>
          </a:p>
        </p:txBody>
      </p:sp>
    </p:spTree>
    <p:extLst>
      <p:ext uri="{BB962C8B-B14F-4D97-AF65-F5344CB8AC3E}">
        <p14:creationId xmlns:p14="http://schemas.microsoft.com/office/powerpoint/2010/main" val="342055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82ED2-D5E9-55FE-24E4-78466BAC791D}"/>
              </a:ext>
            </a:extLst>
          </p:cNvPr>
          <p:cNvSpPr>
            <a:spLocks noGrp="1"/>
          </p:cNvSpPr>
          <p:nvPr>
            <p:ph type="ctrTitle"/>
          </p:nvPr>
        </p:nvSpPr>
        <p:spPr>
          <a:xfrm>
            <a:off x="539552" y="1995686"/>
            <a:ext cx="8064896" cy="720080"/>
          </a:xfrm>
        </p:spPr>
        <p:txBody>
          <a:bodyPr anchor="ctr">
            <a:normAutofit/>
          </a:bodyPr>
          <a:lstStyle/>
          <a:p>
            <a:r>
              <a:rPr lang="en-SE" noProof="0"/>
              <a:t>Could this have been prevented?</a:t>
            </a:r>
            <a:endParaRPr lang="en-US"/>
          </a:p>
        </p:txBody>
      </p:sp>
      <p:sp>
        <p:nvSpPr>
          <p:cNvPr id="18" name="Content Placeholder 1">
            <a:extLst>
              <a:ext uri="{FF2B5EF4-FFF2-40B4-BE49-F238E27FC236}">
                <a16:creationId xmlns:a16="http://schemas.microsoft.com/office/drawing/2014/main" id="{81968B3E-2369-F1CF-BE99-F7152E3AF71E}"/>
              </a:ext>
            </a:extLst>
          </p:cNvPr>
          <p:cNvSpPr>
            <a:spLocks noGrp="1"/>
          </p:cNvSpPr>
          <p:nvPr>
            <p:ph type="body" sz="quarter" idx="10"/>
          </p:nvPr>
        </p:nvSpPr>
        <p:spPr>
          <a:xfrm>
            <a:off x="539552" y="2931791"/>
            <a:ext cx="8064896" cy="432048"/>
          </a:xfrm>
        </p:spPr>
        <p:txBody>
          <a:bodyPr>
            <a:normAutofit/>
          </a:bodyPr>
          <a:lstStyle/>
          <a:p>
            <a:r>
              <a:rPr lang="en-SE" noProof="0"/>
              <a:t>Yes</a:t>
            </a:r>
            <a:endParaRPr lang="en-US" noProof="0"/>
          </a:p>
        </p:txBody>
      </p:sp>
    </p:spTree>
    <p:extLst>
      <p:ext uri="{BB962C8B-B14F-4D97-AF65-F5344CB8AC3E}">
        <p14:creationId xmlns:p14="http://schemas.microsoft.com/office/powerpoint/2010/main" val="397289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02CF2-F018-4CF6-7321-5F6AA1943469}"/>
              </a:ext>
            </a:extLst>
          </p:cNvPr>
          <p:cNvSpPr>
            <a:spLocks noGrp="1"/>
          </p:cNvSpPr>
          <p:nvPr>
            <p:ph type="title"/>
          </p:nvPr>
        </p:nvSpPr>
        <p:spPr/>
        <p:txBody>
          <a:bodyPr>
            <a:normAutofit fontScale="90000"/>
          </a:bodyPr>
          <a:lstStyle/>
          <a:p>
            <a:r>
              <a:rPr lang="en-US" noProof="0"/>
              <a:t>Next Generation Firewall's are awesome, but</a:t>
            </a:r>
            <a:r>
              <a:rPr lang="en-US"/>
              <a:t>...</a:t>
            </a:r>
            <a:endParaRPr lang="en-US" noProof="0"/>
          </a:p>
        </p:txBody>
      </p:sp>
      <p:sp>
        <p:nvSpPr>
          <p:cNvPr id="4" name="Text Placeholder 3">
            <a:extLst>
              <a:ext uri="{FF2B5EF4-FFF2-40B4-BE49-F238E27FC236}">
                <a16:creationId xmlns:a16="http://schemas.microsoft.com/office/drawing/2014/main" id="{F7E34746-3357-2CD2-0F19-E220C76848AE}"/>
              </a:ext>
            </a:extLst>
          </p:cNvPr>
          <p:cNvSpPr>
            <a:spLocks noGrp="1"/>
          </p:cNvSpPr>
          <p:nvPr>
            <p:ph type="body" sz="quarter" idx="10"/>
          </p:nvPr>
        </p:nvSpPr>
        <p:spPr/>
        <p:txBody>
          <a:bodyPr/>
          <a:lstStyle/>
          <a:p>
            <a:endParaRPr lang="en-US"/>
          </a:p>
        </p:txBody>
      </p:sp>
      <p:graphicFrame>
        <p:nvGraphicFramePr>
          <p:cNvPr id="5" name="Text Placeholder 1">
            <a:extLst>
              <a:ext uri="{FF2B5EF4-FFF2-40B4-BE49-F238E27FC236}">
                <a16:creationId xmlns:a16="http://schemas.microsoft.com/office/drawing/2014/main" id="{5896672D-02A5-57A4-C901-FCF983E69EC1}"/>
              </a:ext>
            </a:extLst>
          </p:cNvPr>
          <p:cNvGraphicFramePr>
            <a:graphicFrameLocks noGrp="1"/>
          </p:cNvGraphicFramePr>
          <p:nvPr>
            <p:ph type="pic" sz="quarter" idx="11"/>
            <p:extLst>
              <p:ext uri="{D42A27DB-BD31-4B8C-83A1-F6EECF244321}">
                <p14:modId xmlns:p14="http://schemas.microsoft.com/office/powerpoint/2010/main" val="246627998"/>
              </p:ext>
            </p:extLst>
          </p:nvPr>
        </p:nvGraphicFramePr>
        <p:xfrm>
          <a:off x="573311" y="1563688"/>
          <a:ext cx="3970337" cy="266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6" name="Picture 4" descr="Extremely advanced firewall, impossible to understand">
            <a:extLst>
              <a:ext uri="{FF2B5EF4-FFF2-40B4-BE49-F238E27FC236}">
                <a16:creationId xmlns:a16="http://schemas.microsoft.com/office/drawing/2014/main" id="{C27848DF-81C1-3FC6-9937-3BA4F979DE08}"/>
              </a:ext>
            </a:extLst>
          </p:cNvPr>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tretch>
            <a:fillRect/>
          </a:stretch>
        </p:blipFill>
        <p:spPr>
          <a:xfrm>
            <a:off x="5364088" y="1563688"/>
            <a:ext cx="2664296" cy="2664296"/>
          </a:xfrm>
        </p:spPr>
      </p:pic>
    </p:spTree>
    <p:extLst>
      <p:ext uri="{BB962C8B-B14F-4D97-AF65-F5344CB8AC3E}">
        <p14:creationId xmlns:p14="http://schemas.microsoft.com/office/powerpoint/2010/main" val="492779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82ED2-D5E9-55FE-24E4-78466BAC791D}"/>
              </a:ext>
            </a:extLst>
          </p:cNvPr>
          <p:cNvSpPr>
            <a:spLocks noGrp="1"/>
          </p:cNvSpPr>
          <p:nvPr>
            <p:ph type="ctrTitle"/>
          </p:nvPr>
        </p:nvSpPr>
        <p:spPr>
          <a:xfrm>
            <a:off x="539552" y="1995686"/>
            <a:ext cx="8064896" cy="720080"/>
          </a:xfrm>
        </p:spPr>
        <p:txBody>
          <a:bodyPr anchor="ctr">
            <a:normAutofit/>
          </a:bodyPr>
          <a:lstStyle/>
          <a:p>
            <a:r>
              <a:rPr lang="en-SE" noProof="0"/>
              <a:t>Could this have been prevented?</a:t>
            </a:r>
            <a:endParaRPr lang="en-US"/>
          </a:p>
        </p:txBody>
      </p:sp>
      <p:sp>
        <p:nvSpPr>
          <p:cNvPr id="18" name="Content Placeholder 1">
            <a:extLst>
              <a:ext uri="{FF2B5EF4-FFF2-40B4-BE49-F238E27FC236}">
                <a16:creationId xmlns:a16="http://schemas.microsoft.com/office/drawing/2014/main" id="{81968B3E-2369-F1CF-BE99-F7152E3AF71E}"/>
              </a:ext>
            </a:extLst>
          </p:cNvPr>
          <p:cNvSpPr>
            <a:spLocks noGrp="1"/>
          </p:cNvSpPr>
          <p:nvPr>
            <p:ph type="body" sz="quarter" idx="10"/>
          </p:nvPr>
        </p:nvSpPr>
        <p:spPr>
          <a:xfrm>
            <a:off x="539552" y="2931791"/>
            <a:ext cx="8064896" cy="432048"/>
          </a:xfrm>
        </p:spPr>
        <p:txBody>
          <a:bodyPr>
            <a:normAutofit/>
          </a:bodyPr>
          <a:lstStyle/>
          <a:p>
            <a:r>
              <a:rPr lang="en-SE" noProof="0"/>
              <a:t>Yes</a:t>
            </a:r>
            <a:endParaRPr lang="en-US" noProof="0"/>
          </a:p>
        </p:txBody>
      </p:sp>
    </p:spTree>
    <p:extLst>
      <p:ext uri="{BB962C8B-B14F-4D97-AF65-F5344CB8AC3E}">
        <p14:creationId xmlns:p14="http://schemas.microsoft.com/office/powerpoint/2010/main" val="871719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DB4B5D-2055-A847-37B8-6B8EF486C9E8}"/>
              </a:ext>
            </a:extLst>
          </p:cNvPr>
          <p:cNvSpPr>
            <a:spLocks noGrp="1"/>
          </p:cNvSpPr>
          <p:nvPr>
            <p:ph type="title"/>
          </p:nvPr>
        </p:nvSpPr>
        <p:spPr/>
        <p:txBody>
          <a:bodyPr/>
          <a:lstStyle/>
          <a:p>
            <a:r>
              <a:rPr lang="en-US" noProof="0"/>
              <a:t>The VPN solution that gave us everything</a:t>
            </a:r>
          </a:p>
        </p:txBody>
      </p:sp>
      <p:sp>
        <p:nvSpPr>
          <p:cNvPr id="2" name="Text Placeholder 1">
            <a:extLst>
              <a:ext uri="{FF2B5EF4-FFF2-40B4-BE49-F238E27FC236}">
                <a16:creationId xmlns:a16="http://schemas.microsoft.com/office/drawing/2014/main" id="{3C988F92-8ED8-2358-9D81-BAFDDA68CDE5}"/>
              </a:ext>
            </a:extLst>
          </p:cNvPr>
          <p:cNvSpPr>
            <a:spLocks noGrp="1"/>
          </p:cNvSpPr>
          <p:nvPr>
            <p:ph type="body" sz="quarter" idx="10"/>
          </p:nvPr>
        </p:nvSpPr>
        <p:spPr/>
        <p:txBody>
          <a:bodyPr/>
          <a:lstStyle/>
          <a:p>
            <a:r>
              <a:rPr lang="en-US" noProof="0"/>
              <a:t>The VPN solution that gave us more then we could possibly imagine</a:t>
            </a:r>
            <a:r>
              <a:rPr lang="en-SE" noProof="0"/>
              <a:t>..</a:t>
            </a:r>
            <a:endParaRPr lang="en-US" noProof="0"/>
          </a:p>
        </p:txBody>
      </p:sp>
      <p:pic>
        <p:nvPicPr>
          <p:cNvPr id="1026" name="Picture 2" descr="The VPN solution that gave us everything, including ransomware">
            <a:extLst>
              <a:ext uri="{FF2B5EF4-FFF2-40B4-BE49-F238E27FC236}">
                <a16:creationId xmlns:a16="http://schemas.microsoft.com/office/drawing/2014/main" id="{D39F39BA-A225-DBCC-D851-7F2447D25698}"/>
              </a:ext>
            </a:extLst>
          </p:cNvPr>
          <p:cNvPicPr>
            <a:picLocks noGrp="1" noChangeAspect="1" noChangeArrowheads="1"/>
          </p:cNvPicPr>
          <p:nvPr>
            <p:ph type="pic" sz="quarter" idx="11"/>
          </p:nvPr>
        </p:nvPicPr>
        <p:blipFill>
          <a:blip r:embed="rId3" cstate="print">
            <a:extLst>
              <a:ext uri="{28A0092B-C50C-407E-A947-70E740481C1C}">
                <a14:useLocalDpi xmlns:a14="http://schemas.microsoft.com/office/drawing/2010/main" val="0"/>
              </a:ext>
            </a:extLst>
          </a:blip>
          <a:srcRect t="16453" b="16453"/>
          <a:stretch/>
        </p:blipFill>
        <p:spPr/>
      </p:pic>
    </p:spTree>
    <p:extLst>
      <p:ext uri="{BB962C8B-B14F-4D97-AF65-F5344CB8AC3E}">
        <p14:creationId xmlns:p14="http://schemas.microsoft.com/office/powerpoint/2010/main" val="448980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7DA3AC-0D5A-FA52-9569-648468A8FC15}"/>
              </a:ext>
            </a:extLst>
          </p:cNvPr>
          <p:cNvSpPr>
            <a:spLocks noGrp="1"/>
          </p:cNvSpPr>
          <p:nvPr>
            <p:ph type="title"/>
          </p:nvPr>
        </p:nvSpPr>
        <p:spPr/>
        <p:txBody>
          <a:bodyPr/>
          <a:lstStyle/>
          <a:p>
            <a:r>
              <a:rPr lang="en-US"/>
              <a:t>VPN solutions...	</a:t>
            </a:r>
          </a:p>
        </p:txBody>
      </p:sp>
      <p:sp>
        <p:nvSpPr>
          <p:cNvPr id="6" name="Content Placeholder 5">
            <a:extLst>
              <a:ext uri="{FF2B5EF4-FFF2-40B4-BE49-F238E27FC236}">
                <a16:creationId xmlns:a16="http://schemas.microsoft.com/office/drawing/2014/main" id="{14B6E5EE-56EE-D0D2-FD93-54B437BA3F23}"/>
              </a:ext>
            </a:extLst>
          </p:cNvPr>
          <p:cNvSpPr>
            <a:spLocks noGrp="1"/>
          </p:cNvSpPr>
          <p:nvPr>
            <p:ph type="body" sz="quarter" idx="10"/>
          </p:nvPr>
        </p:nvSpPr>
        <p:spPr/>
        <p:txBody>
          <a:bodyPr>
            <a:normAutofit fontScale="92500" lnSpcReduction="20000"/>
          </a:bodyPr>
          <a:lstStyle/>
          <a:p>
            <a:r>
              <a:rPr lang="en-US"/>
              <a:t>The attacker “bought” a credential online and logged in, full network access to everything.</a:t>
            </a:r>
          </a:p>
          <a:p>
            <a:r>
              <a:rPr lang="en-US"/>
              <a:t>The attacker used a vulnerability in the VPN solution, full network access to everything</a:t>
            </a:r>
          </a:p>
          <a:p>
            <a:r>
              <a:rPr lang="en-US"/>
              <a:t>The attacker tried with the default credentials in VPN solution, full network access to everything</a:t>
            </a:r>
          </a:p>
          <a:p>
            <a:r>
              <a:rPr lang="en-US"/>
              <a:t>The attacker “asked” a user for the VPN credentials, full network access to everything</a:t>
            </a:r>
            <a:endParaRPr lang="en-SE"/>
          </a:p>
          <a:p>
            <a:r>
              <a:rPr lang="en-SE"/>
              <a:t>The account </a:t>
            </a:r>
            <a:r>
              <a:rPr lang="en-SE" err="1"/>
              <a:t>VPNTest</a:t>
            </a:r>
            <a:r>
              <a:rPr lang="en-SE"/>
              <a:t> has the password of </a:t>
            </a:r>
            <a:r>
              <a:rPr lang="en-SE" err="1"/>
              <a:t>VPNTest</a:t>
            </a:r>
            <a:r>
              <a:rPr lang="en-SE"/>
              <a:t>, and no MFA</a:t>
            </a:r>
            <a:r>
              <a:rPr lang="en-US"/>
              <a:t> , full network access to everything</a:t>
            </a:r>
          </a:p>
        </p:txBody>
      </p:sp>
    </p:spTree>
    <p:extLst>
      <p:ext uri="{BB962C8B-B14F-4D97-AF65-F5344CB8AC3E}">
        <p14:creationId xmlns:p14="http://schemas.microsoft.com/office/powerpoint/2010/main" val="3221960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D905B8-248E-42B7-23E5-4EC0DAC143DB}"/>
              </a:ext>
            </a:extLst>
          </p:cNvPr>
          <p:cNvSpPr>
            <a:spLocks noGrp="1"/>
          </p:cNvSpPr>
          <p:nvPr>
            <p:ph type="title"/>
          </p:nvPr>
        </p:nvSpPr>
        <p:spPr/>
        <p:txBody>
          <a:bodyPr/>
          <a:lstStyle/>
          <a:p>
            <a:r>
              <a:rPr lang="en-US"/>
              <a:t>Solution	</a:t>
            </a:r>
          </a:p>
        </p:txBody>
      </p:sp>
      <p:sp>
        <p:nvSpPr>
          <p:cNvPr id="2" name="Content Placeholder 1">
            <a:extLst>
              <a:ext uri="{FF2B5EF4-FFF2-40B4-BE49-F238E27FC236}">
                <a16:creationId xmlns:a16="http://schemas.microsoft.com/office/drawing/2014/main" id="{5F85E0F0-D24E-AD27-B5DA-9761E3ADEB6F}"/>
              </a:ext>
            </a:extLst>
          </p:cNvPr>
          <p:cNvSpPr>
            <a:spLocks noGrp="1"/>
          </p:cNvSpPr>
          <p:nvPr>
            <p:ph type="body" sz="quarter" idx="10"/>
          </p:nvPr>
        </p:nvSpPr>
        <p:spPr/>
        <p:txBody>
          <a:bodyPr>
            <a:normAutofit/>
          </a:bodyPr>
          <a:lstStyle/>
          <a:p>
            <a:r>
              <a:rPr lang="en-US"/>
              <a:t>VPN should only be used if the devices is managed.</a:t>
            </a:r>
          </a:p>
          <a:p>
            <a:pPr lvl="1"/>
            <a:r>
              <a:rPr lang="en-US"/>
              <a:t>Controlled by EDR, MDM, </a:t>
            </a:r>
            <a:r>
              <a:rPr lang="en-US" err="1"/>
              <a:t>etc</a:t>
            </a:r>
            <a:endParaRPr lang="en-US"/>
          </a:p>
          <a:p>
            <a:pPr lvl="1"/>
            <a:r>
              <a:rPr lang="en-US"/>
              <a:t>Joined to the Domain</a:t>
            </a:r>
          </a:p>
          <a:p>
            <a:r>
              <a:rPr lang="en-US"/>
              <a:t>VPN should only allow needed communication, very few users needs to logon to the </a:t>
            </a:r>
            <a:r>
              <a:rPr lang="en-US" err="1"/>
              <a:t>ESXi</a:t>
            </a:r>
            <a:r>
              <a:rPr lang="en-US"/>
              <a:t> hosts</a:t>
            </a:r>
          </a:p>
          <a:p>
            <a:r>
              <a:rPr lang="en-US"/>
              <a:t>VPN should be something like AOVPN, certificate based, machine based.</a:t>
            </a:r>
          </a:p>
          <a:p>
            <a:endParaRPr lang="en-US"/>
          </a:p>
          <a:p>
            <a:endParaRPr lang="en-US"/>
          </a:p>
        </p:txBody>
      </p:sp>
      <p:sp>
        <p:nvSpPr>
          <p:cNvPr id="4" name="TextBox 3">
            <a:extLst>
              <a:ext uri="{FF2B5EF4-FFF2-40B4-BE49-F238E27FC236}">
                <a16:creationId xmlns:a16="http://schemas.microsoft.com/office/drawing/2014/main" id="{063D6716-180E-B17D-CB66-90F4EDA61184}"/>
              </a:ext>
            </a:extLst>
          </p:cNvPr>
          <p:cNvSpPr txBox="1"/>
          <p:nvPr/>
        </p:nvSpPr>
        <p:spPr>
          <a:xfrm>
            <a:off x="1" y="4807391"/>
            <a:ext cx="9143999" cy="507831"/>
          </a:xfrm>
          <a:prstGeom prst="rect">
            <a:avLst/>
          </a:prstGeom>
          <a:noFill/>
        </p:spPr>
        <p:txBody>
          <a:bodyPr wrap="square" rtlCol="0">
            <a:spAutoFit/>
          </a:bodyPr>
          <a:lstStyle/>
          <a:p>
            <a:r>
              <a:rPr lang="en-US" sz="1350" i="1">
                <a:solidFill>
                  <a:schemeClr val="bg1"/>
                </a:solidFill>
              </a:rPr>
              <a:t>Note: Once the attacker is in, they invest in scanning to find out what you have...  #lifeisunfair</a:t>
            </a:r>
          </a:p>
          <a:p>
            <a:endParaRPr lang="sv-SE" sz="1350">
              <a:solidFill>
                <a:schemeClr val="bg1"/>
              </a:solidFill>
            </a:endParaRPr>
          </a:p>
        </p:txBody>
      </p:sp>
    </p:spTree>
    <p:extLst>
      <p:ext uri="{BB962C8B-B14F-4D97-AF65-F5344CB8AC3E}">
        <p14:creationId xmlns:p14="http://schemas.microsoft.com/office/powerpoint/2010/main" val="3710912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FB9CA-EDDE-F67F-4E32-A50B32467348}"/>
              </a:ext>
            </a:extLst>
          </p:cNvPr>
          <p:cNvSpPr>
            <a:spLocks noGrp="1"/>
          </p:cNvSpPr>
          <p:nvPr>
            <p:ph type="title"/>
          </p:nvPr>
        </p:nvSpPr>
        <p:spPr>
          <a:xfrm>
            <a:off x="457200" y="555526"/>
            <a:ext cx="8229600" cy="914400"/>
          </a:xfrm>
        </p:spPr>
        <p:txBody>
          <a:bodyPr anchor="ctr">
            <a:normAutofit/>
          </a:bodyPr>
          <a:lstStyle/>
          <a:p>
            <a:pPr>
              <a:lnSpc>
                <a:spcPct val="90000"/>
              </a:lnSpc>
            </a:pPr>
            <a:r>
              <a:rPr lang="en-US" sz="3000" noProof="0"/>
              <a:t>The solution that is not used, except by the threat actors...</a:t>
            </a:r>
          </a:p>
        </p:txBody>
      </p:sp>
      <p:sp>
        <p:nvSpPr>
          <p:cNvPr id="10" name="Content Placeholder 9">
            <a:extLst>
              <a:ext uri="{FF2B5EF4-FFF2-40B4-BE49-F238E27FC236}">
                <a16:creationId xmlns:a16="http://schemas.microsoft.com/office/drawing/2014/main" id="{25D8FFF7-0606-3876-C614-BCF93A205FC3}"/>
              </a:ext>
            </a:extLst>
          </p:cNvPr>
          <p:cNvSpPr>
            <a:spLocks noGrp="1"/>
          </p:cNvSpPr>
          <p:nvPr>
            <p:ph type="body" sz="quarter" idx="10"/>
          </p:nvPr>
        </p:nvSpPr>
        <p:spPr>
          <a:xfrm>
            <a:off x="457200" y="1563688"/>
            <a:ext cx="4042792" cy="2663825"/>
          </a:xfrm>
        </p:spPr>
        <p:txBody>
          <a:bodyPr>
            <a:normAutofit fontScale="92500"/>
          </a:bodyPr>
          <a:lstStyle/>
          <a:p>
            <a:r>
              <a:rPr lang="en-US" noProof="0"/>
              <a:t>Exposed Exchange for collaboration, should have been decommission a few years ago</a:t>
            </a:r>
          </a:p>
          <a:p>
            <a:r>
              <a:rPr lang="en-US" noProof="0"/>
              <a:t>Exchange hybrid, 3 more mailboxes to move, but</a:t>
            </a:r>
          </a:p>
          <a:p>
            <a:r>
              <a:rPr lang="en-US" noProof="0"/>
              <a:t>The LDAP port is published on the Internet, something was using it...</a:t>
            </a:r>
          </a:p>
        </p:txBody>
      </p:sp>
      <p:pic>
        <p:nvPicPr>
          <p:cNvPr id="2050" name="Picture 2" descr="The solution that is not used, except by the threat actors...">
            <a:extLst>
              <a:ext uri="{FF2B5EF4-FFF2-40B4-BE49-F238E27FC236}">
                <a16:creationId xmlns:a16="http://schemas.microsoft.com/office/drawing/2014/main" id="{BC0C5987-B56D-EE9D-A5B4-4B91B94B6149}"/>
              </a:ext>
            </a:extLst>
          </p:cNvPr>
          <p:cNvPicPr>
            <a:picLocks noGrp="1" noChangeAspect="1" noChangeArrowheads="1"/>
          </p:cNvPicPr>
          <p:nvPr>
            <p:ph type="pic" sz="quarter" idx="11"/>
          </p:nvPr>
        </p:nvPicPr>
        <p:blipFill rotWithShape="1">
          <a:blip r:embed="rId2">
            <a:extLst>
              <a:ext uri="{28A0092B-C50C-407E-A947-70E740481C1C}">
                <a14:useLocalDpi xmlns:a14="http://schemas.microsoft.com/office/drawing/2010/main" val="0"/>
              </a:ext>
            </a:extLst>
          </a:blip>
          <a:srcRect t="12650" b="20257"/>
          <a:stretch/>
        </p:blipFill>
        <p:spPr>
          <a:xfrm>
            <a:off x="4716463" y="1563688"/>
            <a:ext cx="3970337" cy="2663825"/>
          </a:xfrm>
          <a:noFill/>
        </p:spPr>
      </p:pic>
    </p:spTree>
    <p:extLst>
      <p:ext uri="{BB962C8B-B14F-4D97-AF65-F5344CB8AC3E}">
        <p14:creationId xmlns:p14="http://schemas.microsoft.com/office/powerpoint/2010/main" val="421797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64F99-080B-FBCF-916D-81B1A324CF45}"/>
              </a:ext>
            </a:extLst>
          </p:cNvPr>
          <p:cNvSpPr>
            <a:spLocks noGrp="1"/>
          </p:cNvSpPr>
          <p:nvPr>
            <p:ph type="title"/>
          </p:nvPr>
        </p:nvSpPr>
        <p:spPr>
          <a:xfrm>
            <a:off x="457200" y="555526"/>
            <a:ext cx="8229600" cy="914400"/>
          </a:xfrm>
        </p:spPr>
        <p:txBody>
          <a:bodyPr anchor="ctr">
            <a:normAutofit/>
          </a:bodyPr>
          <a:lstStyle/>
          <a:p>
            <a:r>
              <a:rPr lang="en-US" noProof="0"/>
              <a:t>Solution is not used anymore</a:t>
            </a:r>
          </a:p>
        </p:txBody>
      </p:sp>
      <p:sp>
        <p:nvSpPr>
          <p:cNvPr id="2" name="Text Placeholder 1">
            <a:extLst>
              <a:ext uri="{FF2B5EF4-FFF2-40B4-BE49-F238E27FC236}">
                <a16:creationId xmlns:a16="http://schemas.microsoft.com/office/drawing/2014/main" id="{7079BADC-71C2-87CB-AB1E-8B9323A8CB9B}"/>
              </a:ext>
            </a:extLst>
          </p:cNvPr>
          <p:cNvSpPr>
            <a:spLocks noGrp="1"/>
          </p:cNvSpPr>
          <p:nvPr>
            <p:ph type="body" sz="quarter" idx="10"/>
          </p:nvPr>
        </p:nvSpPr>
        <p:spPr>
          <a:xfrm>
            <a:off x="457200" y="1563688"/>
            <a:ext cx="4042792" cy="2663825"/>
          </a:xfrm>
        </p:spPr>
        <p:txBody>
          <a:bodyPr>
            <a:normAutofit lnSpcReduction="10000"/>
          </a:bodyPr>
          <a:lstStyle/>
          <a:p>
            <a:pPr>
              <a:lnSpc>
                <a:spcPct val="90000"/>
              </a:lnSpc>
            </a:pPr>
            <a:r>
              <a:rPr lang="en-US" sz="1600" noProof="0"/>
              <a:t>The solution was running, fully connected </a:t>
            </a:r>
          </a:p>
          <a:p>
            <a:pPr>
              <a:lnSpc>
                <a:spcPct val="90000"/>
              </a:lnSpc>
            </a:pPr>
            <a:r>
              <a:rPr lang="en-US" sz="1600" noProof="0"/>
              <a:t>The attacker used a Web Shell on the Exchange Server</a:t>
            </a:r>
          </a:p>
          <a:p>
            <a:pPr>
              <a:lnSpc>
                <a:spcPct val="90000"/>
              </a:lnSpc>
            </a:pPr>
            <a:r>
              <a:rPr lang="en-US" sz="1600" noProof="0"/>
              <a:t>The SharePoint </a:t>
            </a:r>
            <a:r>
              <a:rPr lang="en-US" sz="1600"/>
              <a:t>services account was Domain Admin</a:t>
            </a:r>
            <a:endParaRPr lang="en-US" sz="1600" noProof="0"/>
          </a:p>
          <a:p>
            <a:pPr>
              <a:lnSpc>
                <a:spcPct val="90000"/>
              </a:lnSpc>
            </a:pPr>
            <a:r>
              <a:rPr lang="en-US" sz="1600"/>
              <a:t>The system was terminated on paper 5 years ago...</a:t>
            </a:r>
          </a:p>
          <a:p>
            <a:pPr>
              <a:lnSpc>
                <a:spcPct val="90000"/>
              </a:lnSpc>
            </a:pPr>
            <a:r>
              <a:rPr lang="en-US" sz="1600" noProof="0"/>
              <a:t>The attacker </a:t>
            </a:r>
            <a:r>
              <a:rPr lang="en-US" sz="1600"/>
              <a:t>could continue to other systems, since there was full trusts to several other domains</a:t>
            </a:r>
            <a:endParaRPr lang="en-US" sz="1600" noProof="0"/>
          </a:p>
        </p:txBody>
      </p:sp>
      <p:pic>
        <p:nvPicPr>
          <p:cNvPr id="11" name="Picture Placeholder 10" descr="A broken wheelchair in a room&#10;&#10;Description automatically generated with medium confidence">
            <a:extLst>
              <a:ext uri="{FF2B5EF4-FFF2-40B4-BE49-F238E27FC236}">
                <a16:creationId xmlns:a16="http://schemas.microsoft.com/office/drawing/2014/main" id="{63AFF902-BC41-58BF-D15C-DA84B3FD3F95}"/>
              </a:ext>
            </a:extLst>
          </p:cNvPr>
          <p:cNvPicPr>
            <a:picLocks noGrp="1" noChangeAspect="1"/>
          </p:cNvPicPr>
          <p:nvPr>
            <p:ph type="pic" sz="quarter" idx="11"/>
          </p:nvPr>
        </p:nvPicPr>
        <p:blipFill>
          <a:blip r:embed="rId2"/>
          <a:srcRect t="16453" b="16453"/>
          <a:stretch>
            <a:fillRect/>
          </a:stretch>
        </p:blipFill>
        <p:spPr bwMode="auto">
          <a:xfrm>
            <a:off x="4716463" y="1563688"/>
            <a:ext cx="3970337" cy="266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731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64F99-080B-FBCF-916D-81B1A324CF45}"/>
              </a:ext>
            </a:extLst>
          </p:cNvPr>
          <p:cNvSpPr>
            <a:spLocks noGrp="1"/>
          </p:cNvSpPr>
          <p:nvPr>
            <p:ph type="title"/>
          </p:nvPr>
        </p:nvSpPr>
        <p:spPr/>
        <p:txBody>
          <a:bodyPr anchor="ctr">
            <a:normAutofit/>
          </a:bodyPr>
          <a:lstStyle/>
          <a:p>
            <a:r>
              <a:rPr lang="en-US" sz="1575"/>
              <a:t>We patch everything, </a:t>
            </a:r>
            <a:br>
              <a:rPr lang="en-US" sz="1575"/>
            </a:br>
            <a:r>
              <a:rPr lang="en-US" sz="1575"/>
              <a:t>except, that server, that VPN, that firewall, that ILO, that switch, that Idrac, and that client...</a:t>
            </a:r>
          </a:p>
        </p:txBody>
      </p:sp>
      <p:sp>
        <p:nvSpPr>
          <p:cNvPr id="2" name="Text Placeholder 1">
            <a:extLst>
              <a:ext uri="{FF2B5EF4-FFF2-40B4-BE49-F238E27FC236}">
                <a16:creationId xmlns:a16="http://schemas.microsoft.com/office/drawing/2014/main" id="{7079BADC-71C2-87CB-AB1E-8B9323A8CB9B}"/>
              </a:ext>
            </a:extLst>
          </p:cNvPr>
          <p:cNvSpPr>
            <a:spLocks noGrp="1"/>
          </p:cNvSpPr>
          <p:nvPr>
            <p:ph type="body" sz="quarter" idx="10"/>
          </p:nvPr>
        </p:nvSpPr>
        <p:spPr/>
        <p:txBody>
          <a:bodyPr>
            <a:normAutofit/>
          </a:bodyPr>
          <a:lstStyle/>
          <a:p>
            <a:r>
              <a:rPr lang="en-US" noProof="0"/>
              <a:t>Patch solution was in place for Windows Clients and for most servers</a:t>
            </a:r>
          </a:p>
          <a:p>
            <a:r>
              <a:rPr lang="en-US" noProof="0"/>
              <a:t>Solution was automated with exceptions</a:t>
            </a:r>
          </a:p>
        </p:txBody>
      </p:sp>
      <p:pic>
        <p:nvPicPr>
          <p:cNvPr id="3074" name="Picture 2" descr="Windows Update a true saviour ">
            <a:extLst>
              <a:ext uri="{FF2B5EF4-FFF2-40B4-BE49-F238E27FC236}">
                <a16:creationId xmlns:a16="http://schemas.microsoft.com/office/drawing/2014/main" id="{9AF729BE-A072-54DB-8757-4DCFCA2B1BA5}"/>
              </a:ext>
            </a:extLst>
          </p:cNvPr>
          <p:cNvPicPr>
            <a:picLocks noGrp="1" noChangeAspect="1" noChangeArrowheads="1"/>
          </p:cNvPicPr>
          <p:nvPr>
            <p:ph type="pic" sz="quarter" idx="11"/>
          </p:nvPr>
        </p:nvPicPr>
        <p:blipFill rotWithShape="1">
          <a:blip r:embed="rId2">
            <a:extLst>
              <a:ext uri="{28A0092B-C50C-407E-A947-70E740481C1C}">
                <a14:useLocalDpi xmlns:a14="http://schemas.microsoft.com/office/drawing/2010/main" val="0"/>
              </a:ext>
            </a:extLst>
          </a:blip>
          <a:srcRect t="16453" b="16453"/>
          <a:stretch/>
        </p:blipFill>
        <p:spPr>
          <a:noFill/>
        </p:spPr>
      </p:pic>
    </p:spTree>
    <p:extLst>
      <p:ext uri="{BB962C8B-B14F-4D97-AF65-F5344CB8AC3E}">
        <p14:creationId xmlns:p14="http://schemas.microsoft.com/office/powerpoint/2010/main" val="524794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64F99-080B-FBCF-916D-81B1A324CF45}"/>
              </a:ext>
            </a:extLst>
          </p:cNvPr>
          <p:cNvSpPr>
            <a:spLocks noGrp="1"/>
          </p:cNvSpPr>
          <p:nvPr>
            <p:ph type="title"/>
          </p:nvPr>
        </p:nvSpPr>
        <p:spPr/>
        <p:txBody>
          <a:bodyPr anchor="b">
            <a:normAutofit/>
          </a:bodyPr>
          <a:lstStyle/>
          <a:p>
            <a:r>
              <a:rPr lang="en-US" noProof="0"/>
              <a:t>Patching is not always easy...</a:t>
            </a:r>
          </a:p>
        </p:txBody>
      </p:sp>
      <p:sp>
        <p:nvSpPr>
          <p:cNvPr id="2" name="Text Placeholder 1">
            <a:extLst>
              <a:ext uri="{FF2B5EF4-FFF2-40B4-BE49-F238E27FC236}">
                <a16:creationId xmlns:a16="http://schemas.microsoft.com/office/drawing/2014/main" id="{7079BADC-71C2-87CB-AB1E-8B9323A8CB9B}"/>
              </a:ext>
            </a:extLst>
          </p:cNvPr>
          <p:cNvSpPr>
            <a:spLocks noGrp="1"/>
          </p:cNvSpPr>
          <p:nvPr>
            <p:ph type="body" sz="quarter" idx="10"/>
          </p:nvPr>
        </p:nvSpPr>
        <p:spPr/>
        <p:txBody>
          <a:bodyPr wrap="none">
            <a:normAutofit/>
          </a:bodyPr>
          <a:lstStyle/>
          <a:p>
            <a:r>
              <a:rPr lang="en-US" sz="1425"/>
              <a:t>Hardware was in general never patched since first power on (15-20 years)</a:t>
            </a:r>
          </a:p>
          <a:p>
            <a:r>
              <a:rPr lang="en-US" sz="1425"/>
              <a:t>VPN was not patched for more then 5 years</a:t>
            </a:r>
          </a:p>
          <a:p>
            <a:r>
              <a:rPr lang="en-US" sz="1425"/>
              <a:t>The attacker used a nice feature named “Create VPN account without being logged on”</a:t>
            </a:r>
          </a:p>
          <a:p>
            <a:r>
              <a:rPr lang="en-US" sz="1425"/>
              <a:t>Connected to the VPN solution for almost 3 months, </a:t>
            </a:r>
            <a:br>
              <a:rPr lang="en-SE" sz="1425"/>
            </a:br>
            <a:r>
              <a:rPr lang="en-US" sz="1425"/>
              <a:t>the attacker could get access to Active Directly and launch</a:t>
            </a:r>
            <a:r>
              <a:rPr lang="en-SE" sz="1425"/>
              <a:t>h</a:t>
            </a:r>
            <a:r>
              <a:rPr lang="en-US" sz="1425"/>
              <a:t> the attack</a:t>
            </a:r>
          </a:p>
          <a:p>
            <a:r>
              <a:rPr lang="en-US" sz="1425"/>
              <a:t>Primary functions was up after 2 weeks</a:t>
            </a:r>
          </a:p>
          <a:p>
            <a:r>
              <a:rPr lang="en-US" sz="1425"/>
              <a:t>Restore using the “I think I have a copy of that” as well as regular backup (external)</a:t>
            </a:r>
          </a:p>
          <a:p>
            <a:r>
              <a:rPr lang="en-US" sz="1425"/>
              <a:t>Rebuild many functions</a:t>
            </a:r>
          </a:p>
          <a:p>
            <a:r>
              <a:rPr lang="en-US" sz="1425"/>
              <a:t>Data was lost</a:t>
            </a:r>
          </a:p>
        </p:txBody>
      </p:sp>
    </p:spTree>
    <p:extLst>
      <p:ext uri="{BB962C8B-B14F-4D97-AF65-F5344CB8AC3E}">
        <p14:creationId xmlns:p14="http://schemas.microsoft.com/office/powerpoint/2010/main" val="1994958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CEFF-3FD9-AE27-E031-D64252E4CC55}"/>
              </a:ext>
            </a:extLst>
          </p:cNvPr>
          <p:cNvSpPr>
            <a:spLocks noGrp="1"/>
          </p:cNvSpPr>
          <p:nvPr>
            <p:ph type="title"/>
          </p:nvPr>
        </p:nvSpPr>
        <p:spPr/>
        <p:txBody>
          <a:bodyPr/>
          <a:lstStyle/>
          <a:p>
            <a:r>
              <a:rPr lang="en-SE"/>
              <a:t>Agenda</a:t>
            </a:r>
            <a:endParaRPr lang="en-US"/>
          </a:p>
        </p:txBody>
      </p:sp>
      <p:sp>
        <p:nvSpPr>
          <p:cNvPr id="3" name="Text Placeholder 2">
            <a:extLst>
              <a:ext uri="{FF2B5EF4-FFF2-40B4-BE49-F238E27FC236}">
                <a16:creationId xmlns:a16="http://schemas.microsoft.com/office/drawing/2014/main" id="{BA0227FA-217A-0FAE-D59A-0CCD04F46F3E}"/>
              </a:ext>
            </a:extLst>
          </p:cNvPr>
          <p:cNvSpPr>
            <a:spLocks noGrp="1"/>
          </p:cNvSpPr>
          <p:nvPr>
            <p:ph type="body" sz="quarter" idx="10"/>
          </p:nvPr>
        </p:nvSpPr>
        <p:spPr/>
        <p:txBody>
          <a:bodyPr>
            <a:normAutofit/>
          </a:bodyPr>
          <a:lstStyle/>
          <a:p>
            <a:r>
              <a:rPr lang="en-SE"/>
              <a:t>The Network</a:t>
            </a:r>
          </a:p>
          <a:p>
            <a:r>
              <a:rPr lang="en-SE"/>
              <a:t>Securing the control plane</a:t>
            </a:r>
          </a:p>
          <a:p>
            <a:r>
              <a:rPr lang="en-SE"/>
              <a:t>Virtualization</a:t>
            </a:r>
          </a:p>
          <a:p>
            <a:r>
              <a:rPr lang="en-SE"/>
              <a:t>Manage Windows Server</a:t>
            </a:r>
          </a:p>
          <a:p>
            <a:r>
              <a:rPr lang="en-SE"/>
              <a:t>Securing the backup</a:t>
            </a:r>
          </a:p>
        </p:txBody>
      </p:sp>
    </p:spTree>
    <p:extLst>
      <p:ext uri="{BB962C8B-B14F-4D97-AF65-F5344CB8AC3E}">
        <p14:creationId xmlns:p14="http://schemas.microsoft.com/office/powerpoint/2010/main" val="395253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62B6AC-2CBD-2003-9399-8C0422580DB7}"/>
              </a:ext>
            </a:extLst>
          </p:cNvPr>
          <p:cNvSpPr>
            <a:spLocks noGrp="1"/>
          </p:cNvSpPr>
          <p:nvPr>
            <p:ph type="title"/>
          </p:nvPr>
        </p:nvSpPr>
        <p:spPr/>
        <p:txBody>
          <a:bodyPr anchor="b">
            <a:normAutofit/>
          </a:bodyPr>
          <a:lstStyle/>
          <a:p>
            <a:r>
              <a:rPr lang="en-SE"/>
              <a:t>Ten immutable laws of cyber security</a:t>
            </a:r>
            <a:endParaRPr lang="sv-SE"/>
          </a:p>
        </p:txBody>
      </p:sp>
      <p:sp>
        <p:nvSpPr>
          <p:cNvPr id="5" name="Text Placeholder 4">
            <a:extLst>
              <a:ext uri="{FF2B5EF4-FFF2-40B4-BE49-F238E27FC236}">
                <a16:creationId xmlns:a16="http://schemas.microsoft.com/office/drawing/2014/main" id="{43697571-D402-4E8C-A278-A768DEC7A70E}"/>
              </a:ext>
            </a:extLst>
          </p:cNvPr>
          <p:cNvSpPr>
            <a:spLocks noGrp="1"/>
          </p:cNvSpPr>
          <p:nvPr>
            <p:ph type="body" sz="quarter" idx="10"/>
          </p:nvPr>
        </p:nvSpPr>
        <p:spPr/>
        <p:txBody>
          <a:bodyPr>
            <a:normAutofit/>
          </a:bodyPr>
          <a:lstStyle/>
          <a:p>
            <a:r>
              <a:rPr lang="en-SE"/>
              <a:t>These laws were written, prior to year 2000</a:t>
            </a:r>
          </a:p>
          <a:p>
            <a:endParaRPr lang="en-SE"/>
          </a:p>
          <a:p>
            <a:r>
              <a:rPr lang="sv-SE"/>
              <a:t>A</a:t>
            </a:r>
            <a:r>
              <a:rPr lang="en-SE" err="1"/>
              <a:t>nd</a:t>
            </a:r>
            <a:r>
              <a:rPr lang="en-SE"/>
              <a:t> we are still struggling with these fundamentals...</a:t>
            </a:r>
            <a:endParaRPr lang="sv-SE"/>
          </a:p>
        </p:txBody>
      </p:sp>
    </p:spTree>
    <p:extLst>
      <p:ext uri="{BB962C8B-B14F-4D97-AF65-F5344CB8AC3E}">
        <p14:creationId xmlns:p14="http://schemas.microsoft.com/office/powerpoint/2010/main" val="157215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63464-2AEF-CC75-9259-92134660E1EF}"/>
              </a:ext>
            </a:extLst>
          </p:cNvPr>
          <p:cNvSpPr>
            <a:spLocks noGrp="1"/>
          </p:cNvSpPr>
          <p:nvPr>
            <p:ph type="title"/>
          </p:nvPr>
        </p:nvSpPr>
        <p:spPr>
          <a:xfrm>
            <a:off x="457200" y="555526"/>
            <a:ext cx="8229600" cy="914400"/>
          </a:xfrm>
        </p:spPr>
        <p:txBody>
          <a:bodyPr anchor="ctr">
            <a:normAutofit/>
          </a:bodyPr>
          <a:lstStyle/>
          <a:p>
            <a:r>
              <a:rPr lang="en-SE"/>
              <a:t>Ten immutable laws of cyber security</a:t>
            </a:r>
            <a:endParaRPr lang="sv-SE"/>
          </a:p>
        </p:txBody>
      </p:sp>
      <p:graphicFrame>
        <p:nvGraphicFramePr>
          <p:cNvPr id="11" name="Text Placeholder 4">
            <a:extLst>
              <a:ext uri="{FF2B5EF4-FFF2-40B4-BE49-F238E27FC236}">
                <a16:creationId xmlns:a16="http://schemas.microsoft.com/office/drawing/2014/main" id="{78443A59-4443-E9DE-2297-DEE3AFF91F0B}"/>
              </a:ext>
            </a:extLst>
          </p:cNvPr>
          <p:cNvGraphicFramePr>
            <a:graphicFrameLocks noGrp="1"/>
          </p:cNvGraphicFramePr>
          <p:nvPr>
            <p:ph idx="1"/>
            <p:extLst>
              <p:ext uri="{D42A27DB-BD31-4B8C-83A1-F6EECF244321}">
                <p14:modId xmlns:p14="http://schemas.microsoft.com/office/powerpoint/2010/main" val="4006452422"/>
              </p:ext>
            </p:extLst>
          </p:nvPr>
        </p:nvGraphicFramePr>
        <p:xfrm>
          <a:off x="457200" y="1469927"/>
          <a:ext cx="8229600" cy="2822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860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63464-2AEF-CC75-9259-92134660E1EF}"/>
              </a:ext>
            </a:extLst>
          </p:cNvPr>
          <p:cNvSpPr>
            <a:spLocks noGrp="1"/>
          </p:cNvSpPr>
          <p:nvPr>
            <p:ph type="title"/>
          </p:nvPr>
        </p:nvSpPr>
        <p:spPr>
          <a:xfrm>
            <a:off x="457200" y="555526"/>
            <a:ext cx="8229600" cy="914400"/>
          </a:xfrm>
        </p:spPr>
        <p:txBody>
          <a:bodyPr anchor="ctr">
            <a:normAutofit/>
          </a:bodyPr>
          <a:lstStyle/>
          <a:p>
            <a:r>
              <a:rPr lang="en-SE"/>
              <a:t>Ten immutable laws of cyber security</a:t>
            </a:r>
            <a:endParaRPr lang="sv-SE"/>
          </a:p>
        </p:txBody>
      </p:sp>
      <p:graphicFrame>
        <p:nvGraphicFramePr>
          <p:cNvPr id="11" name="Text Placeholder 4">
            <a:extLst>
              <a:ext uri="{FF2B5EF4-FFF2-40B4-BE49-F238E27FC236}">
                <a16:creationId xmlns:a16="http://schemas.microsoft.com/office/drawing/2014/main" id="{F3A4AE07-EF8D-E294-DC09-BA3CFAE113D7}"/>
              </a:ext>
            </a:extLst>
          </p:cNvPr>
          <p:cNvGraphicFramePr>
            <a:graphicFrameLocks noGrp="1"/>
          </p:cNvGraphicFramePr>
          <p:nvPr>
            <p:ph idx="1"/>
            <p:extLst>
              <p:ext uri="{D42A27DB-BD31-4B8C-83A1-F6EECF244321}">
                <p14:modId xmlns:p14="http://schemas.microsoft.com/office/powerpoint/2010/main" val="746205769"/>
              </p:ext>
            </p:extLst>
          </p:nvPr>
        </p:nvGraphicFramePr>
        <p:xfrm>
          <a:off x="457200" y="1469927"/>
          <a:ext cx="8229600" cy="2822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557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3C35563A-5B76-3FA7-5764-2AD6B963E6EF}"/>
              </a:ext>
            </a:extLst>
          </p:cNvPr>
          <p:cNvSpPr>
            <a:spLocks noGrp="1"/>
          </p:cNvSpPr>
          <p:nvPr>
            <p:ph type="title"/>
          </p:nvPr>
        </p:nvSpPr>
        <p:spPr>
          <a:xfrm>
            <a:off x="457200" y="555526"/>
            <a:ext cx="8229600" cy="914400"/>
          </a:xfrm>
        </p:spPr>
        <p:txBody>
          <a:bodyPr/>
          <a:lstStyle/>
          <a:p>
            <a:endParaRPr lang="en-US"/>
          </a:p>
        </p:txBody>
      </p:sp>
      <p:sp>
        <p:nvSpPr>
          <p:cNvPr id="4" name="Content Placeholder 3">
            <a:extLst>
              <a:ext uri="{FF2B5EF4-FFF2-40B4-BE49-F238E27FC236}">
                <a16:creationId xmlns:a16="http://schemas.microsoft.com/office/drawing/2014/main" id="{E97B1211-47E2-4561-A823-4964D24169AD}"/>
              </a:ext>
            </a:extLst>
          </p:cNvPr>
          <p:cNvSpPr>
            <a:spLocks noGrp="1"/>
          </p:cNvSpPr>
          <p:nvPr>
            <p:ph type="body" sz="quarter" idx="10"/>
          </p:nvPr>
        </p:nvSpPr>
        <p:spPr>
          <a:xfrm>
            <a:off x="457200" y="1563688"/>
            <a:ext cx="4042792" cy="2663825"/>
          </a:xfrm>
        </p:spPr>
        <p:txBody>
          <a:bodyPr vert="horz" lIns="91440" tIns="45720" rIns="91440" bIns="45720" rtlCol="0">
            <a:normAutofit/>
          </a:bodyPr>
          <a:lstStyle/>
          <a:p>
            <a:pPr marL="0" indent="0" defTabSz="914378">
              <a:buNone/>
            </a:pPr>
            <a:r>
              <a:rPr lang="en-SE" i="1"/>
              <a:t>“</a:t>
            </a:r>
            <a:r>
              <a:rPr lang="en-US" i="1"/>
              <a:t>The threat actor does not care about your security, they care about your weakness, and they only need to find one, tiny hole, one time</a:t>
            </a:r>
            <a:r>
              <a:rPr lang="en-SE" i="1"/>
              <a:t>”</a:t>
            </a:r>
            <a:endParaRPr lang="en-US" i="1"/>
          </a:p>
        </p:txBody>
      </p:sp>
      <p:pic>
        <p:nvPicPr>
          <p:cNvPr id="1026" name="Picture 2" descr="extremely secure wall with one small whole">
            <a:extLst>
              <a:ext uri="{FF2B5EF4-FFF2-40B4-BE49-F238E27FC236}">
                <a16:creationId xmlns:a16="http://schemas.microsoft.com/office/drawing/2014/main" id="{310A8ED2-562D-61ED-4CDE-D5C1C4960DC1}"/>
              </a:ext>
            </a:extLst>
          </p:cNvPr>
          <p:cNvPicPr>
            <a:picLocks noGrp="1" noChangeAspect="1" noChangeArrowheads="1"/>
          </p:cNvPicPr>
          <p:nvPr>
            <p:ph type="pic" sz="quarter" idx="11"/>
          </p:nvPr>
        </p:nvPicPr>
        <p:blipFill rotWithShape="1">
          <a:blip r:embed="rId2">
            <a:extLst>
              <a:ext uri="{28A0092B-C50C-407E-A947-70E740481C1C}">
                <a14:useLocalDpi xmlns:a14="http://schemas.microsoft.com/office/drawing/2010/main" val="0"/>
              </a:ext>
            </a:extLst>
          </a:blip>
          <a:srcRect t="16917" r="2" b="15991"/>
          <a:stretch/>
        </p:blipFill>
        <p:spPr bwMode="auto">
          <a:xfrm>
            <a:off x="4716463" y="1563688"/>
            <a:ext cx="3970337" cy="2663825"/>
          </a:xfrm>
          <a:prstGeom prst="rect">
            <a:avLst/>
          </a:prstGeom>
          <a:noFill/>
        </p:spPr>
      </p:pic>
    </p:spTree>
    <p:extLst>
      <p:ext uri="{BB962C8B-B14F-4D97-AF65-F5344CB8AC3E}">
        <p14:creationId xmlns:p14="http://schemas.microsoft.com/office/powerpoint/2010/main" val="63207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FD1E-666C-4F15-49E5-74B7FF72F4FE}"/>
              </a:ext>
            </a:extLst>
          </p:cNvPr>
          <p:cNvSpPr>
            <a:spLocks noGrp="1"/>
          </p:cNvSpPr>
          <p:nvPr>
            <p:ph type="title"/>
          </p:nvPr>
        </p:nvSpPr>
        <p:spPr>
          <a:xfrm>
            <a:off x="457200" y="555526"/>
            <a:ext cx="8147248" cy="720080"/>
          </a:xfrm>
        </p:spPr>
        <p:txBody>
          <a:bodyPr/>
          <a:lstStyle/>
          <a:p>
            <a:r>
              <a:rPr lang="en-SE"/>
              <a:t>The Story Behind...</a:t>
            </a:r>
            <a:endParaRPr lang="en-US"/>
          </a:p>
        </p:txBody>
      </p:sp>
      <p:sp>
        <p:nvSpPr>
          <p:cNvPr id="3" name="Text Placeholder 2">
            <a:extLst>
              <a:ext uri="{FF2B5EF4-FFF2-40B4-BE49-F238E27FC236}">
                <a16:creationId xmlns:a16="http://schemas.microsoft.com/office/drawing/2014/main" id="{AA07FB2D-C72A-A170-1DC3-512DFF6FA7E3}"/>
              </a:ext>
            </a:extLst>
          </p:cNvPr>
          <p:cNvSpPr>
            <a:spLocks noGrp="1"/>
          </p:cNvSpPr>
          <p:nvPr>
            <p:ph type="body" sz="quarter" idx="10"/>
          </p:nvPr>
        </p:nvSpPr>
        <p:spPr>
          <a:xfrm>
            <a:off x="457200" y="1275606"/>
            <a:ext cx="8229600" cy="3168352"/>
          </a:xfrm>
        </p:spPr>
        <p:txBody>
          <a:bodyPr>
            <a:normAutofit fontScale="77500" lnSpcReduction="20000"/>
          </a:bodyPr>
          <a:lstStyle/>
          <a:p>
            <a:pPr marL="0" indent="0" algn="l">
              <a:buNone/>
            </a:pPr>
            <a:r>
              <a:rPr lang="en-US" b="1" i="0">
                <a:solidFill>
                  <a:srgbClr val="D2D0CE"/>
                </a:solidFill>
                <a:effectLst/>
                <a:latin typeface="-apple-system"/>
              </a:rPr>
              <a:t>Once upon a time</a:t>
            </a:r>
            <a:r>
              <a:rPr lang="en-US" b="0" i="0">
                <a:solidFill>
                  <a:srgbClr val="D2D0CE"/>
                </a:solidFill>
                <a:effectLst/>
                <a:latin typeface="-apple-system"/>
              </a:rPr>
              <a:t>, there was a company with a network infrastructure that was held together by digital duct tape and outdated software. The employees often joked about the slow internet speeds and frequent crashes, but little did they know, their network was a ticking time bomb.</a:t>
            </a:r>
            <a:r>
              <a:rPr lang="en-SE" b="0" i="0">
                <a:solidFill>
                  <a:srgbClr val="D2D0CE"/>
                </a:solidFill>
                <a:effectLst/>
                <a:latin typeface="-apple-system"/>
              </a:rPr>
              <a:t> </a:t>
            </a:r>
          </a:p>
          <a:p>
            <a:pPr marL="0" indent="0" algn="l">
              <a:buNone/>
            </a:pPr>
            <a:endParaRPr lang="en-SE" b="0" i="0">
              <a:solidFill>
                <a:srgbClr val="D2D0CE"/>
              </a:solidFill>
              <a:effectLst/>
              <a:latin typeface="-apple-system"/>
            </a:endParaRPr>
          </a:p>
          <a:p>
            <a:pPr marL="0" indent="0" algn="l">
              <a:buNone/>
            </a:pPr>
            <a:r>
              <a:rPr lang="en-US" b="0" i="0">
                <a:solidFill>
                  <a:srgbClr val="D2D0CE"/>
                </a:solidFill>
                <a:effectLst/>
                <a:latin typeface="-apple-system"/>
              </a:rPr>
              <a:t>One dark and stormy night, a group of cyber criminals, lurking in the shadows of the internet, discovered this vulnerable network. With a few keystrokes, they breached the company’s defenses, slipping past the outdated firewalls and weak passwords like a hot knife through butter.</a:t>
            </a:r>
          </a:p>
          <a:p>
            <a:pPr marL="0" indent="0" algn="l">
              <a:buNone/>
            </a:pPr>
            <a:endParaRPr lang="en-SE" b="0" i="0">
              <a:solidFill>
                <a:srgbClr val="D2D0CE"/>
              </a:solidFill>
              <a:effectLst/>
              <a:latin typeface="-apple-system"/>
            </a:endParaRPr>
          </a:p>
          <a:p>
            <a:pPr marL="0" indent="0" algn="l">
              <a:buNone/>
            </a:pPr>
            <a:r>
              <a:rPr lang="en-US" b="0" i="0">
                <a:solidFill>
                  <a:srgbClr val="D2D0CE"/>
                </a:solidFill>
                <a:effectLst/>
                <a:latin typeface="-apple-system"/>
              </a:rPr>
              <a:t>The next morning, chaos reigned. Computers were locked, sensitive data was stolen, and the company’s operations ground to a halt. The IT team scrambled to contain the breach, but the damage was done. It was a harsh lesson in the importance of robust cybersecurity measures and the dangers of neglecting network infrastructure.</a:t>
            </a:r>
          </a:p>
        </p:txBody>
      </p:sp>
    </p:spTree>
    <p:extLst>
      <p:ext uri="{BB962C8B-B14F-4D97-AF65-F5344CB8AC3E}">
        <p14:creationId xmlns:p14="http://schemas.microsoft.com/office/powerpoint/2010/main" val="333509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D043-28A4-CE83-989E-23FFCC1ED96B}"/>
              </a:ext>
            </a:extLst>
          </p:cNvPr>
          <p:cNvSpPr>
            <a:spLocks noGrp="1"/>
          </p:cNvSpPr>
          <p:nvPr>
            <p:ph type="title"/>
          </p:nvPr>
        </p:nvSpPr>
        <p:spPr/>
        <p:txBody>
          <a:bodyPr anchor="ctr">
            <a:normAutofit/>
          </a:bodyPr>
          <a:lstStyle/>
          <a:p>
            <a:r>
              <a:rPr lang="en-SE"/>
              <a:t>CSIRT</a:t>
            </a:r>
            <a:endParaRPr lang="sv-SE"/>
          </a:p>
        </p:txBody>
      </p:sp>
      <p:sp>
        <p:nvSpPr>
          <p:cNvPr id="3" name="Text Placeholder 2">
            <a:extLst>
              <a:ext uri="{FF2B5EF4-FFF2-40B4-BE49-F238E27FC236}">
                <a16:creationId xmlns:a16="http://schemas.microsoft.com/office/drawing/2014/main" id="{40F88ADD-C2FB-0F81-C60F-A6EE88F621D5}"/>
              </a:ext>
            </a:extLst>
          </p:cNvPr>
          <p:cNvSpPr>
            <a:spLocks noGrp="1"/>
          </p:cNvSpPr>
          <p:nvPr>
            <p:ph type="body" sz="quarter" idx="10"/>
          </p:nvPr>
        </p:nvSpPr>
        <p:spPr/>
        <p:txBody>
          <a:bodyPr>
            <a:normAutofit/>
          </a:bodyPr>
          <a:lstStyle/>
          <a:p>
            <a:r>
              <a:rPr lang="en-SE"/>
              <a:t>Statistics:</a:t>
            </a:r>
          </a:p>
          <a:p>
            <a:pPr marL="342892" indent="-342892">
              <a:buFontTx/>
              <a:buChar char="-"/>
            </a:pPr>
            <a:r>
              <a:rPr lang="en-SE"/>
              <a:t>Number of incidents yearly 170-200</a:t>
            </a:r>
          </a:p>
          <a:p>
            <a:pPr marL="342892" indent="-342892">
              <a:buFontTx/>
              <a:buChar char="-"/>
            </a:pPr>
            <a:r>
              <a:rPr lang="en-SE"/>
              <a:t>Concurrent incidents 10-15</a:t>
            </a:r>
          </a:p>
          <a:p>
            <a:pPr marL="342892" indent="-342892">
              <a:buFontTx/>
              <a:buChar char="-"/>
            </a:pPr>
            <a:r>
              <a:rPr lang="en-SE"/>
              <a:t>Time spent yearly around 35.000hrs</a:t>
            </a:r>
          </a:p>
          <a:p>
            <a:pPr marL="342892" indent="-342892">
              <a:buFontTx/>
              <a:buChar char="-"/>
            </a:pPr>
            <a:endParaRPr lang="en-SE"/>
          </a:p>
          <a:p>
            <a:r>
              <a:rPr lang="en-SE"/>
              <a:t>That gives us “some” insights</a:t>
            </a:r>
          </a:p>
          <a:p>
            <a:endParaRPr lang="en-SE"/>
          </a:p>
          <a:p>
            <a:endParaRPr lang="sv-SE"/>
          </a:p>
        </p:txBody>
      </p:sp>
      <p:pic>
        <p:nvPicPr>
          <p:cNvPr id="6" name="Picture 5">
            <a:extLst>
              <a:ext uri="{FF2B5EF4-FFF2-40B4-BE49-F238E27FC236}">
                <a16:creationId xmlns:a16="http://schemas.microsoft.com/office/drawing/2014/main" id="{FAF9D100-AE32-255D-82CB-0D9B94A67458}"/>
              </a:ext>
            </a:extLst>
          </p:cNvPr>
          <p:cNvPicPr>
            <a:picLocks noChangeAspect="1"/>
          </p:cNvPicPr>
          <p:nvPr/>
        </p:nvPicPr>
        <p:blipFill>
          <a:blip r:embed="rId2"/>
          <a:stretch>
            <a:fillRect/>
          </a:stretch>
        </p:blipFill>
        <p:spPr>
          <a:xfrm>
            <a:off x="1907704" y="4011910"/>
            <a:ext cx="7085270" cy="885658"/>
          </a:xfrm>
          <a:prstGeom prst="rect">
            <a:avLst/>
          </a:prstGeom>
          <a:noFill/>
        </p:spPr>
      </p:pic>
    </p:spTree>
    <p:extLst>
      <p:ext uri="{BB962C8B-B14F-4D97-AF65-F5344CB8AC3E}">
        <p14:creationId xmlns:p14="http://schemas.microsoft.com/office/powerpoint/2010/main" val="2150396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F9B6E2-49BE-46DF-9D6B-E6B636CE97C8}"/>
              </a:ext>
            </a:extLst>
          </p:cNvPr>
          <p:cNvSpPr>
            <a:spLocks noGrp="1"/>
          </p:cNvSpPr>
          <p:nvPr>
            <p:ph type="title"/>
          </p:nvPr>
        </p:nvSpPr>
        <p:spPr/>
        <p:txBody>
          <a:bodyPr>
            <a:normAutofit fontScale="90000"/>
          </a:bodyPr>
          <a:lstStyle/>
          <a:p>
            <a:r>
              <a:rPr lang="en-US" noProof="0"/>
              <a:t>The administrator that really needed to patch...</a:t>
            </a:r>
          </a:p>
        </p:txBody>
      </p:sp>
      <p:sp>
        <p:nvSpPr>
          <p:cNvPr id="5" name="Text Placeholder 4">
            <a:extLst>
              <a:ext uri="{FF2B5EF4-FFF2-40B4-BE49-F238E27FC236}">
                <a16:creationId xmlns:a16="http://schemas.microsoft.com/office/drawing/2014/main" id="{C6D4C5DF-02B0-0C3A-C774-EF7F0106C1BF}"/>
              </a:ext>
            </a:extLst>
          </p:cNvPr>
          <p:cNvSpPr>
            <a:spLocks noGrp="1"/>
          </p:cNvSpPr>
          <p:nvPr>
            <p:ph type="body" sz="quarter" idx="10"/>
          </p:nvPr>
        </p:nvSpPr>
        <p:spPr/>
        <p:txBody>
          <a:bodyPr/>
          <a:lstStyle/>
          <a:p>
            <a:endParaRPr lang="en-US"/>
          </a:p>
        </p:txBody>
      </p:sp>
      <p:graphicFrame>
        <p:nvGraphicFramePr>
          <p:cNvPr id="10" name="Content Placeholder 7">
            <a:extLst>
              <a:ext uri="{FF2B5EF4-FFF2-40B4-BE49-F238E27FC236}">
                <a16:creationId xmlns:a16="http://schemas.microsoft.com/office/drawing/2014/main" id="{93451EAF-CA53-8958-FC6F-11F1271245D6}"/>
              </a:ext>
            </a:extLst>
          </p:cNvPr>
          <p:cNvGraphicFramePr>
            <a:graphicFrameLocks noGrp="1"/>
          </p:cNvGraphicFramePr>
          <p:nvPr>
            <p:ph type="pic" sz="quarter" idx="11"/>
            <p:extLst>
              <p:ext uri="{D42A27DB-BD31-4B8C-83A1-F6EECF244321}">
                <p14:modId xmlns:p14="http://schemas.microsoft.com/office/powerpoint/2010/main" val="2456641652"/>
              </p:ext>
            </p:extLst>
          </p:nvPr>
        </p:nvGraphicFramePr>
        <p:xfrm>
          <a:off x="493427" y="1571626"/>
          <a:ext cx="3970337" cy="266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descr="Excited administrator that are patching mny systems">
            <a:extLst>
              <a:ext uri="{FF2B5EF4-FFF2-40B4-BE49-F238E27FC236}">
                <a16:creationId xmlns:a16="http://schemas.microsoft.com/office/drawing/2014/main" id="{0521EE75-74D4-5475-3D60-EAC017F0DA10}"/>
              </a:ext>
            </a:extLst>
          </p:cNvPr>
          <p:cNvPicPr>
            <a:picLocks noGrp="1" noChangeAspect="1" noChangeArrowheads="1"/>
          </p:cNvPicPr>
          <p:nvPr>
            <p:ph sz="half" idx="4294967295"/>
          </p:nvPr>
        </p:nvPicPr>
        <p:blipFill>
          <a:blip r:embed="rId8">
            <a:extLst>
              <a:ext uri="{28A0092B-C50C-407E-A947-70E740481C1C}">
                <a14:useLocalDpi xmlns:a14="http://schemas.microsoft.com/office/drawing/2010/main" val="0"/>
              </a:ext>
            </a:extLst>
          </a:blip>
          <a:stretch>
            <a:fillRect/>
          </a:stretch>
        </p:blipFill>
        <p:spPr>
          <a:xfrm>
            <a:off x="5868144" y="1601590"/>
            <a:ext cx="2600076" cy="2597937"/>
          </a:xfrm>
        </p:spPr>
      </p:pic>
    </p:spTree>
    <p:extLst>
      <p:ext uri="{BB962C8B-B14F-4D97-AF65-F5344CB8AC3E}">
        <p14:creationId xmlns:p14="http://schemas.microsoft.com/office/powerpoint/2010/main" val="830738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82ED2-D5E9-55FE-24E4-78466BAC791D}"/>
              </a:ext>
            </a:extLst>
          </p:cNvPr>
          <p:cNvSpPr>
            <a:spLocks noGrp="1"/>
          </p:cNvSpPr>
          <p:nvPr>
            <p:ph type="ctrTitle"/>
          </p:nvPr>
        </p:nvSpPr>
        <p:spPr>
          <a:xfrm>
            <a:off x="539552" y="1995686"/>
            <a:ext cx="8064896" cy="720080"/>
          </a:xfrm>
        </p:spPr>
        <p:txBody>
          <a:bodyPr anchor="ctr">
            <a:normAutofit/>
          </a:bodyPr>
          <a:lstStyle/>
          <a:p>
            <a:r>
              <a:rPr lang="en-SE" noProof="0"/>
              <a:t>Could this have been prevented?</a:t>
            </a:r>
            <a:endParaRPr lang="en-US"/>
          </a:p>
        </p:txBody>
      </p:sp>
      <p:sp>
        <p:nvSpPr>
          <p:cNvPr id="18" name="Content Placeholder 1">
            <a:extLst>
              <a:ext uri="{FF2B5EF4-FFF2-40B4-BE49-F238E27FC236}">
                <a16:creationId xmlns:a16="http://schemas.microsoft.com/office/drawing/2014/main" id="{81968B3E-2369-F1CF-BE99-F7152E3AF71E}"/>
              </a:ext>
            </a:extLst>
          </p:cNvPr>
          <p:cNvSpPr>
            <a:spLocks noGrp="1"/>
          </p:cNvSpPr>
          <p:nvPr>
            <p:ph type="body" sz="quarter" idx="10"/>
          </p:nvPr>
        </p:nvSpPr>
        <p:spPr>
          <a:xfrm>
            <a:off x="539552" y="2931791"/>
            <a:ext cx="8064896" cy="432048"/>
          </a:xfrm>
        </p:spPr>
        <p:txBody>
          <a:bodyPr>
            <a:normAutofit/>
          </a:bodyPr>
          <a:lstStyle/>
          <a:p>
            <a:r>
              <a:rPr lang="en-SE" noProof="0"/>
              <a:t>Yes</a:t>
            </a:r>
            <a:endParaRPr lang="en-US" noProof="0"/>
          </a:p>
        </p:txBody>
      </p:sp>
    </p:spTree>
    <p:extLst>
      <p:ext uri="{BB962C8B-B14F-4D97-AF65-F5344CB8AC3E}">
        <p14:creationId xmlns:p14="http://schemas.microsoft.com/office/powerpoint/2010/main" val="4176673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F9B6E2-49BE-46DF-9D6B-E6B636CE97C8}"/>
              </a:ext>
            </a:extLst>
          </p:cNvPr>
          <p:cNvSpPr>
            <a:spLocks noGrp="1"/>
          </p:cNvSpPr>
          <p:nvPr>
            <p:ph type="title"/>
          </p:nvPr>
        </p:nvSpPr>
        <p:spPr/>
        <p:txBody>
          <a:bodyPr/>
          <a:lstStyle/>
          <a:p>
            <a:r>
              <a:rPr lang="en-US"/>
              <a:t>Of course we have logging enabled...</a:t>
            </a:r>
            <a:endParaRPr lang="en-US" noProof="0"/>
          </a:p>
        </p:txBody>
      </p:sp>
      <p:sp>
        <p:nvSpPr>
          <p:cNvPr id="4" name="Text Placeholder 3">
            <a:extLst>
              <a:ext uri="{FF2B5EF4-FFF2-40B4-BE49-F238E27FC236}">
                <a16:creationId xmlns:a16="http://schemas.microsoft.com/office/drawing/2014/main" id="{F25765BA-C851-CB9E-0076-89AEC23B700F}"/>
              </a:ext>
            </a:extLst>
          </p:cNvPr>
          <p:cNvSpPr>
            <a:spLocks noGrp="1"/>
          </p:cNvSpPr>
          <p:nvPr>
            <p:ph type="body" sz="quarter" idx="10"/>
          </p:nvPr>
        </p:nvSpPr>
        <p:spPr/>
        <p:txBody>
          <a:bodyPr/>
          <a:lstStyle/>
          <a:p>
            <a:endParaRPr lang="en-US"/>
          </a:p>
        </p:txBody>
      </p:sp>
      <p:graphicFrame>
        <p:nvGraphicFramePr>
          <p:cNvPr id="10" name="Content Placeholder 7">
            <a:extLst>
              <a:ext uri="{FF2B5EF4-FFF2-40B4-BE49-F238E27FC236}">
                <a16:creationId xmlns:a16="http://schemas.microsoft.com/office/drawing/2014/main" id="{93451EAF-CA53-8958-FC6F-11F1271245D6}"/>
              </a:ext>
            </a:extLst>
          </p:cNvPr>
          <p:cNvGraphicFramePr>
            <a:graphicFrameLocks noGrp="1"/>
          </p:cNvGraphicFramePr>
          <p:nvPr>
            <p:ph type="pic" sz="quarter" idx="11"/>
            <p:extLst>
              <p:ext uri="{D42A27DB-BD31-4B8C-83A1-F6EECF244321}">
                <p14:modId xmlns:p14="http://schemas.microsoft.com/office/powerpoint/2010/main" val="3939179529"/>
              </p:ext>
            </p:extLst>
          </p:nvPr>
        </p:nvGraphicFramePr>
        <p:xfrm>
          <a:off x="493427" y="1571626"/>
          <a:ext cx="3970337" cy="266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a:extLst>
              <a:ext uri="{FF2B5EF4-FFF2-40B4-BE49-F238E27FC236}">
                <a16:creationId xmlns:a16="http://schemas.microsoft.com/office/drawing/2014/main" id="{2C2529C0-F57E-EA4A-1EC9-071C096E8235}"/>
              </a:ext>
            </a:extLst>
          </p:cNvPr>
          <p:cNvPicPr>
            <a:picLocks noGrp="1" noChangeAspect="1"/>
          </p:cNvPicPr>
          <p:nvPr>
            <p:ph sz="half" idx="4294967295"/>
          </p:nvPr>
        </p:nvPicPr>
        <p:blipFill>
          <a:blip r:embed="rId8"/>
          <a:stretch>
            <a:fillRect/>
          </a:stretch>
        </p:blipFill>
        <p:spPr>
          <a:xfrm>
            <a:off x="5652120" y="1555750"/>
            <a:ext cx="2736304" cy="2736304"/>
          </a:xfrm>
        </p:spPr>
      </p:pic>
    </p:spTree>
    <p:extLst>
      <p:ext uri="{BB962C8B-B14F-4D97-AF65-F5344CB8AC3E}">
        <p14:creationId xmlns:p14="http://schemas.microsoft.com/office/powerpoint/2010/main" val="3799053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82ED2-D5E9-55FE-24E4-78466BAC791D}"/>
              </a:ext>
            </a:extLst>
          </p:cNvPr>
          <p:cNvSpPr>
            <a:spLocks noGrp="1"/>
          </p:cNvSpPr>
          <p:nvPr>
            <p:ph type="ctrTitle"/>
          </p:nvPr>
        </p:nvSpPr>
        <p:spPr>
          <a:xfrm>
            <a:off x="539552" y="1995686"/>
            <a:ext cx="8064896" cy="720080"/>
          </a:xfrm>
        </p:spPr>
        <p:txBody>
          <a:bodyPr anchor="ctr">
            <a:normAutofit/>
          </a:bodyPr>
          <a:lstStyle/>
          <a:p>
            <a:r>
              <a:rPr lang="en-SE" noProof="0"/>
              <a:t>Could this have been prevented?</a:t>
            </a:r>
            <a:endParaRPr lang="en-US"/>
          </a:p>
        </p:txBody>
      </p:sp>
      <p:sp>
        <p:nvSpPr>
          <p:cNvPr id="18" name="Content Placeholder 1">
            <a:extLst>
              <a:ext uri="{FF2B5EF4-FFF2-40B4-BE49-F238E27FC236}">
                <a16:creationId xmlns:a16="http://schemas.microsoft.com/office/drawing/2014/main" id="{81968B3E-2369-F1CF-BE99-F7152E3AF71E}"/>
              </a:ext>
            </a:extLst>
          </p:cNvPr>
          <p:cNvSpPr>
            <a:spLocks noGrp="1"/>
          </p:cNvSpPr>
          <p:nvPr>
            <p:ph type="body" sz="quarter" idx="10"/>
          </p:nvPr>
        </p:nvSpPr>
        <p:spPr>
          <a:xfrm>
            <a:off x="539552" y="2931791"/>
            <a:ext cx="8064896" cy="432048"/>
          </a:xfrm>
        </p:spPr>
        <p:txBody>
          <a:bodyPr>
            <a:normAutofit/>
          </a:bodyPr>
          <a:lstStyle/>
          <a:p>
            <a:r>
              <a:rPr lang="en-SE" noProof="0"/>
              <a:t>Yes</a:t>
            </a:r>
            <a:endParaRPr lang="en-US" noProof="0"/>
          </a:p>
        </p:txBody>
      </p:sp>
    </p:spTree>
    <p:extLst>
      <p:ext uri="{BB962C8B-B14F-4D97-AF65-F5344CB8AC3E}">
        <p14:creationId xmlns:p14="http://schemas.microsoft.com/office/powerpoint/2010/main" val="2130930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PPT-mal_NIC">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Figtree"/>
        <a:ea typeface=""/>
        <a:cs typeface=""/>
      </a:majorFont>
      <a:minorFont>
        <a:latin typeface="Figtre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11d8f4c-2db3-40be-81ae-2785f358260f" xsi:nil="true"/>
    <lcf76f155ced4ddcb4097134ff3c332f xmlns="a1629192-e3db-4642-add4-3891102d791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FC7E878A8BBB4484E57FC520262DFE" ma:contentTypeVersion="20" ma:contentTypeDescription="Create a new document." ma:contentTypeScope="" ma:versionID="05da2c8310104a54c75f35b517716ae1">
  <xsd:schema xmlns:xsd="http://www.w3.org/2001/XMLSchema" xmlns:xs="http://www.w3.org/2001/XMLSchema" xmlns:p="http://schemas.microsoft.com/office/2006/metadata/properties" xmlns:ns1="http://schemas.microsoft.com/sharepoint/v3" xmlns:ns2="a1629192-e3db-4642-add4-3891102d7914" xmlns:ns3="711d8f4c-2db3-40be-81ae-2785f358260f" targetNamespace="http://schemas.microsoft.com/office/2006/metadata/properties" ma:root="true" ma:fieldsID="cfad01882eb0679c17e18a4575856c6c" ns1:_="" ns2:_="" ns3:_="">
    <xsd:import namespace="http://schemas.microsoft.com/sharepoint/v3"/>
    <xsd:import namespace="a1629192-e3db-4642-add4-3891102d7914"/>
    <xsd:import namespace="711d8f4c-2db3-40be-81ae-2785f35826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629192-e3db-4642-add4-3891102d79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99804f43-0809-4c61-8141-e461dde80f75"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1d8f4c-2db3-40be-81ae-2785f358260f"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29edb959-05d0-451f-9e2a-b7c850182808}" ma:internalName="TaxCatchAll" ma:showField="CatchAllData" ma:web="711d8f4c-2db3-40be-81ae-2785f35826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57A6EC-9A9E-444E-8221-A266B6AABAF4}">
  <ds:schemaRefs>
    <ds:schemaRef ds:uri="711d8f4c-2db3-40be-81ae-2785f358260f"/>
    <ds:schemaRef ds:uri="a1629192-e3db-4642-add4-3891102d79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8819411-4E32-45F3-88A2-A499F1B6CA54}">
  <ds:schemaRefs>
    <ds:schemaRef ds:uri="http://schemas.microsoft.com/sharepoint/v3/contenttype/forms"/>
  </ds:schemaRefs>
</ds:datastoreItem>
</file>

<file path=customXml/itemProps3.xml><?xml version="1.0" encoding="utf-8"?>
<ds:datastoreItem xmlns:ds="http://schemas.openxmlformats.org/officeDocument/2006/customXml" ds:itemID="{351B4370-1466-46CE-8DAA-0C5FC264507D}">
  <ds:schemaRefs>
    <ds:schemaRef ds:uri="711d8f4c-2db3-40be-81ae-2785f358260f"/>
    <ds:schemaRef ds:uri="a1629192-e3db-4642-add4-3891102d79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PPT-mal_NIC.potx</Template>
  <TotalTime>0</TotalTime>
  <Words>1735</Words>
  <Application>Microsoft Office PowerPoint</Application>
  <PresentationFormat>On-screen Show (16:9)</PresentationFormat>
  <Paragraphs>201</Paragraphs>
  <Slides>33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Nova Light</vt:lpstr>
      <vt:lpstr>Figtree</vt:lpstr>
      <vt:lpstr>IBM Plex Sans</vt:lpstr>
      <vt:lpstr>Source Code Pro</vt:lpstr>
      <vt:lpstr>PPT-mal_NIC</vt:lpstr>
      <vt:lpstr>PowerPoint Presentation</vt:lpstr>
      <vt:lpstr>Mikael Nystrom Viktor Hedberg</vt:lpstr>
      <vt:lpstr>Agenda</vt:lpstr>
      <vt:lpstr>The Story Behind...</vt:lpstr>
      <vt:lpstr>CSIRT</vt:lpstr>
      <vt:lpstr>The administrator that really needed to patch...</vt:lpstr>
      <vt:lpstr>Could this have been prevented?</vt:lpstr>
      <vt:lpstr>Of course we have logging enabled...</vt:lpstr>
      <vt:lpstr>Could this have been prevented?</vt:lpstr>
      <vt:lpstr>Yes, we manage our accounts</vt:lpstr>
      <vt:lpstr>Could this have been prevented?</vt:lpstr>
      <vt:lpstr>Samples</vt:lpstr>
      <vt:lpstr>PowerPoint Presentation</vt:lpstr>
      <vt:lpstr>PowerPoint Presentation</vt:lpstr>
      <vt:lpstr>Single Sign is awesome, but not for everyone</vt:lpstr>
      <vt:lpstr>Could this have been prevented?</vt:lpstr>
      <vt:lpstr>Isolation is lonely</vt:lpstr>
      <vt:lpstr>Could this have been prevented?</vt:lpstr>
      <vt:lpstr>The backup solution with no capability to restore the data</vt:lpstr>
      <vt:lpstr>Could this have been prevented?</vt:lpstr>
      <vt:lpstr>Next Generation Firewall's are awesome, but...</vt:lpstr>
      <vt:lpstr>Could this have been prevented?</vt:lpstr>
      <vt:lpstr>The VPN solution that gave us everything</vt:lpstr>
      <vt:lpstr>VPN solutions... </vt:lpstr>
      <vt:lpstr>Solution </vt:lpstr>
      <vt:lpstr>The solution that is not used, except by the threat actors...</vt:lpstr>
      <vt:lpstr>Solution is not used anymore</vt:lpstr>
      <vt:lpstr>We patch everything,  except, that server, that VPN, that firewall, that ILO, that switch, that Idrac, and that client...</vt:lpstr>
      <vt:lpstr>Patching is not always easy...</vt:lpstr>
      <vt:lpstr>Ten immutable laws of cyber security</vt:lpstr>
      <vt:lpstr>Ten immutable laws of cyber security</vt:lpstr>
      <vt:lpstr>Ten immutable laws of cyber security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tn</dc:creator>
  <cp:lastModifiedBy>Viktor Hedberg</cp:lastModifiedBy>
  <cp:revision>1</cp:revision>
  <dcterms:created xsi:type="dcterms:W3CDTF">2012-11-21T10:27:26Z</dcterms:created>
  <dcterms:modified xsi:type="dcterms:W3CDTF">2024-11-13T07:41:27Z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0x01010049FC7E878A8BBB4484E57FC520262DFE</vt:lpwstr>
  </property>
  <property fmtid="{D5CDD505-2E9C-101B-9397-08002B2CF9AE}" pid="3" name="MediaServiceImageTags">
    <vt:lpwstr/>
  </property>
</Properties>
</file>