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3" r:id="rId6"/>
    <p:sldId id="266" r:id="rId7"/>
    <p:sldId id="267" r:id="rId8"/>
    <p:sldId id="4586" r:id="rId9"/>
    <p:sldId id="4587" r:id="rId10"/>
  </p:sldIdLst>
  <p:sldSz cx="9144000" cy="5143500" type="screen16x9"/>
  <p:notesSz cx="6858000" cy="9144000"/>
  <p:embeddedFontLst>
    <p:embeddedFont>
      <p:font typeface="Arial Nova Light" panose="020B0604020202020204" charset="0"/>
      <p:regular r:id="rId13"/>
      <p:italic r:id="rId14"/>
    </p:embeddedFont>
    <p:embeddedFont>
      <p:font typeface="Figtree" panose="020B0604020202020204" charset="0"/>
      <p:regular r:id="rId15"/>
      <p:bold r:id="rId16"/>
      <p:italic r:id="rId17"/>
      <p:boldItalic r:id="rId18"/>
    </p:embeddedFont>
    <p:embeddedFont>
      <p:font typeface="IBM Plex Sans" panose="020B0604020202020204" charset="0"/>
      <p:regular r:id="rId19"/>
      <p:bold r:id="rId20"/>
      <p:italic r:id="rId21"/>
      <p:boldItalic r:id="rId22"/>
    </p:embeddedFont>
    <p:embeddedFont>
      <p:font typeface="Source Code Pro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0991"/>
    <a:srgbClr val="0D000D"/>
    <a:srgbClr val="444444"/>
    <a:srgbClr val="1F0047"/>
    <a:srgbClr val="F121E9"/>
    <a:srgbClr val="EC0089"/>
    <a:srgbClr val="111111"/>
    <a:srgbClr val="343741"/>
    <a:srgbClr val="FDBA12"/>
    <a:srgbClr val="4C6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3E1D8-CAF1-4933-AF1D-25D34BB8F36E}" v="124" dt="2024-11-12T15:16:56.615"/>
    <p1510:client id="{95AD7F8E-9EE0-4648-868D-FEEAEDD096BB}" v="1398" dt="2024-11-12T17:29:55.457"/>
    <p1510:client id="{9F8BED7E-88AC-4E73-AAD9-8BFF8E6CFA78}" v="63" dt="2024-11-13T09:09:06.558"/>
    <p1510:client id="{ADE6BE47-AC92-4E27-B71A-6F46D6393D12}" v="8" dt="2024-11-13T10:30:22.343"/>
  </p1510:revLst>
</p1510:revInfo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Hedberg" userId="c1d2f070-b907-49a6-9a9b-44ebd86b27f8" providerId="ADAL" clId="{ADE6BE47-AC92-4E27-B71A-6F46D6393D12}"/>
    <pc:docChg chg="custSel addSld delSld modSld">
      <pc:chgData name="Viktor Hedberg" userId="c1d2f070-b907-49a6-9a9b-44ebd86b27f8" providerId="ADAL" clId="{ADE6BE47-AC92-4E27-B71A-6F46D6393D12}" dt="2024-11-13T10:30:22.343" v="8" actId="2696"/>
      <pc:docMkLst>
        <pc:docMk/>
      </pc:docMkLst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340351180" sldId="257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420333979" sldId="264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3289898868" sldId="268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1687321220" sldId="269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3378876153" sldId="270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1212008066" sldId="271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3498964601" sldId="272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2193640521" sldId="273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3908252055" sldId="4587"/>
        </pc:sldMkLst>
      </pc:sldChg>
      <pc:sldChg chg="addSp delSp modSp new del mod modClrScheme chgLayout">
        <pc:chgData name="Viktor Hedberg" userId="c1d2f070-b907-49a6-9a9b-44ebd86b27f8" providerId="ADAL" clId="{ADE6BE47-AC92-4E27-B71A-6F46D6393D12}" dt="2024-11-13T10:30:22.343" v="8" actId="2696"/>
        <pc:sldMkLst>
          <pc:docMk/>
          <pc:sldMk cId="1463580656" sldId="4588"/>
        </pc:sldMkLst>
        <pc:spChg chg="del mod ord">
          <ac:chgData name="Viktor Hedberg" userId="c1d2f070-b907-49a6-9a9b-44ebd86b27f8" providerId="ADAL" clId="{ADE6BE47-AC92-4E27-B71A-6F46D6393D12}" dt="2024-11-13T10:00:20.827" v="2" actId="700"/>
          <ac:spMkLst>
            <pc:docMk/>
            <pc:sldMk cId="1463580656" sldId="4588"/>
            <ac:spMk id="2" creationId="{90BDBEB8-540D-AF78-8D64-77A6612B12EB}"/>
          </ac:spMkLst>
        </pc:spChg>
        <pc:spChg chg="del mod ord">
          <ac:chgData name="Viktor Hedberg" userId="c1d2f070-b907-49a6-9a9b-44ebd86b27f8" providerId="ADAL" clId="{ADE6BE47-AC92-4E27-B71A-6F46D6393D12}" dt="2024-11-13T10:00:20.827" v="2" actId="700"/>
          <ac:spMkLst>
            <pc:docMk/>
            <pc:sldMk cId="1463580656" sldId="4588"/>
            <ac:spMk id="3" creationId="{6047D705-F61B-FC5A-DB59-8B8BFC826A5D}"/>
          </ac:spMkLst>
        </pc:spChg>
        <pc:spChg chg="del">
          <ac:chgData name="Viktor Hedberg" userId="c1d2f070-b907-49a6-9a9b-44ebd86b27f8" providerId="ADAL" clId="{ADE6BE47-AC92-4E27-B71A-6F46D6393D12}" dt="2024-11-13T10:00:20.827" v="2" actId="700"/>
          <ac:spMkLst>
            <pc:docMk/>
            <pc:sldMk cId="1463580656" sldId="4588"/>
            <ac:spMk id="4" creationId="{22AF2E25-5FE5-5BD6-C5AD-710D6DC0A65D}"/>
          </ac:spMkLst>
        </pc:spChg>
        <pc:spChg chg="add del mod ord">
          <ac:chgData name="Viktor Hedberg" userId="c1d2f070-b907-49a6-9a9b-44ebd86b27f8" providerId="ADAL" clId="{ADE6BE47-AC92-4E27-B71A-6F46D6393D12}" dt="2024-11-13T10:00:30.084" v="5" actId="478"/>
          <ac:spMkLst>
            <pc:docMk/>
            <pc:sldMk cId="1463580656" sldId="4588"/>
            <ac:spMk id="5" creationId="{7EF92B8E-F208-9DC3-D4CA-088A20D69B0B}"/>
          </ac:spMkLst>
        </pc:spChg>
        <pc:spChg chg="add del mod ord">
          <ac:chgData name="Viktor Hedberg" userId="c1d2f070-b907-49a6-9a9b-44ebd86b27f8" providerId="ADAL" clId="{ADE6BE47-AC92-4E27-B71A-6F46D6393D12}" dt="2024-11-13T10:00:26.888" v="4" actId="478"/>
          <ac:spMkLst>
            <pc:docMk/>
            <pc:sldMk cId="1463580656" sldId="4588"/>
            <ac:spMk id="6" creationId="{3E3BEDEF-B8C5-99CE-488C-BD8B9B02E117}"/>
          </ac:spMkLst>
        </pc:spChg>
        <pc:picChg chg="add mod">
          <ac:chgData name="Viktor Hedberg" userId="c1d2f070-b907-49a6-9a9b-44ebd86b27f8" providerId="ADAL" clId="{ADE6BE47-AC92-4E27-B71A-6F46D6393D12}" dt="2024-11-13T10:00:36.397" v="7" actId="1076"/>
          <ac:picMkLst>
            <pc:docMk/>
            <pc:sldMk cId="1463580656" sldId="4588"/>
            <ac:picMk id="7" creationId="{25311148-37B7-EB9D-0F45-BE27B1F96C69}"/>
          </ac:picMkLst>
        </pc:picChg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2857804621" sldId="4588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3836869117" sldId="4590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85729151" sldId="4591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2727162075" sldId="4592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2234065792" sldId="4593"/>
        </pc:sldMkLst>
      </pc:sldChg>
      <pc:sldChg chg="del">
        <pc:chgData name="Viktor Hedberg" userId="c1d2f070-b907-49a6-9a9b-44ebd86b27f8" providerId="ADAL" clId="{ADE6BE47-AC92-4E27-B71A-6F46D6393D12}" dt="2024-11-13T09:05:48.799" v="0" actId="47"/>
        <pc:sldMkLst>
          <pc:docMk/>
          <pc:sldMk cId="608092396" sldId="4594"/>
        </pc:sldMkLst>
      </pc:sldChg>
    </pc:docChg>
  </pc:docChgLst>
  <pc:docChgLst>
    <pc:chgData name="Mikael Nyström" userId="de9c7117-4b48-42de-8b58-5c132cc98d41" providerId="ADAL" clId="{95AD7F8E-9EE0-4648-868D-FEEAEDD096BB}"/>
    <pc:docChg chg="undo custSel addSld delSld modSld sldOrd">
      <pc:chgData name="Mikael Nyström" userId="de9c7117-4b48-42de-8b58-5c132cc98d41" providerId="ADAL" clId="{95AD7F8E-9EE0-4648-868D-FEEAEDD096BB}" dt="2024-11-12T17:29:55.457" v="2222" actId="20577"/>
      <pc:docMkLst>
        <pc:docMk/>
      </pc:docMkLst>
      <pc:sldChg chg="mod ord modShow">
        <pc:chgData name="Mikael Nyström" userId="de9c7117-4b48-42de-8b58-5c132cc98d41" providerId="ADAL" clId="{95AD7F8E-9EE0-4648-868D-FEEAEDD096BB}" dt="2024-11-12T13:40:26.550" v="96" actId="729"/>
        <pc:sldMkLst>
          <pc:docMk/>
          <pc:sldMk cId="340351180" sldId="257"/>
        </pc:sldMkLst>
      </pc:sldChg>
      <pc:sldChg chg="del">
        <pc:chgData name="Mikael Nyström" userId="de9c7117-4b48-42de-8b58-5c132cc98d41" providerId="ADAL" clId="{95AD7F8E-9EE0-4648-868D-FEEAEDD096BB}" dt="2024-11-12T13:39:52.495" v="92" actId="47"/>
        <pc:sldMkLst>
          <pc:docMk/>
          <pc:sldMk cId="722016217" sldId="261"/>
        </pc:sldMkLst>
      </pc:sldChg>
      <pc:sldChg chg="del">
        <pc:chgData name="Mikael Nyström" userId="de9c7117-4b48-42de-8b58-5c132cc98d41" providerId="ADAL" clId="{95AD7F8E-9EE0-4648-868D-FEEAEDD096BB}" dt="2024-11-12T13:39:53.391" v="93" actId="47"/>
        <pc:sldMkLst>
          <pc:docMk/>
          <pc:sldMk cId="3746072047" sldId="262"/>
        </pc:sldMkLst>
      </pc:sldChg>
      <pc:sldChg chg="modSp mod">
        <pc:chgData name="Mikael Nyström" userId="de9c7117-4b48-42de-8b58-5c132cc98d41" providerId="ADAL" clId="{95AD7F8E-9EE0-4648-868D-FEEAEDD096BB}" dt="2024-11-12T13:39:27.508" v="89" actId="27636"/>
        <pc:sldMkLst>
          <pc:docMk/>
          <pc:sldMk cId="3420552308" sldId="263"/>
        </pc:sldMkLst>
        <pc:spChg chg="mod">
          <ac:chgData name="Mikael Nyström" userId="de9c7117-4b48-42de-8b58-5c132cc98d41" providerId="ADAL" clId="{95AD7F8E-9EE0-4648-868D-FEEAEDD096BB}" dt="2024-11-12T13:38:39.651" v="31" actId="20577"/>
          <ac:spMkLst>
            <pc:docMk/>
            <pc:sldMk cId="3420552308" sldId="263"/>
            <ac:spMk id="2" creationId="{14FC5DAF-8F57-46B2-9F41-B03F489CBDDB}"/>
          </ac:spMkLst>
        </pc:spChg>
        <pc:spChg chg="mod">
          <ac:chgData name="Mikael Nyström" userId="de9c7117-4b48-42de-8b58-5c132cc98d41" providerId="ADAL" clId="{95AD7F8E-9EE0-4648-868D-FEEAEDD096BB}" dt="2024-11-12T13:39:27.508" v="89" actId="27636"/>
          <ac:spMkLst>
            <pc:docMk/>
            <pc:sldMk cId="3420552308" sldId="263"/>
            <ac:spMk id="3" creationId="{D944984C-634C-4ED0-B981-94C45DEC1281}"/>
          </ac:spMkLst>
        </pc:spChg>
      </pc:sldChg>
      <pc:sldChg chg="mod modShow">
        <pc:chgData name="Mikael Nyström" userId="de9c7117-4b48-42de-8b58-5c132cc98d41" providerId="ADAL" clId="{95AD7F8E-9EE0-4648-868D-FEEAEDD096BB}" dt="2024-11-12T13:40:34.673" v="97" actId="729"/>
        <pc:sldMkLst>
          <pc:docMk/>
          <pc:sldMk cId="420333979" sldId="264"/>
        </pc:sldMkLst>
      </pc:sldChg>
      <pc:sldChg chg="del">
        <pc:chgData name="Mikael Nyström" userId="de9c7117-4b48-42de-8b58-5c132cc98d41" providerId="ADAL" clId="{95AD7F8E-9EE0-4648-868D-FEEAEDD096BB}" dt="2024-11-12T13:39:51.007" v="91" actId="47"/>
        <pc:sldMkLst>
          <pc:docMk/>
          <pc:sldMk cId="287986031" sldId="265"/>
        </pc:sldMkLst>
      </pc:sldChg>
      <pc:sldChg chg="modSp mod">
        <pc:chgData name="Mikael Nyström" userId="de9c7117-4b48-42de-8b58-5c132cc98d41" providerId="ADAL" clId="{95AD7F8E-9EE0-4648-868D-FEEAEDD096BB}" dt="2024-11-12T14:35:03.060" v="1201" actId="27636"/>
        <pc:sldMkLst>
          <pc:docMk/>
          <pc:sldMk cId="395253503" sldId="266"/>
        </pc:sldMkLst>
        <pc:spChg chg="mod">
          <ac:chgData name="Mikael Nyström" userId="de9c7117-4b48-42de-8b58-5c132cc98d41" providerId="ADAL" clId="{95AD7F8E-9EE0-4648-868D-FEEAEDD096BB}" dt="2024-11-12T13:40:39.609" v="103" actId="20577"/>
          <ac:spMkLst>
            <pc:docMk/>
            <pc:sldMk cId="395253503" sldId="266"/>
            <ac:spMk id="2" creationId="{802FCEFF-3FD9-AE27-E031-D64252E4CC55}"/>
          </ac:spMkLst>
        </pc:spChg>
        <pc:spChg chg="mod">
          <ac:chgData name="Mikael Nyström" userId="de9c7117-4b48-42de-8b58-5c132cc98d41" providerId="ADAL" clId="{95AD7F8E-9EE0-4648-868D-FEEAEDD096BB}" dt="2024-11-12T14:35:03.060" v="1201" actId="27636"/>
          <ac:spMkLst>
            <pc:docMk/>
            <pc:sldMk cId="395253503" sldId="266"/>
            <ac:spMk id="3" creationId="{BA0227FA-217A-0FAE-D59A-0CCD04F46F3E}"/>
          </ac:spMkLst>
        </pc:spChg>
      </pc:sldChg>
      <pc:sldChg chg="del">
        <pc:chgData name="Mikael Nyström" userId="de9c7117-4b48-42de-8b58-5c132cc98d41" providerId="ADAL" clId="{95AD7F8E-9EE0-4648-868D-FEEAEDD096BB}" dt="2024-11-12T13:39:49.073" v="90" actId="47"/>
        <pc:sldMkLst>
          <pc:docMk/>
          <pc:sldMk cId="2790847471" sldId="267"/>
        </pc:sldMkLst>
      </pc:sldChg>
      <pc:sldChg chg="modSp add del">
        <pc:chgData name="Mikael Nyström" userId="de9c7117-4b48-42de-8b58-5c132cc98d41" providerId="ADAL" clId="{95AD7F8E-9EE0-4648-868D-FEEAEDD096BB}" dt="2024-11-12T13:53:59.746" v="324"/>
        <pc:sldMkLst>
          <pc:docMk/>
          <pc:sldMk cId="3136898745" sldId="267"/>
        </pc:sldMkLst>
        <pc:spChg chg="mod">
          <ac:chgData name="Mikael Nyström" userId="de9c7117-4b48-42de-8b58-5c132cc98d41" providerId="ADAL" clId="{95AD7F8E-9EE0-4648-868D-FEEAEDD096BB}" dt="2024-11-12T13:53:51.538" v="313" actId="27636"/>
          <ac:spMkLst>
            <pc:docMk/>
            <pc:sldMk cId="3136898745" sldId="267"/>
            <ac:spMk id="2" creationId="{AAB47A0C-8ADC-A200-A166-15C788CE29A1}"/>
          </ac:spMkLst>
        </pc:spChg>
      </pc:sldChg>
      <pc:sldChg chg="addSp modSp add mod modClrScheme chgLayout">
        <pc:chgData name="Mikael Nyström" userId="de9c7117-4b48-42de-8b58-5c132cc98d41" providerId="ADAL" clId="{95AD7F8E-9EE0-4648-868D-FEEAEDD096BB}" dt="2024-11-12T14:37:37.123" v="1218" actId="27636"/>
        <pc:sldMkLst>
          <pc:docMk/>
          <pc:sldMk cId="4012057234" sldId="267"/>
        </pc:sldMkLst>
        <pc:spChg chg="mod ord">
          <ac:chgData name="Mikael Nyström" userId="de9c7117-4b48-42de-8b58-5c132cc98d41" providerId="ADAL" clId="{95AD7F8E-9EE0-4648-868D-FEEAEDD096BB}" dt="2024-11-12T14:37:37.067" v="1217" actId="700"/>
          <ac:spMkLst>
            <pc:docMk/>
            <pc:sldMk cId="4012057234" sldId="267"/>
            <ac:spMk id="2" creationId="{4F406C43-A41B-9EF2-104E-3AD1FCBE368F}"/>
          </ac:spMkLst>
        </pc:spChg>
        <pc:spChg chg="mod ord">
          <ac:chgData name="Mikael Nyström" userId="de9c7117-4b48-42de-8b58-5c132cc98d41" providerId="ADAL" clId="{95AD7F8E-9EE0-4648-868D-FEEAEDD096BB}" dt="2024-11-12T14:37:37.123" v="1218" actId="27636"/>
          <ac:spMkLst>
            <pc:docMk/>
            <pc:sldMk cId="4012057234" sldId="267"/>
            <ac:spMk id="3" creationId="{7116F02C-78B3-5E62-BBD4-7496BDDA753D}"/>
          </ac:spMkLst>
        </pc:spChg>
        <pc:spChg chg="add mod ord">
          <ac:chgData name="Mikael Nyström" userId="de9c7117-4b48-42de-8b58-5c132cc98d41" providerId="ADAL" clId="{95AD7F8E-9EE0-4648-868D-FEEAEDD096BB}" dt="2024-11-12T14:37:37.067" v="1217" actId="700"/>
          <ac:spMkLst>
            <pc:docMk/>
            <pc:sldMk cId="4012057234" sldId="267"/>
            <ac:spMk id="4" creationId="{8B061B0C-0007-1396-E7AB-1968536C3CC7}"/>
          </ac:spMkLst>
        </pc:spChg>
      </pc:sldChg>
      <pc:sldChg chg="modSp add del">
        <pc:chgData name="Mikael Nyström" userId="de9c7117-4b48-42de-8b58-5c132cc98d41" providerId="ADAL" clId="{95AD7F8E-9EE0-4648-868D-FEEAEDD096BB}" dt="2024-11-12T13:53:59.522" v="323"/>
        <pc:sldMkLst>
          <pc:docMk/>
          <pc:sldMk cId="3121867157" sldId="268"/>
        </pc:sldMkLst>
        <pc:spChg chg="mod">
          <ac:chgData name="Mikael Nyström" userId="de9c7117-4b48-42de-8b58-5c132cc98d41" providerId="ADAL" clId="{95AD7F8E-9EE0-4648-868D-FEEAEDD096BB}" dt="2024-11-12T13:53:52.421" v="314"/>
          <ac:spMkLst>
            <pc:docMk/>
            <pc:sldMk cId="3121867157" sldId="268"/>
            <ac:spMk id="2" creationId="{8D9AB926-FDE4-1FB9-8547-598949B3F34E}"/>
          </ac:spMkLst>
        </pc:spChg>
      </pc:sldChg>
      <pc:sldChg chg="addSp delSp modSp add mod modClrScheme chgLayout">
        <pc:chgData name="Mikael Nyström" userId="de9c7117-4b48-42de-8b58-5c132cc98d41" providerId="ADAL" clId="{95AD7F8E-9EE0-4648-868D-FEEAEDD096BB}" dt="2024-11-12T14:50:27.269" v="1573" actId="26606"/>
        <pc:sldMkLst>
          <pc:docMk/>
          <pc:sldMk cId="3289898868" sldId="268"/>
        </pc:sldMkLst>
        <pc:spChg chg="mod ord">
          <ac:chgData name="Mikael Nyström" userId="de9c7117-4b48-42de-8b58-5c132cc98d41" providerId="ADAL" clId="{95AD7F8E-9EE0-4648-868D-FEEAEDD096BB}" dt="2024-11-12T14:50:27.269" v="1573" actId="26606"/>
          <ac:spMkLst>
            <pc:docMk/>
            <pc:sldMk cId="3289898868" sldId="268"/>
            <ac:spMk id="2" creationId="{69E230DF-D951-B165-1223-CCE6B261AE9B}"/>
          </ac:spMkLst>
        </pc:spChg>
        <pc:spChg chg="mod ord">
          <ac:chgData name="Mikael Nyström" userId="de9c7117-4b48-42de-8b58-5c132cc98d41" providerId="ADAL" clId="{95AD7F8E-9EE0-4648-868D-FEEAEDD096BB}" dt="2024-11-12T14:50:27.269" v="1573" actId="26606"/>
          <ac:spMkLst>
            <pc:docMk/>
            <pc:sldMk cId="3289898868" sldId="268"/>
            <ac:spMk id="3" creationId="{581FAF92-8882-0E47-99A5-A5A2284620D1}"/>
          </ac:spMkLst>
        </pc:spChg>
        <pc:spChg chg="add del mod ord">
          <ac:chgData name="Mikael Nyström" userId="de9c7117-4b48-42de-8b58-5c132cc98d41" providerId="ADAL" clId="{95AD7F8E-9EE0-4648-868D-FEEAEDD096BB}" dt="2024-11-12T14:50:24.752" v="1570" actId="931"/>
          <ac:spMkLst>
            <pc:docMk/>
            <pc:sldMk cId="3289898868" sldId="268"/>
            <ac:spMk id="4" creationId="{C93D3244-7456-BF4D-07AC-C9627DC75A19}"/>
          </ac:spMkLst>
        </pc:spChg>
        <pc:picChg chg="add mod">
          <ac:chgData name="Mikael Nyström" userId="de9c7117-4b48-42de-8b58-5c132cc98d41" providerId="ADAL" clId="{95AD7F8E-9EE0-4648-868D-FEEAEDD096BB}" dt="2024-11-12T14:50:27.269" v="1573" actId="26606"/>
          <ac:picMkLst>
            <pc:docMk/>
            <pc:sldMk cId="3289898868" sldId="268"/>
            <ac:picMk id="6" creationId="{6103DA1F-3608-EE7A-5CF9-E7D27064A208}"/>
          </ac:picMkLst>
        </pc:picChg>
      </pc:sldChg>
      <pc:sldChg chg="modSp add">
        <pc:chgData name="Mikael Nyström" userId="de9c7117-4b48-42de-8b58-5c132cc98d41" providerId="ADAL" clId="{95AD7F8E-9EE0-4648-868D-FEEAEDD096BB}" dt="2024-11-12T13:54:25.925" v="331"/>
        <pc:sldMkLst>
          <pc:docMk/>
          <pc:sldMk cId="1687321220" sldId="269"/>
        </pc:sldMkLst>
        <pc:spChg chg="mod">
          <ac:chgData name="Mikael Nyström" userId="de9c7117-4b48-42de-8b58-5c132cc98d41" providerId="ADAL" clId="{95AD7F8E-9EE0-4648-868D-FEEAEDD096BB}" dt="2024-11-12T13:54:25.925" v="331"/>
          <ac:spMkLst>
            <pc:docMk/>
            <pc:sldMk cId="1687321220" sldId="269"/>
            <ac:spMk id="2" creationId="{A9EEA9E2-0AD4-4179-0934-C74B5743CFD0}"/>
          </ac:spMkLst>
        </pc:spChg>
      </pc:sldChg>
      <pc:sldChg chg="modSp add del">
        <pc:chgData name="Mikael Nyström" userId="de9c7117-4b48-42de-8b58-5c132cc98d41" providerId="ADAL" clId="{95AD7F8E-9EE0-4648-868D-FEEAEDD096BB}" dt="2024-11-12T13:53:59.315" v="322"/>
        <pc:sldMkLst>
          <pc:docMk/>
          <pc:sldMk cId="2921359913" sldId="269"/>
        </pc:sldMkLst>
        <pc:spChg chg="mod">
          <ac:chgData name="Mikael Nyström" userId="de9c7117-4b48-42de-8b58-5c132cc98d41" providerId="ADAL" clId="{95AD7F8E-9EE0-4648-868D-FEEAEDD096BB}" dt="2024-11-12T13:53:53.007" v="315"/>
          <ac:spMkLst>
            <pc:docMk/>
            <pc:sldMk cId="2921359913" sldId="269"/>
            <ac:spMk id="2" creationId="{971CCE39-D72E-CAB7-3EFD-84D7226B8D29}"/>
          </ac:spMkLst>
        </pc:spChg>
      </pc:sldChg>
      <pc:sldChg chg="modSp add del">
        <pc:chgData name="Mikael Nyström" userId="de9c7117-4b48-42de-8b58-5c132cc98d41" providerId="ADAL" clId="{95AD7F8E-9EE0-4648-868D-FEEAEDD096BB}" dt="2024-11-12T13:53:59.116" v="321"/>
        <pc:sldMkLst>
          <pc:docMk/>
          <pc:sldMk cId="2079803569" sldId="270"/>
        </pc:sldMkLst>
        <pc:spChg chg="mod">
          <ac:chgData name="Mikael Nyström" userId="de9c7117-4b48-42de-8b58-5c132cc98d41" providerId="ADAL" clId="{95AD7F8E-9EE0-4648-868D-FEEAEDD096BB}" dt="2024-11-12T13:53:53.529" v="316"/>
          <ac:spMkLst>
            <pc:docMk/>
            <pc:sldMk cId="2079803569" sldId="270"/>
            <ac:spMk id="2" creationId="{97F5144A-F2C0-542B-16AE-9EAD7DAB3CED}"/>
          </ac:spMkLst>
        </pc:spChg>
      </pc:sldChg>
      <pc:sldChg chg="modSp add">
        <pc:chgData name="Mikael Nyström" userId="de9c7117-4b48-42de-8b58-5c132cc98d41" providerId="ADAL" clId="{95AD7F8E-9EE0-4648-868D-FEEAEDD096BB}" dt="2024-11-12T13:54:26.437" v="332"/>
        <pc:sldMkLst>
          <pc:docMk/>
          <pc:sldMk cId="3378876153" sldId="270"/>
        </pc:sldMkLst>
        <pc:spChg chg="mod">
          <ac:chgData name="Mikael Nyström" userId="de9c7117-4b48-42de-8b58-5c132cc98d41" providerId="ADAL" clId="{95AD7F8E-9EE0-4648-868D-FEEAEDD096BB}" dt="2024-11-12T13:54:26.437" v="332"/>
          <ac:spMkLst>
            <pc:docMk/>
            <pc:sldMk cId="3378876153" sldId="270"/>
            <ac:spMk id="2" creationId="{FF21E734-D21E-0A2A-7515-A24CC66D35CF}"/>
          </ac:spMkLst>
        </pc:spChg>
      </pc:sldChg>
      <pc:sldChg chg="modSp add">
        <pc:chgData name="Mikael Nyström" userId="de9c7117-4b48-42de-8b58-5c132cc98d41" providerId="ADAL" clId="{95AD7F8E-9EE0-4648-868D-FEEAEDD096BB}" dt="2024-11-12T13:54:27.040" v="333"/>
        <pc:sldMkLst>
          <pc:docMk/>
          <pc:sldMk cId="1212008066" sldId="271"/>
        </pc:sldMkLst>
        <pc:spChg chg="mod">
          <ac:chgData name="Mikael Nyström" userId="de9c7117-4b48-42de-8b58-5c132cc98d41" providerId="ADAL" clId="{95AD7F8E-9EE0-4648-868D-FEEAEDD096BB}" dt="2024-11-12T13:54:27.040" v="333"/>
          <ac:spMkLst>
            <pc:docMk/>
            <pc:sldMk cId="1212008066" sldId="271"/>
            <ac:spMk id="2" creationId="{D1C65263-D948-28F3-03B4-18E8D5E300FF}"/>
          </ac:spMkLst>
        </pc:spChg>
      </pc:sldChg>
      <pc:sldChg chg="modSp add del">
        <pc:chgData name="Mikael Nyström" userId="de9c7117-4b48-42de-8b58-5c132cc98d41" providerId="ADAL" clId="{95AD7F8E-9EE0-4648-868D-FEEAEDD096BB}" dt="2024-11-12T13:53:58.917" v="320"/>
        <pc:sldMkLst>
          <pc:docMk/>
          <pc:sldMk cId="3764669753" sldId="271"/>
        </pc:sldMkLst>
        <pc:spChg chg="mod">
          <ac:chgData name="Mikael Nyström" userId="de9c7117-4b48-42de-8b58-5c132cc98d41" providerId="ADAL" clId="{95AD7F8E-9EE0-4648-868D-FEEAEDD096BB}" dt="2024-11-12T13:53:54.049" v="317"/>
          <ac:spMkLst>
            <pc:docMk/>
            <pc:sldMk cId="3764669753" sldId="271"/>
            <ac:spMk id="2" creationId="{2F89F875-DAAD-D310-E554-135C5053DF5F}"/>
          </ac:spMkLst>
        </pc:spChg>
      </pc:sldChg>
      <pc:sldChg chg="modSp add del">
        <pc:chgData name="Mikael Nyström" userId="de9c7117-4b48-42de-8b58-5c132cc98d41" providerId="ADAL" clId="{95AD7F8E-9EE0-4648-868D-FEEAEDD096BB}" dt="2024-11-12T13:53:58.714" v="319"/>
        <pc:sldMkLst>
          <pc:docMk/>
          <pc:sldMk cId="2162819698" sldId="272"/>
        </pc:sldMkLst>
        <pc:spChg chg="mod">
          <ac:chgData name="Mikael Nyström" userId="de9c7117-4b48-42de-8b58-5c132cc98d41" providerId="ADAL" clId="{95AD7F8E-9EE0-4648-868D-FEEAEDD096BB}" dt="2024-11-12T13:53:54.590" v="318"/>
          <ac:spMkLst>
            <pc:docMk/>
            <pc:sldMk cId="2162819698" sldId="272"/>
            <ac:spMk id="2" creationId="{53584A27-0E9F-4CAE-A4C6-48B7AB19A4BC}"/>
          </ac:spMkLst>
        </pc:spChg>
      </pc:sldChg>
      <pc:sldChg chg="modSp add">
        <pc:chgData name="Mikael Nyström" userId="de9c7117-4b48-42de-8b58-5c132cc98d41" providerId="ADAL" clId="{95AD7F8E-9EE0-4648-868D-FEEAEDD096BB}" dt="2024-11-12T13:54:27.575" v="334"/>
        <pc:sldMkLst>
          <pc:docMk/>
          <pc:sldMk cId="3498964601" sldId="272"/>
        </pc:sldMkLst>
        <pc:spChg chg="mod">
          <ac:chgData name="Mikael Nyström" userId="de9c7117-4b48-42de-8b58-5c132cc98d41" providerId="ADAL" clId="{95AD7F8E-9EE0-4648-868D-FEEAEDD096BB}" dt="2024-11-12T13:54:27.575" v="334"/>
          <ac:spMkLst>
            <pc:docMk/>
            <pc:sldMk cId="3498964601" sldId="272"/>
            <ac:spMk id="2" creationId="{29B30C58-7FD0-3E01-3638-830113E90BC3}"/>
          </ac:spMkLst>
        </pc:spChg>
      </pc:sldChg>
      <pc:sldChg chg="modSp add">
        <pc:chgData name="Mikael Nyström" userId="de9c7117-4b48-42de-8b58-5c132cc98d41" providerId="ADAL" clId="{95AD7F8E-9EE0-4648-868D-FEEAEDD096BB}" dt="2024-11-12T13:54:28.096" v="335"/>
        <pc:sldMkLst>
          <pc:docMk/>
          <pc:sldMk cId="2193640521" sldId="273"/>
        </pc:sldMkLst>
        <pc:spChg chg="mod">
          <ac:chgData name="Mikael Nyström" userId="de9c7117-4b48-42de-8b58-5c132cc98d41" providerId="ADAL" clId="{95AD7F8E-9EE0-4648-868D-FEEAEDD096BB}" dt="2024-11-12T13:54:28.096" v="335"/>
          <ac:spMkLst>
            <pc:docMk/>
            <pc:sldMk cId="2193640521" sldId="273"/>
            <ac:spMk id="2" creationId="{340271D6-3AD3-661D-5A40-344F6E9D2D33}"/>
          </ac:spMkLst>
        </pc:spChg>
      </pc:sldChg>
      <pc:sldChg chg="modSp add del">
        <pc:chgData name="Mikael Nyström" userId="de9c7117-4b48-42de-8b58-5c132cc98d41" providerId="ADAL" clId="{95AD7F8E-9EE0-4648-868D-FEEAEDD096BB}" dt="2024-11-12T13:55:03.263" v="337" actId="2696"/>
        <pc:sldMkLst>
          <pc:docMk/>
          <pc:sldMk cId="1792679599" sldId="274"/>
        </pc:sldMkLst>
        <pc:spChg chg="mod">
          <ac:chgData name="Mikael Nyström" userId="de9c7117-4b48-42de-8b58-5c132cc98d41" providerId="ADAL" clId="{95AD7F8E-9EE0-4648-868D-FEEAEDD096BB}" dt="2024-11-12T13:55:02.198" v="336"/>
          <ac:spMkLst>
            <pc:docMk/>
            <pc:sldMk cId="1792679599" sldId="274"/>
            <ac:spMk id="2" creationId="{951CBFD7-D06A-5C0B-3067-32BA8A47EDE1}"/>
          </ac:spMkLst>
        </pc:spChg>
      </pc:sldChg>
      <pc:sldChg chg="modSp new mod">
        <pc:chgData name="Mikael Nyström" userId="de9c7117-4b48-42de-8b58-5c132cc98d41" providerId="ADAL" clId="{95AD7F8E-9EE0-4648-868D-FEEAEDD096BB}" dt="2024-11-12T14:35:17.410" v="1204" actId="20577"/>
        <pc:sldMkLst>
          <pc:docMk/>
          <pc:sldMk cId="3335098801" sldId="274"/>
        </pc:sldMkLst>
        <pc:spChg chg="mod">
          <ac:chgData name="Mikael Nyström" userId="de9c7117-4b48-42de-8b58-5c132cc98d41" providerId="ADAL" clId="{95AD7F8E-9EE0-4648-868D-FEEAEDD096BB}" dt="2024-11-12T14:35:17.410" v="1204" actId="20577"/>
          <ac:spMkLst>
            <pc:docMk/>
            <pc:sldMk cId="3335098801" sldId="274"/>
            <ac:spMk id="2" creationId="{BD19FD1E-666C-4F15-49E5-74B7FF72F4FE}"/>
          </ac:spMkLst>
        </pc:spChg>
        <pc:spChg chg="mod">
          <ac:chgData name="Mikael Nyström" userId="de9c7117-4b48-42de-8b58-5c132cc98d41" providerId="ADAL" clId="{95AD7F8E-9EE0-4648-868D-FEEAEDD096BB}" dt="2024-11-12T14:25:12.146" v="1082" actId="20577"/>
          <ac:spMkLst>
            <pc:docMk/>
            <pc:sldMk cId="3335098801" sldId="274"/>
            <ac:spMk id="3" creationId="{AA07FB2D-C72A-A170-1DC3-512DFF6FA7E3}"/>
          </ac:spMkLst>
        </pc:spChg>
      </pc:sldChg>
      <pc:sldChg chg="addSp delSp modSp add mod modClrScheme chgLayout">
        <pc:chgData name="Mikael Nyström" userId="de9c7117-4b48-42de-8b58-5c132cc98d41" providerId="ADAL" clId="{95AD7F8E-9EE0-4648-868D-FEEAEDD096BB}" dt="2024-11-12T14:13:34.026" v="1032" actId="14100"/>
        <pc:sldMkLst>
          <pc:docMk/>
          <pc:sldMk cId="3239164880" sldId="1526"/>
        </pc:sldMkLst>
        <pc:spChg chg="add del 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3239164880" sldId="1526"/>
            <ac:spMk id="2" creationId="{30FFCF43-05FB-63BC-6EC5-64F1EE4C245C}"/>
          </ac:spMkLst>
        </pc:spChg>
        <pc:spChg chg="add del mod ord">
          <ac:chgData name="Mikael Nyström" userId="de9c7117-4b48-42de-8b58-5c132cc98d41" providerId="ADAL" clId="{95AD7F8E-9EE0-4648-868D-FEEAEDD096BB}" dt="2024-11-12T14:12:19.856" v="1024" actId="700"/>
          <ac:spMkLst>
            <pc:docMk/>
            <pc:sldMk cId="3239164880" sldId="1526"/>
            <ac:spMk id="3" creationId="{C4E57CE4-3FBA-1799-A072-2129B937D1A7}"/>
          </ac:spMkLst>
        </pc:spChg>
        <pc:spChg chg="mod ord">
          <ac:chgData name="Mikael Nyström" userId="de9c7117-4b48-42de-8b58-5c132cc98d41" providerId="ADAL" clId="{95AD7F8E-9EE0-4648-868D-FEEAEDD096BB}" dt="2024-11-12T14:12:19.856" v="1024" actId="700"/>
          <ac:spMkLst>
            <pc:docMk/>
            <pc:sldMk cId="3239164880" sldId="1526"/>
            <ac:spMk id="4" creationId="{8E3603E9-549C-D471-B2C6-4DC0E17610BE}"/>
          </ac:spMkLst>
        </pc:spChg>
        <pc:spChg chg="add mod ord">
          <ac:chgData name="Mikael Nyström" userId="de9c7117-4b48-42de-8b58-5c132cc98d41" providerId="ADAL" clId="{95AD7F8E-9EE0-4648-868D-FEEAEDD096BB}" dt="2024-11-12T14:12:19.856" v="1024" actId="700"/>
          <ac:spMkLst>
            <pc:docMk/>
            <pc:sldMk cId="3239164880" sldId="1526"/>
            <ac:spMk id="5" creationId="{54767E40-78D7-8A13-D242-30EE25144322}"/>
          </ac:spMkLst>
        </pc:spChg>
        <pc:graphicFrameChg chg="mod ord">
          <ac:chgData name="Mikael Nyström" userId="de9c7117-4b48-42de-8b58-5c132cc98d41" providerId="ADAL" clId="{95AD7F8E-9EE0-4648-868D-FEEAEDD096BB}" dt="2024-11-12T14:13:21.516" v="1029" actId="1076"/>
          <ac:graphicFrameMkLst>
            <pc:docMk/>
            <pc:sldMk cId="3239164880" sldId="1526"/>
            <ac:graphicFrameMk id="6" creationId="{BED0E0C5-0703-636E-D5AB-A4691862AE13}"/>
          </ac:graphicFrameMkLst>
        </pc:graphicFrameChg>
        <pc:picChg chg="mod ord">
          <ac:chgData name="Mikael Nyström" userId="de9c7117-4b48-42de-8b58-5c132cc98d41" providerId="ADAL" clId="{95AD7F8E-9EE0-4648-868D-FEEAEDD096BB}" dt="2024-11-12T14:13:34.026" v="1032" actId="14100"/>
          <ac:picMkLst>
            <pc:docMk/>
            <pc:sldMk cId="3239164880" sldId="1526"/>
            <ac:picMk id="7170" creationId="{93A93558-1757-7314-C2E0-0D76B3A7FCFB}"/>
          </ac:picMkLst>
        </pc:picChg>
      </pc:sldChg>
      <pc:sldChg chg="addSp delSp modSp add mod modClrScheme chgLayout">
        <pc:chgData name="Mikael Nyström" userId="de9c7117-4b48-42de-8b58-5c132cc98d41" providerId="ADAL" clId="{95AD7F8E-9EE0-4648-868D-FEEAEDD096BB}" dt="2024-11-12T14:13:50.476" v="1038" actId="1076"/>
        <pc:sldMkLst>
          <pc:docMk/>
          <pc:sldMk cId="492779449" sldId="1527"/>
        </pc:sldMkLst>
        <pc:spChg chg="add del mod ord">
          <ac:chgData name="Mikael Nyström" userId="de9c7117-4b48-42de-8b58-5c132cc98d41" providerId="ADAL" clId="{95AD7F8E-9EE0-4648-868D-FEEAEDD096BB}" dt="2024-11-12T14:12:29.964" v="1025" actId="700"/>
          <ac:spMkLst>
            <pc:docMk/>
            <pc:sldMk cId="492779449" sldId="1527"/>
            <ac:spMk id="2" creationId="{EDB81520-1EF9-46BD-CBD5-5BBF4B929AF5}"/>
          </ac:spMkLst>
        </pc:spChg>
        <pc:spChg chg="mod ord">
          <ac:chgData name="Mikael Nyström" userId="de9c7117-4b48-42de-8b58-5c132cc98d41" providerId="ADAL" clId="{95AD7F8E-9EE0-4648-868D-FEEAEDD096BB}" dt="2024-11-12T14:12:29.964" v="1025" actId="700"/>
          <ac:spMkLst>
            <pc:docMk/>
            <pc:sldMk cId="492779449" sldId="1527"/>
            <ac:spMk id="3" creationId="{C6502CF2-F018-4CF6-7321-5F6AA1943469}"/>
          </ac:spMkLst>
        </pc:spChg>
        <pc:spChg chg="add mod ord">
          <ac:chgData name="Mikael Nyström" userId="de9c7117-4b48-42de-8b58-5c132cc98d41" providerId="ADAL" clId="{95AD7F8E-9EE0-4648-868D-FEEAEDD096BB}" dt="2024-11-12T14:12:29.964" v="1025" actId="700"/>
          <ac:spMkLst>
            <pc:docMk/>
            <pc:sldMk cId="492779449" sldId="1527"/>
            <ac:spMk id="4" creationId="{F7E34746-3357-2CD2-0F19-E220C76848AE}"/>
          </ac:spMkLst>
        </pc:spChg>
        <pc:graphicFrameChg chg="mod ord">
          <ac:chgData name="Mikael Nyström" userId="de9c7117-4b48-42de-8b58-5c132cc98d41" providerId="ADAL" clId="{95AD7F8E-9EE0-4648-868D-FEEAEDD096BB}" dt="2024-11-12T14:13:01.452" v="1027" actId="1076"/>
          <ac:graphicFrameMkLst>
            <pc:docMk/>
            <pc:sldMk cId="492779449" sldId="1527"/>
            <ac:graphicFrameMk id="5" creationId="{5896672D-02A5-57A4-C901-FCF983E69EC1}"/>
          </ac:graphicFrameMkLst>
        </pc:graphicFrameChg>
        <pc:picChg chg="mod ord">
          <ac:chgData name="Mikael Nyström" userId="de9c7117-4b48-42de-8b58-5c132cc98d41" providerId="ADAL" clId="{95AD7F8E-9EE0-4648-868D-FEEAEDD096BB}" dt="2024-11-12T14:13:50.476" v="1038" actId="1076"/>
          <ac:picMkLst>
            <pc:docMk/>
            <pc:sldMk cId="492779449" sldId="1527"/>
            <ac:picMk id="8196" creationId="{C27848DF-81C1-3FC6-9937-3BA4F979DE08}"/>
          </ac:picMkLst>
        </pc:picChg>
      </pc:sldChg>
      <pc:sldChg chg="modSp add mod modClrScheme chgLayout">
        <pc:chgData name="Mikael Nyström" userId="de9c7117-4b48-42de-8b58-5c132cc98d41" providerId="ADAL" clId="{95AD7F8E-9EE0-4648-868D-FEEAEDD096BB}" dt="2024-11-12T14:12:29.964" v="1025" actId="700"/>
        <pc:sldMkLst>
          <pc:docMk/>
          <pc:sldMk cId="448980584" sldId="1528"/>
        </pc:sldMkLst>
        <pc:spChg chg="mod ord">
          <ac:chgData name="Mikael Nyström" userId="de9c7117-4b48-42de-8b58-5c132cc98d41" providerId="ADAL" clId="{95AD7F8E-9EE0-4648-868D-FEEAEDD096BB}" dt="2024-11-12T14:12:29.964" v="1025" actId="700"/>
          <ac:spMkLst>
            <pc:docMk/>
            <pc:sldMk cId="448980584" sldId="1528"/>
            <ac:spMk id="2" creationId="{3C988F92-8ED8-2358-9D81-BAFDDA68CDE5}"/>
          </ac:spMkLst>
        </pc:spChg>
        <pc:spChg chg="mod ord">
          <ac:chgData name="Mikael Nyström" userId="de9c7117-4b48-42de-8b58-5c132cc98d41" providerId="ADAL" clId="{95AD7F8E-9EE0-4648-868D-FEEAEDD096BB}" dt="2024-11-12T14:12:29.964" v="1025" actId="700"/>
          <ac:spMkLst>
            <pc:docMk/>
            <pc:sldMk cId="448980584" sldId="1528"/>
            <ac:spMk id="4" creationId="{E0DB4B5D-2055-A847-37B8-6B8EF486C9E8}"/>
          </ac:spMkLst>
        </pc:spChg>
        <pc:picChg chg="mod ord">
          <ac:chgData name="Mikael Nyström" userId="de9c7117-4b48-42de-8b58-5c132cc98d41" providerId="ADAL" clId="{95AD7F8E-9EE0-4648-868D-FEEAEDD096BB}" dt="2024-11-12T14:12:29.964" v="1025" actId="700"/>
          <ac:picMkLst>
            <pc:docMk/>
            <pc:sldMk cId="448980584" sldId="1528"/>
            <ac:picMk id="1026" creationId="{D39F39BA-A225-DBCC-D851-7F2447D25698}"/>
          </ac:picMkLst>
        </pc:picChg>
      </pc:sldChg>
      <pc:sldChg chg="modSp add mod modClrScheme chgLayout">
        <pc:chgData name="Mikael Nyström" userId="de9c7117-4b48-42de-8b58-5c132cc98d41" providerId="ADAL" clId="{95AD7F8E-9EE0-4648-868D-FEEAEDD096BB}" dt="2024-11-12T14:29:47.639" v="1177" actId="27636"/>
        <pc:sldMkLst>
          <pc:docMk/>
          <pc:sldMk cId="421797142" sldId="1529"/>
        </pc:sldMkLst>
        <pc:spChg chg="mod ord">
          <ac:chgData name="Mikael Nyström" userId="de9c7117-4b48-42de-8b58-5c132cc98d41" providerId="ADAL" clId="{95AD7F8E-9EE0-4648-868D-FEEAEDD096BB}" dt="2024-11-12T14:29:47.625" v="1176" actId="26606"/>
          <ac:spMkLst>
            <pc:docMk/>
            <pc:sldMk cId="421797142" sldId="1529"/>
            <ac:spMk id="4" creationId="{EA9FB9CA-EDDE-F67F-4E32-A50B32467348}"/>
          </ac:spMkLst>
        </pc:spChg>
        <pc:spChg chg="mod ord">
          <ac:chgData name="Mikael Nyström" userId="de9c7117-4b48-42de-8b58-5c132cc98d41" providerId="ADAL" clId="{95AD7F8E-9EE0-4648-868D-FEEAEDD096BB}" dt="2024-11-12T14:29:47.639" v="1177" actId="27636"/>
          <ac:spMkLst>
            <pc:docMk/>
            <pc:sldMk cId="421797142" sldId="1529"/>
            <ac:spMk id="10" creationId="{25D8FFF7-0606-3876-C614-BCF93A205FC3}"/>
          </ac:spMkLst>
        </pc:spChg>
        <pc:picChg chg="mod ord">
          <ac:chgData name="Mikael Nyström" userId="de9c7117-4b48-42de-8b58-5c132cc98d41" providerId="ADAL" clId="{95AD7F8E-9EE0-4648-868D-FEEAEDD096BB}" dt="2024-11-12T14:29:47.625" v="1176" actId="26606"/>
          <ac:picMkLst>
            <pc:docMk/>
            <pc:sldMk cId="421797142" sldId="1529"/>
            <ac:picMk id="2050" creationId="{BC0C5987-B56D-EE9D-A5B4-4B91B94B6149}"/>
          </ac:picMkLst>
        </pc:picChg>
      </pc:sldChg>
      <pc:sldChg chg="modSp add mod modClrScheme chgLayout">
        <pc:chgData name="Mikael Nyström" userId="de9c7117-4b48-42de-8b58-5c132cc98d41" providerId="ADAL" clId="{95AD7F8E-9EE0-4648-868D-FEEAEDD096BB}" dt="2024-11-12T17:29:55.457" v="2222" actId="20577"/>
        <pc:sldMkLst>
          <pc:docMk/>
          <pc:sldMk cId="1994958642" sldId="1531"/>
        </pc:sldMkLst>
        <pc:spChg chg="mod ord">
          <ac:chgData name="Mikael Nyström" userId="de9c7117-4b48-42de-8b58-5c132cc98d41" providerId="ADAL" clId="{95AD7F8E-9EE0-4648-868D-FEEAEDD096BB}" dt="2024-11-12T17:29:55.457" v="2222" actId="20577"/>
          <ac:spMkLst>
            <pc:docMk/>
            <pc:sldMk cId="1994958642" sldId="1531"/>
            <ac:spMk id="2" creationId="{7079BADC-71C2-87CB-AB1E-8B9323A8CB9B}"/>
          </ac:spMkLst>
        </pc:spChg>
        <pc:spChg chg="mod ord">
          <ac:chgData name="Mikael Nyström" userId="de9c7117-4b48-42de-8b58-5c132cc98d41" providerId="ADAL" clId="{95AD7F8E-9EE0-4648-868D-FEEAEDD096BB}" dt="2024-11-12T17:28:43.650" v="2216" actId="700"/>
          <ac:spMkLst>
            <pc:docMk/>
            <pc:sldMk cId="1994958642" sldId="1531"/>
            <ac:spMk id="4" creationId="{FFC64F99-080B-FBCF-916D-81B1A324CF45}"/>
          </ac:spMkLst>
        </pc:spChg>
      </pc:sldChg>
      <pc:sldChg chg="modSp add mod modClrScheme chgLayout">
        <pc:chgData name="Mikael Nyström" userId="de9c7117-4b48-42de-8b58-5c132cc98d41" providerId="ADAL" clId="{95AD7F8E-9EE0-4648-868D-FEEAEDD096BB}" dt="2024-11-12T14:28:21.433" v="1161" actId="26606"/>
        <pc:sldMkLst>
          <pc:docMk/>
          <pc:sldMk cId="4176673277" sldId="1533"/>
        </pc:sldMkLst>
        <pc:spChg chg="mod ord">
          <ac:chgData name="Mikael Nyström" userId="de9c7117-4b48-42de-8b58-5c132cc98d41" providerId="ADAL" clId="{95AD7F8E-9EE0-4648-868D-FEEAEDD096BB}" dt="2024-11-12T14:28:21.433" v="1161" actId="26606"/>
          <ac:spMkLst>
            <pc:docMk/>
            <pc:sldMk cId="4176673277" sldId="1533"/>
            <ac:spMk id="4" creationId="{84182ED2-D5E9-55FE-24E4-78466BAC791D}"/>
          </ac:spMkLst>
        </pc:spChg>
        <pc:spChg chg="mod ord">
          <ac:chgData name="Mikael Nyström" userId="de9c7117-4b48-42de-8b58-5c132cc98d41" providerId="ADAL" clId="{95AD7F8E-9EE0-4648-868D-FEEAEDD096BB}" dt="2024-11-12T14:28:21.433" v="1161" actId="26606"/>
          <ac:spMkLst>
            <pc:docMk/>
            <pc:sldMk cId="4176673277" sldId="1533"/>
            <ac:spMk id="18" creationId="{81968B3E-2369-F1CF-BE99-F7152E3AF71E}"/>
          </ac:spMkLst>
        </pc:spChg>
      </pc:sldChg>
      <pc:sldChg chg="addSp delSp modSp add mod modClrScheme chgLayout">
        <pc:chgData name="Mikael Nyström" userId="de9c7117-4b48-42de-8b58-5c132cc98d41" providerId="ADAL" clId="{95AD7F8E-9EE0-4648-868D-FEEAEDD096BB}" dt="2024-11-12T14:14:38.779" v="1048" actId="1076"/>
        <pc:sldMkLst>
          <pc:docMk/>
          <pc:sldMk cId="2380849805" sldId="1534"/>
        </pc:sldMkLst>
        <pc:spChg chg="add del mod ord">
          <ac:chgData name="Mikael Nyström" userId="de9c7117-4b48-42de-8b58-5c132cc98d41" providerId="ADAL" clId="{95AD7F8E-9EE0-4648-868D-FEEAEDD096BB}" dt="2024-11-12T14:12:03.479" v="1023" actId="700"/>
          <ac:spMkLst>
            <pc:docMk/>
            <pc:sldMk cId="2380849805" sldId="1534"/>
            <ac:spMk id="2" creationId="{32FFDE70-8150-E3FE-1C61-8AF4F5D0570F}"/>
          </ac:spMkLst>
        </pc:spChg>
        <pc:spChg chg="add del mod ord">
          <ac:chgData name="Mikael Nyström" userId="de9c7117-4b48-42de-8b58-5c132cc98d41" providerId="ADAL" clId="{95AD7F8E-9EE0-4648-868D-FEEAEDD096BB}" dt="2024-11-12T14:12:19.856" v="1024" actId="700"/>
          <ac:spMkLst>
            <pc:docMk/>
            <pc:sldMk cId="2380849805" sldId="1534"/>
            <ac:spMk id="3" creationId="{52045335-2C8D-54B6-505A-18A95BBAF67B}"/>
          </ac:spMkLst>
        </pc:spChg>
        <pc:spChg chg="mod ord">
          <ac:chgData name="Mikael Nyström" userId="de9c7117-4b48-42de-8b58-5c132cc98d41" providerId="ADAL" clId="{95AD7F8E-9EE0-4648-868D-FEEAEDD096BB}" dt="2024-11-12T14:12:19.856" v="1024" actId="700"/>
          <ac:spMkLst>
            <pc:docMk/>
            <pc:sldMk cId="2380849805" sldId="1534"/>
            <ac:spMk id="4" creationId="{181D711A-53B7-D128-F9C5-3F9CD3B6A852}"/>
          </ac:spMkLst>
        </pc:spChg>
        <pc:spChg chg="add mod ord">
          <ac:chgData name="Mikael Nyström" userId="de9c7117-4b48-42de-8b58-5c132cc98d41" providerId="ADAL" clId="{95AD7F8E-9EE0-4648-868D-FEEAEDD096BB}" dt="2024-11-12T14:12:19.856" v="1024" actId="700"/>
          <ac:spMkLst>
            <pc:docMk/>
            <pc:sldMk cId="2380849805" sldId="1534"/>
            <ac:spMk id="5" creationId="{D3CCFBF7-5E21-3392-9392-E19F290CD0CB}"/>
          </ac:spMkLst>
        </pc:spChg>
        <pc:graphicFrameChg chg="mod ord">
          <ac:chgData name="Mikael Nyström" userId="de9c7117-4b48-42de-8b58-5c132cc98d41" providerId="ADAL" clId="{95AD7F8E-9EE0-4648-868D-FEEAEDD096BB}" dt="2024-11-12T14:14:32.282" v="1045" actId="1076"/>
          <ac:graphicFrameMkLst>
            <pc:docMk/>
            <pc:sldMk cId="2380849805" sldId="1534"/>
            <ac:graphicFrameMk id="7" creationId="{09407B36-E925-FADF-C13E-A20AAD2DC010}"/>
          </ac:graphicFrameMkLst>
        </pc:graphicFrameChg>
        <pc:picChg chg="mod ord">
          <ac:chgData name="Mikael Nyström" userId="de9c7117-4b48-42de-8b58-5c132cc98d41" providerId="ADAL" clId="{95AD7F8E-9EE0-4648-868D-FEEAEDD096BB}" dt="2024-11-12T14:14:38.779" v="1048" actId="1076"/>
          <ac:picMkLst>
            <pc:docMk/>
            <pc:sldMk cId="2380849805" sldId="1534"/>
            <ac:picMk id="5122" creationId="{0778C3CC-D8DB-24A4-2DDF-45205BDDDAF2}"/>
          </ac:picMkLst>
        </pc:picChg>
      </pc:sldChg>
      <pc:sldChg chg="modSp add del mod modClrScheme chgLayout">
        <pc:chgData name="Mikael Nyström" userId="de9c7117-4b48-42de-8b58-5c132cc98d41" providerId="ADAL" clId="{95AD7F8E-9EE0-4648-868D-FEEAEDD096BB}" dt="2024-11-12T14:28:50.397" v="1166" actId="47"/>
        <pc:sldMkLst>
          <pc:docMk/>
          <pc:sldMk cId="956909044" sldId="1535"/>
        </pc:sldMkLst>
        <pc:spChg chg="mod ord">
          <ac:chgData name="Mikael Nyström" userId="de9c7117-4b48-42de-8b58-5c132cc98d41" providerId="ADAL" clId="{95AD7F8E-9EE0-4648-868D-FEEAEDD096BB}" dt="2024-11-12T14:09:39.408" v="1003" actId="700"/>
          <ac:spMkLst>
            <pc:docMk/>
            <pc:sldMk cId="956909044" sldId="1535"/>
            <ac:spMk id="2" creationId="{81968B3E-2369-F1CF-BE99-F7152E3AF71E}"/>
          </ac:spMkLst>
        </pc:spChg>
        <pc:spChg chg="mod ord">
          <ac:chgData name="Mikael Nyström" userId="de9c7117-4b48-42de-8b58-5c132cc98d41" providerId="ADAL" clId="{95AD7F8E-9EE0-4648-868D-FEEAEDD096BB}" dt="2024-11-12T14:09:39.408" v="1003" actId="700"/>
          <ac:spMkLst>
            <pc:docMk/>
            <pc:sldMk cId="956909044" sldId="1535"/>
            <ac:spMk id="4" creationId="{5BACBF88-6D62-C66F-1D41-9CCD82C556F5}"/>
          </ac:spMkLst>
        </pc:spChg>
      </pc:sldChg>
      <pc:sldChg chg="modSp add mod modClrScheme chgLayout">
        <pc:chgData name="Mikael Nyström" userId="de9c7117-4b48-42de-8b58-5c132cc98d41" providerId="ADAL" clId="{95AD7F8E-9EE0-4648-868D-FEEAEDD096BB}" dt="2024-11-12T14:32:50.178" v="1189" actId="700"/>
        <pc:sldMkLst>
          <pc:docMk/>
          <pc:sldMk cId="524794900" sldId="1536"/>
        </pc:sldMkLst>
        <pc:spChg chg="mod ord">
          <ac:chgData name="Mikael Nyström" userId="de9c7117-4b48-42de-8b58-5c132cc98d41" providerId="ADAL" clId="{95AD7F8E-9EE0-4648-868D-FEEAEDD096BB}" dt="2024-11-12T14:32:50.178" v="1189" actId="700"/>
          <ac:spMkLst>
            <pc:docMk/>
            <pc:sldMk cId="524794900" sldId="1536"/>
            <ac:spMk id="2" creationId="{7079BADC-71C2-87CB-AB1E-8B9323A8CB9B}"/>
          </ac:spMkLst>
        </pc:spChg>
        <pc:spChg chg="mod ord">
          <ac:chgData name="Mikael Nyström" userId="de9c7117-4b48-42de-8b58-5c132cc98d41" providerId="ADAL" clId="{95AD7F8E-9EE0-4648-868D-FEEAEDD096BB}" dt="2024-11-12T14:32:50.178" v="1189" actId="700"/>
          <ac:spMkLst>
            <pc:docMk/>
            <pc:sldMk cId="524794900" sldId="1536"/>
            <ac:spMk id="4" creationId="{FFC64F99-080B-FBCF-916D-81B1A324CF45}"/>
          </ac:spMkLst>
        </pc:spChg>
        <pc:picChg chg="mod ord">
          <ac:chgData name="Mikael Nyström" userId="de9c7117-4b48-42de-8b58-5c132cc98d41" providerId="ADAL" clId="{95AD7F8E-9EE0-4648-868D-FEEAEDD096BB}" dt="2024-11-12T14:32:50.178" v="1189" actId="700"/>
          <ac:picMkLst>
            <pc:docMk/>
            <pc:sldMk cId="524794900" sldId="1536"/>
            <ac:picMk id="3074" creationId="{9AF729BE-A072-54DB-8757-4DCFCA2B1BA5}"/>
          </ac:picMkLst>
        </pc:picChg>
      </pc:sldChg>
      <pc:sldChg chg="addSp delSp modSp add mod modClrScheme chgLayout">
        <pc:chgData name="Mikael Nyström" userId="de9c7117-4b48-42de-8b58-5c132cc98d41" providerId="ADAL" clId="{95AD7F8E-9EE0-4648-868D-FEEAEDD096BB}" dt="2024-11-12T14:32:15.159" v="1187" actId="962"/>
        <pc:sldMkLst>
          <pc:docMk/>
          <pc:sldMk cId="4042731631" sldId="1537"/>
        </pc:sldMkLst>
        <pc:spChg chg="mod ord">
          <ac:chgData name="Mikael Nyström" userId="de9c7117-4b48-42de-8b58-5c132cc98d41" providerId="ADAL" clId="{95AD7F8E-9EE0-4648-868D-FEEAEDD096BB}" dt="2024-11-12T14:29:56.081" v="1179" actId="27636"/>
          <ac:spMkLst>
            <pc:docMk/>
            <pc:sldMk cId="4042731631" sldId="1537"/>
            <ac:spMk id="2" creationId="{7079BADC-71C2-87CB-AB1E-8B9323A8CB9B}"/>
          </ac:spMkLst>
        </pc:spChg>
        <pc:spChg chg="add del mod">
          <ac:chgData name="Mikael Nyström" userId="de9c7117-4b48-42de-8b58-5c132cc98d41" providerId="ADAL" clId="{95AD7F8E-9EE0-4648-868D-FEEAEDD096BB}" dt="2024-11-12T14:31:29.126" v="1181"/>
          <ac:spMkLst>
            <pc:docMk/>
            <pc:sldMk cId="4042731631" sldId="1537"/>
            <ac:spMk id="3" creationId="{D7B60066-1D76-A364-C65F-DFABE085297F}"/>
          </ac:spMkLst>
        </pc:spChg>
        <pc:spChg chg="mod ord">
          <ac:chgData name="Mikael Nyström" userId="de9c7117-4b48-42de-8b58-5c132cc98d41" providerId="ADAL" clId="{95AD7F8E-9EE0-4648-868D-FEEAEDD096BB}" dt="2024-11-12T14:29:56.066" v="1178" actId="26606"/>
          <ac:spMkLst>
            <pc:docMk/>
            <pc:sldMk cId="4042731631" sldId="1537"/>
            <ac:spMk id="4" creationId="{FFC64F99-080B-FBCF-916D-81B1A324CF45}"/>
          </ac:spMkLst>
        </pc:spChg>
        <pc:spChg chg="add del mod">
          <ac:chgData name="Mikael Nyström" userId="de9c7117-4b48-42de-8b58-5c132cc98d41" providerId="ADAL" clId="{95AD7F8E-9EE0-4648-868D-FEEAEDD096BB}" dt="2024-11-12T14:31:39.954" v="1182"/>
          <ac:spMkLst>
            <pc:docMk/>
            <pc:sldMk cId="4042731631" sldId="1537"/>
            <ac:spMk id="5" creationId="{04A90AC4-2C0F-5619-54AC-478673F6014C}"/>
          </ac:spMkLst>
        </pc:spChg>
        <pc:spChg chg="add del mod">
          <ac:chgData name="Mikael Nyström" userId="de9c7117-4b48-42de-8b58-5c132cc98d41" providerId="ADAL" clId="{95AD7F8E-9EE0-4648-868D-FEEAEDD096BB}" dt="2024-11-12T14:31:43.858" v="1183"/>
          <ac:spMkLst>
            <pc:docMk/>
            <pc:sldMk cId="4042731631" sldId="1537"/>
            <ac:spMk id="6" creationId="{98855517-736E-B690-8B8C-BF6ABC25F755}"/>
          </ac:spMkLst>
        </pc:spChg>
        <pc:spChg chg="add del mod">
          <ac:chgData name="Mikael Nyström" userId="de9c7117-4b48-42de-8b58-5c132cc98d41" providerId="ADAL" clId="{95AD7F8E-9EE0-4648-868D-FEEAEDD096BB}" dt="2024-11-12T14:32:13.372" v="1185" actId="931"/>
          <ac:spMkLst>
            <pc:docMk/>
            <pc:sldMk cId="4042731631" sldId="1537"/>
            <ac:spMk id="7" creationId="{2CC7A9B5-B6C9-6CFE-8CED-C0A67D696535}"/>
          </ac:spMkLst>
        </pc:spChg>
        <pc:spChg chg="add">
          <ac:chgData name="Mikael Nyström" userId="de9c7117-4b48-42de-8b58-5c132cc98d41" providerId="ADAL" clId="{95AD7F8E-9EE0-4648-868D-FEEAEDD096BB}" dt="2024-11-12T14:31:49.120" v="1184"/>
          <ac:spMkLst>
            <pc:docMk/>
            <pc:sldMk cId="4042731631" sldId="1537"/>
            <ac:spMk id="8" creationId="{96C4378F-9B29-5454-0A14-583D5A492B65}"/>
          </ac:spMkLst>
        </pc:spChg>
        <pc:spChg chg="add del mod">
          <ac:chgData name="Mikael Nyström" userId="de9c7117-4b48-42de-8b58-5c132cc98d41" providerId="ADAL" clId="{95AD7F8E-9EE0-4648-868D-FEEAEDD096BB}" dt="2024-11-12T14:31:23.797" v="1180"/>
          <ac:spMkLst>
            <pc:docMk/>
            <pc:sldMk cId="4042731631" sldId="1537"/>
            <ac:spMk id="9" creationId="{8781F055-81C5-A010-E923-5D772194620E}"/>
          </ac:spMkLst>
        </pc:spChg>
        <pc:picChg chg="add mod">
          <ac:chgData name="Mikael Nyström" userId="de9c7117-4b48-42de-8b58-5c132cc98d41" providerId="ADAL" clId="{95AD7F8E-9EE0-4648-868D-FEEAEDD096BB}" dt="2024-11-12T14:32:15.159" v="1187" actId="962"/>
          <ac:picMkLst>
            <pc:docMk/>
            <pc:sldMk cId="4042731631" sldId="1537"/>
            <ac:picMk id="11" creationId="{63AFF902-BC41-58BF-D15C-DA84B3FD3F95}"/>
          </ac:picMkLst>
        </pc:picChg>
      </pc:sldChg>
      <pc:sldChg chg="modSp add del mod modClrScheme chgLayout">
        <pc:chgData name="Mikael Nyström" userId="de9c7117-4b48-42de-8b58-5c132cc98d41" providerId="ADAL" clId="{95AD7F8E-9EE0-4648-868D-FEEAEDD096BB}" dt="2024-11-12T14:32:57.856" v="1190" actId="47"/>
        <pc:sldMkLst>
          <pc:docMk/>
          <pc:sldMk cId="568345673" sldId="1538"/>
        </pc:sldMkLst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568345673" sldId="1538"/>
            <ac:spMk id="2" creationId="{5F85E0F0-D24E-AD27-B5DA-9761E3ADEB6F}"/>
          </ac:spMkLst>
        </pc:spChg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568345673" sldId="1538"/>
            <ac:spMk id="3" creationId="{F8D905B8-248E-42B7-23E5-4EC0DAC143DB}"/>
          </ac:spMkLst>
        </pc:spChg>
      </pc:sldChg>
      <pc:sldChg chg="modSp add del mod modClrScheme chgLayout">
        <pc:chgData name="Mikael Nyström" userId="de9c7117-4b48-42de-8b58-5c132cc98d41" providerId="ADAL" clId="{95AD7F8E-9EE0-4648-868D-FEEAEDD096BB}" dt="2024-11-12T14:32:39.789" v="1188" actId="47"/>
        <pc:sldMkLst>
          <pc:docMk/>
          <pc:sldMk cId="3643510481" sldId="1539"/>
        </pc:sldMkLst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3643510481" sldId="1539"/>
            <ac:spMk id="2" creationId="{5F85E0F0-D24E-AD27-B5DA-9761E3ADEB6F}"/>
          </ac:spMkLst>
        </pc:spChg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3643510481" sldId="1539"/>
            <ac:spMk id="3" creationId="{F8D905B8-248E-42B7-23E5-4EC0DAC143DB}"/>
          </ac:spMkLst>
        </pc:spChg>
      </pc:sldChg>
      <pc:sldChg chg="modSp add mod modClrScheme chgLayout">
        <pc:chgData name="Mikael Nyström" userId="de9c7117-4b48-42de-8b58-5c132cc98d41" providerId="ADAL" clId="{95AD7F8E-9EE0-4648-868D-FEEAEDD096BB}" dt="2024-11-12T14:10:14.624" v="1008" actId="27636"/>
        <pc:sldMkLst>
          <pc:docMk/>
          <pc:sldMk cId="3221960406" sldId="1540"/>
        </pc:sldMkLst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3221960406" sldId="1540"/>
            <ac:spMk id="5" creationId="{CA7DA3AC-0D5A-FA52-9569-648468A8FC15}"/>
          </ac:spMkLst>
        </pc:spChg>
        <pc:spChg chg="mod ord">
          <ac:chgData name="Mikael Nyström" userId="de9c7117-4b48-42de-8b58-5c132cc98d41" providerId="ADAL" clId="{95AD7F8E-9EE0-4648-868D-FEEAEDD096BB}" dt="2024-11-12T14:10:14.624" v="1008" actId="27636"/>
          <ac:spMkLst>
            <pc:docMk/>
            <pc:sldMk cId="3221960406" sldId="1540"/>
            <ac:spMk id="6" creationId="{14B6E5EE-56EE-D0D2-FD93-54B437BA3F23}"/>
          </ac:spMkLst>
        </pc:spChg>
      </pc:sldChg>
      <pc:sldChg chg="modSp add mod modClrScheme chgLayout">
        <pc:chgData name="Mikael Nyström" userId="de9c7117-4b48-42de-8b58-5c132cc98d41" providerId="ADAL" clId="{95AD7F8E-9EE0-4648-868D-FEEAEDD096BB}" dt="2024-11-12T14:10:14.525" v="1007" actId="700"/>
        <pc:sldMkLst>
          <pc:docMk/>
          <pc:sldMk cId="3710912905" sldId="1541"/>
        </pc:sldMkLst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3710912905" sldId="1541"/>
            <ac:spMk id="2" creationId="{5F85E0F0-D24E-AD27-B5DA-9761E3ADEB6F}"/>
          </ac:spMkLst>
        </pc:spChg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3710912905" sldId="1541"/>
            <ac:spMk id="3" creationId="{F8D905B8-248E-42B7-23E5-4EC0DAC143DB}"/>
          </ac:spMkLst>
        </pc:spChg>
      </pc:sldChg>
      <pc:sldChg chg="modSp add del mod modClrScheme chgLayout">
        <pc:chgData name="Mikael Nyström" userId="de9c7117-4b48-42de-8b58-5c132cc98d41" providerId="ADAL" clId="{95AD7F8E-9EE0-4648-868D-FEEAEDD096BB}" dt="2024-11-12T14:28:56.967" v="1168" actId="47"/>
        <pc:sldMkLst>
          <pc:docMk/>
          <pc:sldMk cId="275319957" sldId="1542"/>
        </pc:sldMkLst>
        <pc:spChg chg="mod ord">
          <ac:chgData name="Mikael Nyström" userId="de9c7117-4b48-42de-8b58-5c132cc98d41" providerId="ADAL" clId="{95AD7F8E-9EE0-4648-868D-FEEAEDD096BB}" dt="2024-11-12T14:09:48.101" v="1005" actId="700"/>
          <ac:spMkLst>
            <pc:docMk/>
            <pc:sldMk cId="275319957" sldId="1542"/>
            <ac:spMk id="2" creationId="{81968B3E-2369-F1CF-BE99-F7152E3AF71E}"/>
          </ac:spMkLst>
        </pc:spChg>
        <pc:spChg chg="mod ord">
          <ac:chgData name="Mikael Nyström" userId="de9c7117-4b48-42de-8b58-5c132cc98d41" providerId="ADAL" clId="{95AD7F8E-9EE0-4648-868D-FEEAEDD096BB}" dt="2024-11-12T14:09:48.101" v="1005" actId="700"/>
          <ac:spMkLst>
            <pc:docMk/>
            <pc:sldMk cId="275319957" sldId="1542"/>
            <ac:spMk id="4" creationId="{FB1A8794-EC9D-907C-CE0B-568B90550A06}"/>
          </ac:spMkLst>
        </pc:spChg>
      </pc:sldChg>
      <pc:sldChg chg="modSp add del mod modClrScheme chgLayout">
        <pc:chgData name="Mikael Nyström" userId="de9c7117-4b48-42de-8b58-5c132cc98d41" providerId="ADAL" clId="{95AD7F8E-9EE0-4648-868D-FEEAEDD096BB}" dt="2024-11-12T14:29:04.060" v="1170" actId="47"/>
        <pc:sldMkLst>
          <pc:docMk/>
          <pc:sldMk cId="3388883508" sldId="1543"/>
        </pc:sldMkLst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3388883508" sldId="1543"/>
            <ac:spMk id="2" creationId="{81968B3E-2369-F1CF-BE99-F7152E3AF71E}"/>
          </ac:spMkLst>
        </pc:spChg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3388883508" sldId="1543"/>
            <ac:spMk id="4" creationId="{4A42932B-1820-F69E-2768-58F75A26D478}"/>
          </ac:spMkLst>
        </pc:spChg>
      </pc:sldChg>
      <pc:sldChg chg="modSp add del mod modClrScheme chgLayout">
        <pc:chgData name="Mikael Nyström" userId="de9c7117-4b48-42de-8b58-5c132cc98d41" providerId="ADAL" clId="{95AD7F8E-9EE0-4648-868D-FEEAEDD096BB}" dt="2024-11-12T14:29:14.555" v="1172" actId="47"/>
        <pc:sldMkLst>
          <pc:docMk/>
          <pc:sldMk cId="3684896285" sldId="1544"/>
        </pc:sldMkLst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3684896285" sldId="1544"/>
            <ac:spMk id="2" creationId="{81968B3E-2369-F1CF-BE99-F7152E3AF71E}"/>
          </ac:spMkLst>
        </pc:spChg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3684896285" sldId="1544"/>
            <ac:spMk id="4" creationId="{7E44BCC4-843B-E87F-C043-275564EE5D09}"/>
          </ac:spMkLst>
        </pc:spChg>
      </pc:sldChg>
      <pc:sldChg chg="modSp add del mod modClrScheme chgLayout">
        <pc:chgData name="Mikael Nyström" userId="de9c7117-4b48-42de-8b58-5c132cc98d41" providerId="ADAL" clId="{95AD7F8E-9EE0-4648-868D-FEEAEDD096BB}" dt="2024-11-12T14:25:32.798" v="1083" actId="47"/>
        <pc:sldMkLst>
          <pc:docMk/>
          <pc:sldMk cId="3347189040" sldId="1545"/>
        </pc:sldMkLst>
        <pc:spChg chg="mod ord">
          <ac:chgData name="Mikael Nyström" userId="de9c7117-4b48-42de-8b58-5c132cc98d41" providerId="ADAL" clId="{95AD7F8E-9EE0-4648-868D-FEEAEDD096BB}" dt="2024-11-12T14:08:25.426" v="988" actId="700"/>
          <ac:spMkLst>
            <pc:docMk/>
            <pc:sldMk cId="3347189040" sldId="1545"/>
            <ac:spMk id="12" creationId="{BA6F4C00-3F0E-DCF1-E028-E0F0F40DB21A}"/>
          </ac:spMkLst>
        </pc:spChg>
        <pc:spChg chg="mod ord">
          <ac:chgData name="Mikael Nyström" userId="de9c7117-4b48-42de-8b58-5c132cc98d41" providerId="ADAL" clId="{95AD7F8E-9EE0-4648-868D-FEEAEDD096BB}" dt="2024-11-12T14:08:25.446" v="989" actId="27636"/>
          <ac:spMkLst>
            <pc:docMk/>
            <pc:sldMk cId="3347189040" sldId="1545"/>
            <ac:spMk id="13" creationId="{7E0E4B40-1EEA-F760-20D4-00E5B4ABFDE9}"/>
          </ac:spMkLst>
        </pc:spChg>
        <pc:picChg chg="mod ord">
          <ac:chgData name="Mikael Nyström" userId="de9c7117-4b48-42de-8b58-5c132cc98d41" providerId="ADAL" clId="{95AD7F8E-9EE0-4648-868D-FEEAEDD096BB}" dt="2024-11-12T14:08:25.426" v="988" actId="700"/>
          <ac:picMkLst>
            <pc:docMk/>
            <pc:sldMk cId="3347189040" sldId="1545"/>
            <ac:picMk id="1026" creationId="{58B4881B-DF19-09E2-8DD9-D5269D87421F}"/>
          </ac:picMkLst>
        </pc:picChg>
      </pc:sldChg>
      <pc:sldChg chg="addSp delSp modSp add mod modClrScheme chgLayout">
        <pc:chgData name="Mikael Nyström" userId="de9c7117-4b48-42de-8b58-5c132cc98d41" providerId="ADAL" clId="{95AD7F8E-9EE0-4648-868D-FEEAEDD096BB}" dt="2024-11-12T14:15:12.827" v="1054" actId="14100"/>
        <pc:sldMkLst>
          <pc:docMk/>
          <pc:sldMk cId="3799053489" sldId="1546"/>
        </pc:sldMkLst>
        <pc:spChg chg="add del mod ord">
          <ac:chgData name="Mikael Nyström" userId="de9c7117-4b48-42de-8b58-5c132cc98d41" providerId="ADAL" clId="{95AD7F8E-9EE0-4648-868D-FEEAEDD096BB}" dt="2024-11-12T14:11:45.135" v="1020" actId="700"/>
          <ac:spMkLst>
            <pc:docMk/>
            <pc:sldMk cId="3799053489" sldId="1546"/>
            <ac:spMk id="2" creationId="{6B5EFE64-839C-2D60-73FB-844E1A8EF473}"/>
          </ac:spMkLst>
        </pc:spChg>
        <pc:spChg chg="mod ord">
          <ac:chgData name="Mikael Nyström" userId="de9c7117-4b48-42de-8b58-5c132cc98d41" providerId="ADAL" clId="{95AD7F8E-9EE0-4648-868D-FEEAEDD096BB}" dt="2024-11-12T14:11:45.135" v="1020" actId="700"/>
          <ac:spMkLst>
            <pc:docMk/>
            <pc:sldMk cId="3799053489" sldId="1546"/>
            <ac:spMk id="3" creationId="{BAF9B6E2-49BE-46DF-9D6B-E6B636CE97C8}"/>
          </ac:spMkLst>
        </pc:spChg>
        <pc:spChg chg="add mod ord">
          <ac:chgData name="Mikael Nyström" userId="de9c7117-4b48-42de-8b58-5c132cc98d41" providerId="ADAL" clId="{95AD7F8E-9EE0-4648-868D-FEEAEDD096BB}" dt="2024-11-12T14:11:45.135" v="1020" actId="700"/>
          <ac:spMkLst>
            <pc:docMk/>
            <pc:sldMk cId="3799053489" sldId="1546"/>
            <ac:spMk id="4" creationId="{F25765BA-C851-CB9E-0076-89AEC23B700F}"/>
          </ac:spMkLst>
        </pc:spChg>
        <pc:graphicFrameChg chg="mod ord">
          <ac:chgData name="Mikael Nyström" userId="de9c7117-4b48-42de-8b58-5c132cc98d41" providerId="ADAL" clId="{95AD7F8E-9EE0-4648-868D-FEEAEDD096BB}" dt="2024-11-12T14:15:03.762" v="1051" actId="1076"/>
          <ac:graphicFrameMkLst>
            <pc:docMk/>
            <pc:sldMk cId="3799053489" sldId="1546"/>
            <ac:graphicFrameMk id="10" creationId="{93451EAF-CA53-8958-FC6F-11F1271245D6}"/>
          </ac:graphicFrameMkLst>
        </pc:graphicFrameChg>
        <pc:picChg chg="mod ord">
          <ac:chgData name="Mikael Nyström" userId="de9c7117-4b48-42de-8b58-5c132cc98d41" providerId="ADAL" clId="{95AD7F8E-9EE0-4648-868D-FEEAEDD096BB}" dt="2024-11-12T14:15:12.827" v="1054" actId="14100"/>
          <ac:picMkLst>
            <pc:docMk/>
            <pc:sldMk cId="3799053489" sldId="1546"/>
            <ac:picMk id="5" creationId="{2C2529C0-F57E-EA4A-1EC9-071C096E8235}"/>
          </ac:picMkLst>
        </pc:picChg>
      </pc:sldChg>
      <pc:sldChg chg="modSp add del mod modClrScheme chgLayout">
        <pc:chgData name="Mikael Nyström" userId="de9c7117-4b48-42de-8b58-5c132cc98d41" providerId="ADAL" clId="{95AD7F8E-9EE0-4648-868D-FEEAEDD096BB}" dt="2024-11-12T14:27:46.970" v="1156" actId="47"/>
        <pc:sldMkLst>
          <pc:docMk/>
          <pc:sldMk cId="3797549639" sldId="1547"/>
        </pc:sldMkLst>
        <pc:spChg chg="mod ord">
          <ac:chgData name="Mikael Nyström" userId="de9c7117-4b48-42de-8b58-5c132cc98d41" providerId="ADAL" clId="{95AD7F8E-9EE0-4648-868D-FEEAEDD096BB}" dt="2024-11-12T14:27:39.933" v="1154" actId="20577"/>
          <ac:spMkLst>
            <pc:docMk/>
            <pc:sldMk cId="3797549639" sldId="1547"/>
            <ac:spMk id="4" creationId="{EB599F7B-8FC0-FF11-C522-3E3FA52EBE5D}"/>
          </ac:spMkLst>
        </pc:spChg>
        <pc:spChg chg="mod ord">
          <ac:chgData name="Mikael Nyström" userId="de9c7117-4b48-42de-8b58-5c132cc98d41" providerId="ADAL" clId="{95AD7F8E-9EE0-4648-868D-FEEAEDD096BB}" dt="2024-11-12T14:08:53.332" v="994" actId="700"/>
          <ac:spMkLst>
            <pc:docMk/>
            <pc:sldMk cId="3797549639" sldId="1547"/>
            <ac:spMk id="18" creationId="{81968B3E-2369-F1CF-BE99-F7152E3AF71E}"/>
          </ac:spMkLst>
        </pc:spChg>
      </pc:sldChg>
      <pc:sldChg chg="addSp delSp modSp add mod modClrScheme chgLayout">
        <pc:chgData name="Mikael Nyström" userId="de9c7117-4b48-42de-8b58-5c132cc98d41" providerId="ADAL" clId="{95AD7F8E-9EE0-4648-868D-FEEAEDD096BB}" dt="2024-11-12T14:14:52.539" v="1050" actId="1076"/>
        <pc:sldMkLst>
          <pc:docMk/>
          <pc:sldMk cId="415265551" sldId="1548"/>
        </pc:sldMkLst>
        <pc:spChg chg="add del mod ord">
          <ac:chgData name="Mikael Nyström" userId="de9c7117-4b48-42de-8b58-5c132cc98d41" providerId="ADAL" clId="{95AD7F8E-9EE0-4648-868D-FEEAEDD096BB}" dt="2024-11-12T14:09:02.781" v="996" actId="700"/>
          <ac:spMkLst>
            <pc:docMk/>
            <pc:sldMk cId="415265551" sldId="1548"/>
            <ac:spMk id="2" creationId="{5C27CDD9-E1A1-A5DB-1CA1-67203D7F7F21}"/>
          </ac:spMkLst>
        </pc:spChg>
        <pc:spChg chg="mod ord">
          <ac:chgData name="Mikael Nyström" userId="de9c7117-4b48-42de-8b58-5c132cc98d41" providerId="ADAL" clId="{95AD7F8E-9EE0-4648-868D-FEEAEDD096BB}" dt="2024-11-12T14:11:57.662" v="1022" actId="700"/>
          <ac:spMkLst>
            <pc:docMk/>
            <pc:sldMk cId="415265551" sldId="1548"/>
            <ac:spMk id="3" creationId="{BAF9B6E2-49BE-46DF-9D6B-E6B636CE97C8}"/>
          </ac:spMkLst>
        </pc:spChg>
        <pc:spChg chg="add del mod ord">
          <ac:chgData name="Mikael Nyström" userId="de9c7117-4b48-42de-8b58-5c132cc98d41" providerId="ADAL" clId="{95AD7F8E-9EE0-4648-868D-FEEAEDD096BB}" dt="2024-11-12T14:11:51.153" v="1021" actId="700"/>
          <ac:spMkLst>
            <pc:docMk/>
            <pc:sldMk cId="415265551" sldId="1548"/>
            <ac:spMk id="6" creationId="{A36D3CC7-46E9-E5EA-015C-A6BAE30B3146}"/>
          </ac:spMkLst>
        </pc:spChg>
        <pc:spChg chg="add del mod ord">
          <ac:chgData name="Mikael Nyström" userId="de9c7117-4b48-42de-8b58-5c132cc98d41" providerId="ADAL" clId="{95AD7F8E-9EE0-4648-868D-FEEAEDD096BB}" dt="2024-11-12T14:11:57.662" v="1022" actId="700"/>
          <ac:spMkLst>
            <pc:docMk/>
            <pc:sldMk cId="415265551" sldId="1548"/>
            <ac:spMk id="7" creationId="{B1237622-83CC-7710-2F34-6355D1A0EEFF}"/>
          </ac:spMkLst>
        </pc:spChg>
        <pc:spChg chg="add mod ord">
          <ac:chgData name="Mikael Nyström" userId="de9c7117-4b48-42de-8b58-5c132cc98d41" providerId="ADAL" clId="{95AD7F8E-9EE0-4648-868D-FEEAEDD096BB}" dt="2024-11-12T14:11:57.662" v="1022" actId="700"/>
          <ac:spMkLst>
            <pc:docMk/>
            <pc:sldMk cId="415265551" sldId="1548"/>
            <ac:spMk id="8" creationId="{4B63A6EE-2783-3167-5823-33ACB2DCEDB2}"/>
          </ac:spMkLst>
        </pc:spChg>
        <pc:spChg chg="del mod ord">
          <ac:chgData name="Mikael Nyström" userId="de9c7117-4b48-42de-8b58-5c132cc98d41" providerId="ADAL" clId="{95AD7F8E-9EE0-4648-868D-FEEAEDD096BB}" dt="2024-11-12T14:08:58.377" v="995" actId="700"/>
          <ac:spMkLst>
            <pc:docMk/>
            <pc:sldMk cId="415265551" sldId="1548"/>
            <ac:spMk id="9" creationId="{E1EFB72A-EDE8-DFE8-8445-47478A93EDC0}"/>
          </ac:spMkLst>
        </pc:spChg>
        <pc:graphicFrameChg chg="mod">
          <ac:chgData name="Mikael Nyström" userId="de9c7117-4b48-42de-8b58-5c132cc98d41" providerId="ADAL" clId="{95AD7F8E-9EE0-4648-868D-FEEAEDD096BB}" dt="2024-11-12T14:14:47.607" v="1049" actId="14100"/>
          <ac:graphicFrameMkLst>
            <pc:docMk/>
            <pc:sldMk cId="415265551" sldId="1548"/>
            <ac:graphicFrameMk id="4" creationId="{0D1C4866-C787-1A55-75AB-0FB6405CF721}"/>
          </ac:graphicFrameMkLst>
        </pc:graphicFrameChg>
        <pc:graphicFrameChg chg="mod ord">
          <ac:chgData name="Mikael Nyström" userId="de9c7117-4b48-42de-8b58-5c132cc98d41" providerId="ADAL" clId="{95AD7F8E-9EE0-4648-868D-FEEAEDD096BB}" dt="2024-11-12T14:11:57.662" v="1022" actId="700"/>
          <ac:graphicFrameMkLst>
            <pc:docMk/>
            <pc:sldMk cId="415265551" sldId="1548"/>
            <ac:graphicFrameMk id="10" creationId="{93451EAF-CA53-8958-FC6F-11F1271245D6}"/>
          </ac:graphicFrameMkLst>
        </pc:graphicFrameChg>
        <pc:picChg chg="mod">
          <ac:chgData name="Mikael Nyström" userId="de9c7117-4b48-42de-8b58-5c132cc98d41" providerId="ADAL" clId="{95AD7F8E-9EE0-4648-868D-FEEAEDD096BB}" dt="2024-11-12T14:14:52.539" v="1050" actId="1076"/>
          <ac:picMkLst>
            <pc:docMk/>
            <pc:sldMk cId="415265551" sldId="1548"/>
            <ac:picMk id="5" creationId="{EF792C70-0758-1D3D-8A88-FD5CDB0552CF}"/>
          </ac:picMkLst>
        </pc:picChg>
      </pc:sldChg>
      <pc:sldChg chg="modSp add del mod modClrScheme chgLayout">
        <pc:chgData name="Mikael Nyström" userId="de9c7117-4b48-42de-8b58-5c132cc98d41" providerId="ADAL" clId="{95AD7F8E-9EE0-4648-868D-FEEAEDD096BB}" dt="2024-11-12T14:28:33.518" v="1164" actId="47"/>
        <pc:sldMkLst>
          <pc:docMk/>
          <pc:sldMk cId="1367709824" sldId="1549"/>
        </pc:sldMkLst>
        <pc:spChg chg="mod ord">
          <ac:chgData name="Mikael Nyström" userId="de9c7117-4b48-42de-8b58-5c132cc98d41" providerId="ADAL" clId="{95AD7F8E-9EE0-4648-868D-FEEAEDD096BB}" dt="2024-11-12T14:09:07.887" v="997" actId="700"/>
          <ac:spMkLst>
            <pc:docMk/>
            <pc:sldMk cId="1367709824" sldId="1549"/>
            <ac:spMk id="3" creationId="{E6637009-83F3-4B2E-9553-B163B4046F41}"/>
          </ac:spMkLst>
        </pc:spChg>
        <pc:spChg chg="mod ord">
          <ac:chgData name="Mikael Nyström" userId="de9c7117-4b48-42de-8b58-5c132cc98d41" providerId="ADAL" clId="{95AD7F8E-9EE0-4648-868D-FEEAEDD096BB}" dt="2024-11-12T14:09:07.910" v="998" actId="27636"/>
          <ac:spMkLst>
            <pc:docMk/>
            <pc:sldMk cId="1367709824" sldId="1549"/>
            <ac:spMk id="18" creationId="{81968B3E-2369-F1CF-BE99-F7152E3AF71E}"/>
          </ac:spMkLst>
        </pc:spChg>
      </pc:sldChg>
      <pc:sldChg chg="addSp modSp add mod chgLayout">
        <pc:chgData name="Mikael Nyström" userId="de9c7117-4b48-42de-8b58-5c132cc98d41" providerId="ADAL" clId="{95AD7F8E-9EE0-4648-868D-FEEAEDD096BB}" dt="2024-11-12T14:09:24.560" v="1000" actId="700"/>
        <pc:sldMkLst>
          <pc:docMk/>
          <pc:sldMk cId="1049422131" sldId="4570"/>
        </pc:sldMkLst>
        <pc:spChg chg="add mod ord">
          <ac:chgData name="Mikael Nyström" userId="de9c7117-4b48-42de-8b58-5c132cc98d41" providerId="ADAL" clId="{95AD7F8E-9EE0-4648-868D-FEEAEDD096BB}" dt="2024-11-12T14:09:24.560" v="1000" actId="700"/>
          <ac:spMkLst>
            <pc:docMk/>
            <pc:sldMk cId="1049422131" sldId="4570"/>
            <ac:spMk id="2" creationId="{12202DBB-7BBF-B54C-0A7E-D5B0CFC77EFA}"/>
          </ac:spMkLst>
        </pc:spChg>
        <pc:spChg chg="add mod ord">
          <ac:chgData name="Mikael Nyström" userId="de9c7117-4b48-42de-8b58-5c132cc98d41" providerId="ADAL" clId="{95AD7F8E-9EE0-4648-868D-FEEAEDD096BB}" dt="2024-11-12T14:09:24.560" v="1000" actId="700"/>
          <ac:spMkLst>
            <pc:docMk/>
            <pc:sldMk cId="1049422131" sldId="4570"/>
            <ac:spMk id="3" creationId="{3464E547-CE12-3517-7F43-4670D8743DD0}"/>
          </ac:spMkLst>
        </pc:spChg>
        <pc:picChg chg="mod ord">
          <ac:chgData name="Mikael Nyström" userId="de9c7117-4b48-42de-8b58-5c132cc98d41" providerId="ADAL" clId="{95AD7F8E-9EE0-4648-868D-FEEAEDD096BB}" dt="2024-11-12T14:09:24.560" v="1000" actId="700"/>
          <ac:picMkLst>
            <pc:docMk/>
            <pc:sldMk cId="1049422131" sldId="4570"/>
            <ac:picMk id="9" creationId="{9B7228B5-86B9-7B7F-28C9-01DF41584D6B}"/>
          </ac:picMkLst>
        </pc:picChg>
      </pc:sldChg>
      <pc:sldChg chg="addSp modSp add mod chgLayout">
        <pc:chgData name="Mikael Nyström" userId="de9c7117-4b48-42de-8b58-5c132cc98d41" providerId="ADAL" clId="{95AD7F8E-9EE0-4648-868D-FEEAEDD096BB}" dt="2024-11-12T14:09:29.841" v="1001" actId="700"/>
        <pc:sldMkLst>
          <pc:docMk/>
          <pc:sldMk cId="1065945104" sldId="4571"/>
        </pc:sldMkLst>
        <pc:spChg chg="add mod ord">
          <ac:chgData name="Mikael Nyström" userId="de9c7117-4b48-42de-8b58-5c132cc98d41" providerId="ADAL" clId="{95AD7F8E-9EE0-4648-868D-FEEAEDD096BB}" dt="2024-11-12T14:09:29.841" v="1001" actId="700"/>
          <ac:spMkLst>
            <pc:docMk/>
            <pc:sldMk cId="1065945104" sldId="4571"/>
            <ac:spMk id="2" creationId="{68267080-D9E6-DB64-8572-9049F8ED0B06}"/>
          </ac:spMkLst>
        </pc:spChg>
        <pc:spChg chg="add mod ord">
          <ac:chgData name="Mikael Nyström" userId="de9c7117-4b48-42de-8b58-5c132cc98d41" providerId="ADAL" clId="{95AD7F8E-9EE0-4648-868D-FEEAEDD096BB}" dt="2024-11-12T14:09:29.841" v="1001" actId="700"/>
          <ac:spMkLst>
            <pc:docMk/>
            <pc:sldMk cId="1065945104" sldId="4571"/>
            <ac:spMk id="3" creationId="{45EDF350-5CD0-7AA2-81A5-99B78F0BE0A6}"/>
          </ac:spMkLst>
        </pc:spChg>
      </pc:sldChg>
      <pc:sldChg chg="modSp add mod chgLayout">
        <pc:chgData name="Mikael Nyström" userId="de9c7117-4b48-42de-8b58-5c132cc98d41" providerId="ADAL" clId="{95AD7F8E-9EE0-4648-868D-FEEAEDD096BB}" dt="2024-11-12T14:09:13.284" v="999" actId="700"/>
        <pc:sldMkLst>
          <pc:docMk/>
          <pc:sldMk cId="434691493" sldId="4572"/>
        </pc:sldMkLst>
        <pc:spChg chg="mod ord">
          <ac:chgData name="Mikael Nyström" userId="de9c7117-4b48-42de-8b58-5c132cc98d41" providerId="ADAL" clId="{95AD7F8E-9EE0-4648-868D-FEEAEDD096BB}" dt="2024-11-12T14:09:13.284" v="999" actId="700"/>
          <ac:spMkLst>
            <pc:docMk/>
            <pc:sldMk cId="434691493" sldId="4572"/>
            <ac:spMk id="3" creationId="{380AF65C-D6B8-E952-BAF5-635A7E9E1742}"/>
          </ac:spMkLst>
        </pc:spChg>
      </pc:sldChg>
      <pc:sldChg chg="modSp add mod modClrScheme chgLayout">
        <pc:chgData name="Mikael Nyström" userId="de9c7117-4b48-42de-8b58-5c132cc98d41" providerId="ADAL" clId="{95AD7F8E-9EE0-4648-868D-FEEAEDD096BB}" dt="2024-11-12T14:26:33.166" v="1108" actId="20577"/>
        <pc:sldMkLst>
          <pc:docMk/>
          <pc:sldMk cId="2150396242" sldId="4573"/>
        </pc:sldMkLst>
        <pc:spChg chg="mod ord">
          <ac:chgData name="Mikael Nyström" userId="de9c7117-4b48-42de-8b58-5c132cc98d41" providerId="ADAL" clId="{95AD7F8E-9EE0-4648-868D-FEEAEDD096BB}" dt="2024-11-12T14:10:46.254" v="1011" actId="26606"/>
          <ac:spMkLst>
            <pc:docMk/>
            <pc:sldMk cId="2150396242" sldId="4573"/>
            <ac:spMk id="2" creationId="{4C42D043-28A4-CE83-989E-23FFCC1ED96B}"/>
          </ac:spMkLst>
        </pc:spChg>
        <pc:spChg chg="mod ord">
          <ac:chgData name="Mikael Nyström" userId="de9c7117-4b48-42de-8b58-5c132cc98d41" providerId="ADAL" clId="{95AD7F8E-9EE0-4648-868D-FEEAEDD096BB}" dt="2024-11-12T14:26:33.166" v="1108" actId="20577"/>
          <ac:spMkLst>
            <pc:docMk/>
            <pc:sldMk cId="2150396242" sldId="4573"/>
            <ac:spMk id="3" creationId="{40F88ADD-C2FB-0F81-C60F-A6EE88F621D5}"/>
          </ac:spMkLst>
        </pc:spChg>
        <pc:picChg chg="mod">
          <ac:chgData name="Mikael Nyström" userId="de9c7117-4b48-42de-8b58-5c132cc98d41" providerId="ADAL" clId="{95AD7F8E-9EE0-4648-868D-FEEAEDD096BB}" dt="2024-11-12T14:10:49.498" v="1012" actId="1076"/>
          <ac:picMkLst>
            <pc:docMk/>
            <pc:sldMk cId="2150396242" sldId="4573"/>
            <ac:picMk id="6" creationId="{FAF9D100-AE32-255D-82CB-0D9B94A67458}"/>
          </ac:picMkLst>
        </pc:picChg>
      </pc:sldChg>
      <pc:sldChg chg="addSp delSp modSp add mod modClrScheme chgLayout">
        <pc:chgData name="Mikael Nyström" userId="de9c7117-4b48-42de-8b58-5c132cc98d41" providerId="ADAL" clId="{95AD7F8E-9EE0-4648-868D-FEEAEDD096BB}" dt="2024-11-12T14:15:57.395" v="1060" actId="1076"/>
        <pc:sldMkLst>
          <pc:docMk/>
          <pc:sldMk cId="830738732" sldId="4574"/>
        </pc:sldMkLst>
        <pc:spChg chg="add del mod ord">
          <ac:chgData name="Mikael Nyström" userId="de9c7117-4b48-42de-8b58-5c132cc98d41" providerId="ADAL" clId="{95AD7F8E-9EE0-4648-868D-FEEAEDD096BB}" dt="2024-11-12T14:15:37.107" v="1056" actId="700"/>
          <ac:spMkLst>
            <pc:docMk/>
            <pc:sldMk cId="830738732" sldId="4574"/>
            <ac:spMk id="2" creationId="{ABFB4A22-636E-3210-46E4-CB72CA186439}"/>
          </ac:spMkLst>
        </pc:spChg>
        <pc:spChg chg="mod ord">
          <ac:chgData name="Mikael Nyström" userId="de9c7117-4b48-42de-8b58-5c132cc98d41" providerId="ADAL" clId="{95AD7F8E-9EE0-4648-868D-FEEAEDD096BB}" dt="2024-11-12T14:15:37.107" v="1056" actId="700"/>
          <ac:spMkLst>
            <pc:docMk/>
            <pc:sldMk cId="830738732" sldId="4574"/>
            <ac:spMk id="3" creationId="{BAF9B6E2-49BE-46DF-9D6B-E6B636CE97C8}"/>
          </ac:spMkLst>
        </pc:spChg>
        <pc:spChg chg="add del mod ord">
          <ac:chgData name="Mikael Nyström" userId="de9c7117-4b48-42de-8b58-5c132cc98d41" providerId="ADAL" clId="{95AD7F8E-9EE0-4648-868D-FEEAEDD096BB}" dt="2024-11-12T14:11:29.878" v="1018" actId="700"/>
          <ac:spMkLst>
            <pc:docMk/>
            <pc:sldMk cId="830738732" sldId="4574"/>
            <ac:spMk id="4" creationId="{EEDD1D54-AE53-D273-1B17-1F4AB46C3AFA}"/>
          </ac:spMkLst>
        </pc:spChg>
        <pc:spChg chg="add mod ord">
          <ac:chgData name="Mikael Nyström" userId="de9c7117-4b48-42de-8b58-5c132cc98d41" providerId="ADAL" clId="{95AD7F8E-9EE0-4648-868D-FEEAEDD096BB}" dt="2024-11-12T14:15:37.107" v="1056" actId="700"/>
          <ac:spMkLst>
            <pc:docMk/>
            <pc:sldMk cId="830738732" sldId="4574"/>
            <ac:spMk id="5" creationId="{C6D4C5DF-02B0-0C3A-C774-EF7F0106C1BF}"/>
          </ac:spMkLst>
        </pc:spChg>
        <pc:graphicFrameChg chg="mod ord">
          <ac:chgData name="Mikael Nyström" userId="de9c7117-4b48-42de-8b58-5c132cc98d41" providerId="ADAL" clId="{95AD7F8E-9EE0-4648-868D-FEEAEDD096BB}" dt="2024-11-12T14:15:44.314" v="1057" actId="1076"/>
          <ac:graphicFrameMkLst>
            <pc:docMk/>
            <pc:sldMk cId="830738732" sldId="4574"/>
            <ac:graphicFrameMk id="10" creationId="{93451EAF-CA53-8958-FC6F-11F1271245D6}"/>
          </ac:graphicFrameMkLst>
        </pc:graphicFrameChg>
        <pc:picChg chg="mod ord">
          <ac:chgData name="Mikael Nyström" userId="de9c7117-4b48-42de-8b58-5c132cc98d41" providerId="ADAL" clId="{95AD7F8E-9EE0-4648-868D-FEEAEDD096BB}" dt="2024-11-12T14:15:57.395" v="1060" actId="1076"/>
          <ac:picMkLst>
            <pc:docMk/>
            <pc:sldMk cId="830738732" sldId="4574"/>
            <ac:picMk id="4098" creationId="{0521EE75-74D4-5475-3D60-EAC017F0DA10}"/>
          </ac:picMkLst>
        </pc:picChg>
      </pc:sldChg>
      <pc:sldChg chg="addSp delSp modSp add mod modClrScheme chgLayout">
        <pc:chgData name="Mikael Nyström" userId="de9c7117-4b48-42de-8b58-5c132cc98d41" providerId="ADAL" clId="{95AD7F8E-9EE0-4648-868D-FEEAEDD096BB}" dt="2024-11-12T14:14:19.354" v="1044" actId="14100"/>
        <pc:sldMkLst>
          <pc:docMk/>
          <pc:sldMk cId="3487661524" sldId="4575"/>
        </pc:sldMkLst>
        <pc:spChg chg="add del mod ord">
          <ac:chgData name="Mikael Nyström" userId="de9c7117-4b48-42de-8b58-5c132cc98d41" providerId="ADAL" clId="{95AD7F8E-9EE0-4648-868D-FEEAEDD096BB}" dt="2024-11-12T14:12:19.856" v="1024" actId="700"/>
          <ac:spMkLst>
            <pc:docMk/>
            <pc:sldMk cId="3487661524" sldId="4575"/>
            <ac:spMk id="2" creationId="{4C884D2F-2365-92B5-DBE8-8BCCB5EAB590}"/>
          </ac:spMkLst>
        </pc:spChg>
        <pc:spChg chg="add mod ord">
          <ac:chgData name="Mikael Nyström" userId="de9c7117-4b48-42de-8b58-5c132cc98d41" providerId="ADAL" clId="{95AD7F8E-9EE0-4648-868D-FEEAEDD096BB}" dt="2024-11-12T14:12:19.856" v="1024" actId="700"/>
          <ac:spMkLst>
            <pc:docMk/>
            <pc:sldMk cId="3487661524" sldId="4575"/>
            <ac:spMk id="3" creationId="{6E5C38B1-552D-1797-35F2-DAD55DF40AAE}"/>
          </ac:spMkLst>
        </pc:spChg>
        <pc:spChg chg="mod ord">
          <ac:chgData name="Mikael Nyström" userId="de9c7117-4b48-42de-8b58-5c132cc98d41" providerId="ADAL" clId="{95AD7F8E-9EE0-4648-868D-FEEAEDD096BB}" dt="2024-11-12T14:14:05.705" v="1040" actId="1076"/>
          <ac:spMkLst>
            <pc:docMk/>
            <pc:sldMk cId="3487661524" sldId="4575"/>
            <ac:spMk id="4" creationId="{127EFFB2-E336-D391-48B6-43BE5CF14DDF}"/>
          </ac:spMkLst>
        </pc:spChg>
        <pc:graphicFrameChg chg="mod ord">
          <ac:chgData name="Mikael Nyström" userId="de9c7117-4b48-42de-8b58-5c132cc98d41" providerId="ADAL" clId="{95AD7F8E-9EE0-4648-868D-FEEAEDD096BB}" dt="2024-11-12T14:14:13.258" v="1041" actId="1076"/>
          <ac:graphicFrameMkLst>
            <pc:docMk/>
            <pc:sldMk cId="3487661524" sldId="4575"/>
            <ac:graphicFrameMk id="6" creationId="{66F06547-5362-F3D7-C200-380525C04E19}"/>
          </ac:graphicFrameMkLst>
        </pc:graphicFrameChg>
        <pc:picChg chg="mod ord">
          <ac:chgData name="Mikael Nyström" userId="de9c7117-4b48-42de-8b58-5c132cc98d41" providerId="ADAL" clId="{95AD7F8E-9EE0-4648-868D-FEEAEDD096BB}" dt="2024-11-12T14:14:19.354" v="1044" actId="14100"/>
          <ac:picMkLst>
            <pc:docMk/>
            <pc:sldMk cId="3487661524" sldId="4575"/>
            <ac:picMk id="6146" creationId="{46F1CB9C-BC84-A0EA-8AC2-58FC8B912920}"/>
          </ac:picMkLst>
        </pc:picChg>
      </pc:sldChg>
      <pc:sldChg chg="addSp delSp modSp add mod modClrScheme chgLayout">
        <pc:chgData name="Mikael Nyström" userId="de9c7117-4b48-42de-8b58-5c132cc98d41" providerId="ADAL" clId="{95AD7F8E-9EE0-4648-868D-FEEAEDD096BB}" dt="2024-11-12T14:33:13.646" v="1192" actId="26606"/>
        <pc:sldMkLst>
          <pc:docMk/>
          <pc:sldMk cId="625579655" sldId="4576"/>
        </pc:sldMkLst>
        <pc:spChg chg="add del mod ord">
          <ac:chgData name="Mikael Nyström" userId="de9c7117-4b48-42de-8b58-5c132cc98d41" providerId="ADAL" clId="{95AD7F8E-9EE0-4648-868D-FEEAEDD096BB}" dt="2024-11-12T14:33:13.646" v="1192" actId="26606"/>
          <ac:spMkLst>
            <pc:docMk/>
            <pc:sldMk cId="625579655" sldId="4576"/>
            <ac:spMk id="2" creationId="{2D7E3858-7F21-7699-4C0F-4046BD10C6AE}"/>
          </ac:spMkLst>
        </pc:spChg>
        <pc:spChg chg="mod ord">
          <ac:chgData name="Mikael Nyström" userId="de9c7117-4b48-42de-8b58-5c132cc98d41" providerId="ADAL" clId="{95AD7F8E-9EE0-4648-868D-FEEAEDD096BB}" dt="2024-11-12T14:33:13.646" v="1192" actId="26606"/>
          <ac:spMkLst>
            <pc:docMk/>
            <pc:sldMk cId="625579655" sldId="4576"/>
            <ac:spMk id="4" creationId="{3DC63464-2AEF-CC75-9259-92134660E1EF}"/>
          </ac:spMkLst>
        </pc:spChg>
        <pc:graphicFrameChg chg="mod ord modGraphic">
          <ac:chgData name="Mikael Nyström" userId="de9c7117-4b48-42de-8b58-5c132cc98d41" providerId="ADAL" clId="{95AD7F8E-9EE0-4648-868D-FEEAEDD096BB}" dt="2024-11-12T14:33:13.646" v="1192" actId="26606"/>
          <ac:graphicFrameMkLst>
            <pc:docMk/>
            <pc:sldMk cId="625579655" sldId="4576"/>
            <ac:graphicFrameMk id="11" creationId="{F3A4AE07-EF8D-E294-DC09-BA3CFAE113D7}"/>
          </ac:graphicFrameMkLst>
        </pc:graphicFrameChg>
      </pc:sldChg>
      <pc:sldChg chg="addSp delSp modSp add mod modClrScheme chgLayout">
        <pc:chgData name="Mikael Nyström" userId="de9c7117-4b48-42de-8b58-5c132cc98d41" providerId="ADAL" clId="{95AD7F8E-9EE0-4648-868D-FEEAEDD096BB}" dt="2024-11-12T14:33:04.104" v="1191" actId="26606"/>
        <pc:sldMkLst>
          <pc:docMk/>
          <pc:sldMk cId="3579860252" sldId="4577"/>
        </pc:sldMkLst>
        <pc:spChg chg="add del mod ord">
          <ac:chgData name="Mikael Nyström" userId="de9c7117-4b48-42de-8b58-5c132cc98d41" providerId="ADAL" clId="{95AD7F8E-9EE0-4648-868D-FEEAEDD096BB}" dt="2024-11-12T14:33:04.104" v="1191" actId="26606"/>
          <ac:spMkLst>
            <pc:docMk/>
            <pc:sldMk cId="3579860252" sldId="4577"/>
            <ac:spMk id="2" creationId="{16E7F599-63E3-69DE-FC0D-0DF0C6CDC872}"/>
          </ac:spMkLst>
        </pc:spChg>
        <pc:spChg chg="mod ord">
          <ac:chgData name="Mikael Nyström" userId="de9c7117-4b48-42de-8b58-5c132cc98d41" providerId="ADAL" clId="{95AD7F8E-9EE0-4648-868D-FEEAEDD096BB}" dt="2024-11-12T14:33:04.104" v="1191" actId="26606"/>
          <ac:spMkLst>
            <pc:docMk/>
            <pc:sldMk cId="3579860252" sldId="4577"/>
            <ac:spMk id="4" creationId="{3DC63464-2AEF-CC75-9259-92134660E1EF}"/>
          </ac:spMkLst>
        </pc:spChg>
        <pc:graphicFrameChg chg="mod ord modGraphic">
          <ac:chgData name="Mikael Nyström" userId="de9c7117-4b48-42de-8b58-5c132cc98d41" providerId="ADAL" clId="{95AD7F8E-9EE0-4648-868D-FEEAEDD096BB}" dt="2024-11-12T14:33:04.104" v="1191" actId="26606"/>
          <ac:graphicFrameMkLst>
            <pc:docMk/>
            <pc:sldMk cId="3579860252" sldId="4577"/>
            <ac:graphicFrameMk id="11" creationId="{78443A59-4443-E9DE-2297-DEE3AFF91F0B}"/>
          </ac:graphicFrameMkLst>
        </pc:graphicFrameChg>
      </pc:sldChg>
      <pc:sldChg chg="modSp add mod ord modClrScheme chgLayout">
        <pc:chgData name="Mikael Nyström" userId="de9c7117-4b48-42de-8b58-5c132cc98d41" providerId="ADAL" clId="{95AD7F8E-9EE0-4648-868D-FEEAEDD096BB}" dt="2024-11-12T17:28:28.881" v="2213" actId="20577"/>
        <pc:sldMkLst>
          <pc:docMk/>
          <pc:sldMk cId="157215068" sldId="4578"/>
        </pc:sldMkLst>
        <pc:spChg chg="mod ord">
          <ac:chgData name="Mikael Nyström" userId="de9c7117-4b48-42de-8b58-5c132cc98d41" providerId="ADAL" clId="{95AD7F8E-9EE0-4648-868D-FEEAEDD096BB}" dt="2024-11-12T14:10:14.525" v="1007" actId="700"/>
          <ac:spMkLst>
            <pc:docMk/>
            <pc:sldMk cId="157215068" sldId="4578"/>
            <ac:spMk id="4" creationId="{2062B6AC-2CBD-2003-9399-8C0422580DB7}"/>
          </ac:spMkLst>
        </pc:spChg>
        <pc:spChg chg="mod ord">
          <ac:chgData name="Mikael Nyström" userId="de9c7117-4b48-42de-8b58-5c132cc98d41" providerId="ADAL" clId="{95AD7F8E-9EE0-4648-868D-FEEAEDD096BB}" dt="2024-11-12T17:28:28.881" v="2213" actId="20577"/>
          <ac:spMkLst>
            <pc:docMk/>
            <pc:sldMk cId="157215068" sldId="4578"/>
            <ac:spMk id="5" creationId="{43697571-D402-4E8C-A278-A768DEC7A70E}"/>
          </ac:spMkLst>
        </pc:spChg>
      </pc:sldChg>
      <pc:sldChg chg="addSp delSp modSp add mod modClrScheme chgLayout">
        <pc:chgData name="Mikael Nyström" userId="de9c7117-4b48-42de-8b58-5c132cc98d41" providerId="ADAL" clId="{95AD7F8E-9EE0-4648-868D-FEEAEDD096BB}" dt="2024-11-12T14:34:08.323" v="1199" actId="26606"/>
        <pc:sldMkLst>
          <pc:docMk/>
          <pc:sldMk cId="632070069" sldId="4579"/>
        </pc:sldMkLst>
        <pc:spChg chg="add del mod ord">
          <ac:chgData name="Mikael Nyström" userId="de9c7117-4b48-42de-8b58-5c132cc98d41" providerId="ADAL" clId="{95AD7F8E-9EE0-4648-868D-FEEAEDD096BB}" dt="2024-11-12T14:34:08.323" v="1199" actId="26606"/>
          <ac:spMkLst>
            <pc:docMk/>
            <pc:sldMk cId="632070069" sldId="4579"/>
            <ac:spMk id="2" creationId="{51CC2784-5F7C-6F99-EB6F-13E190EBD896}"/>
          </ac:spMkLst>
        </pc:spChg>
        <pc:spChg chg="mod ord">
          <ac:chgData name="Mikael Nyström" userId="de9c7117-4b48-42de-8b58-5c132cc98d41" providerId="ADAL" clId="{95AD7F8E-9EE0-4648-868D-FEEAEDD096BB}" dt="2024-11-12T14:34:08.323" v="1199" actId="26606"/>
          <ac:spMkLst>
            <pc:docMk/>
            <pc:sldMk cId="632070069" sldId="4579"/>
            <ac:spMk id="4" creationId="{E97B1211-47E2-4561-A823-4964D24169AD}"/>
          </ac:spMkLst>
        </pc:spChg>
        <pc:spChg chg="add mod">
          <ac:chgData name="Mikael Nyström" userId="de9c7117-4b48-42de-8b58-5c132cc98d41" providerId="ADAL" clId="{95AD7F8E-9EE0-4648-868D-FEEAEDD096BB}" dt="2024-11-12T14:34:08.323" v="1199" actId="26606"/>
          <ac:spMkLst>
            <pc:docMk/>
            <pc:sldMk cId="632070069" sldId="4579"/>
            <ac:spMk id="1031" creationId="{3C35563A-5B76-3FA7-5764-2AD6B963E6EF}"/>
          </ac:spMkLst>
        </pc:spChg>
        <pc:picChg chg="mod ord">
          <ac:chgData name="Mikael Nyström" userId="de9c7117-4b48-42de-8b58-5c132cc98d41" providerId="ADAL" clId="{95AD7F8E-9EE0-4648-868D-FEEAEDD096BB}" dt="2024-11-12T14:34:08.323" v="1199" actId="26606"/>
          <ac:picMkLst>
            <pc:docMk/>
            <pc:sldMk cId="632070069" sldId="4579"/>
            <ac:picMk id="1026" creationId="{310A8ED2-562D-61ED-4CDE-D5C1C4960DC1}"/>
          </ac:picMkLst>
        </pc:picChg>
      </pc:sldChg>
      <pc:sldChg chg="modSp add mod modClrScheme chgLayout">
        <pc:chgData name="Mikael Nyström" userId="de9c7117-4b48-42de-8b58-5c132cc98d41" providerId="ADAL" clId="{95AD7F8E-9EE0-4648-868D-FEEAEDD096BB}" dt="2024-11-12T14:28:26.198" v="1162" actId="26606"/>
        <pc:sldMkLst>
          <pc:docMk/>
          <pc:sldMk cId="2130930169" sldId="4580"/>
        </pc:sldMkLst>
        <pc:spChg chg="mod">
          <ac:chgData name="Mikael Nyström" userId="de9c7117-4b48-42de-8b58-5c132cc98d41" providerId="ADAL" clId="{95AD7F8E-9EE0-4648-868D-FEEAEDD096BB}" dt="2024-11-12T14:28:26.198" v="1162" actId="26606"/>
          <ac:spMkLst>
            <pc:docMk/>
            <pc:sldMk cId="2130930169" sldId="4580"/>
            <ac:spMk id="4" creationId="{84182ED2-D5E9-55FE-24E4-78466BAC791D}"/>
          </ac:spMkLst>
        </pc:spChg>
        <pc:spChg chg="mod">
          <ac:chgData name="Mikael Nyström" userId="de9c7117-4b48-42de-8b58-5c132cc98d41" providerId="ADAL" clId="{95AD7F8E-9EE0-4648-868D-FEEAEDD096BB}" dt="2024-11-12T14:28:26.198" v="1162" actId="26606"/>
          <ac:spMkLst>
            <pc:docMk/>
            <pc:sldMk cId="2130930169" sldId="4580"/>
            <ac:spMk id="18" creationId="{81968B3E-2369-F1CF-BE99-F7152E3AF71E}"/>
          </ac:spMkLst>
        </pc:spChg>
      </pc:sldChg>
      <pc:sldChg chg="add">
        <pc:chgData name="Mikael Nyström" userId="de9c7117-4b48-42de-8b58-5c132cc98d41" providerId="ADAL" clId="{95AD7F8E-9EE0-4648-868D-FEEAEDD096BB}" dt="2024-11-12T14:28:30.300" v="1163"/>
        <pc:sldMkLst>
          <pc:docMk/>
          <pc:sldMk cId="2049941277" sldId="4581"/>
        </pc:sldMkLst>
      </pc:sldChg>
      <pc:sldChg chg="add">
        <pc:chgData name="Mikael Nyström" userId="de9c7117-4b48-42de-8b58-5c132cc98d41" providerId="ADAL" clId="{95AD7F8E-9EE0-4648-868D-FEEAEDD096BB}" dt="2024-11-12T14:28:47.643" v="1165"/>
        <pc:sldMkLst>
          <pc:docMk/>
          <pc:sldMk cId="915604937" sldId="4582"/>
        </pc:sldMkLst>
      </pc:sldChg>
      <pc:sldChg chg="add">
        <pc:chgData name="Mikael Nyström" userId="de9c7117-4b48-42de-8b58-5c132cc98d41" providerId="ADAL" clId="{95AD7F8E-9EE0-4648-868D-FEEAEDD096BB}" dt="2024-11-12T14:28:55.283" v="1167"/>
        <pc:sldMkLst>
          <pc:docMk/>
          <pc:sldMk cId="2794703365" sldId="4583"/>
        </pc:sldMkLst>
      </pc:sldChg>
      <pc:sldChg chg="add">
        <pc:chgData name="Mikael Nyström" userId="de9c7117-4b48-42de-8b58-5c132cc98d41" providerId="ADAL" clId="{95AD7F8E-9EE0-4648-868D-FEEAEDD096BB}" dt="2024-11-12T14:29:01.519" v="1169"/>
        <pc:sldMkLst>
          <pc:docMk/>
          <pc:sldMk cId="397289085" sldId="4584"/>
        </pc:sldMkLst>
      </pc:sldChg>
      <pc:sldChg chg="add">
        <pc:chgData name="Mikael Nyström" userId="de9c7117-4b48-42de-8b58-5c132cc98d41" providerId="ADAL" clId="{95AD7F8E-9EE0-4648-868D-FEEAEDD096BB}" dt="2024-11-12T14:29:12.138" v="1171"/>
        <pc:sldMkLst>
          <pc:docMk/>
          <pc:sldMk cId="871719561" sldId="4585"/>
        </pc:sldMkLst>
      </pc:sldChg>
      <pc:sldChg chg="addSp modSp add mod modClrScheme chgLayout">
        <pc:chgData name="Mikael Nyström" userId="de9c7117-4b48-42de-8b58-5c132cc98d41" providerId="ADAL" clId="{95AD7F8E-9EE0-4648-868D-FEEAEDD096BB}" dt="2024-11-12T14:40:37.607" v="1412" actId="313"/>
        <pc:sldMkLst>
          <pc:docMk/>
          <pc:sldMk cId="1799942371" sldId="4586"/>
        </pc:sldMkLst>
        <pc:spChg chg="mod ord">
          <ac:chgData name="Mikael Nyström" userId="de9c7117-4b48-42de-8b58-5c132cc98d41" providerId="ADAL" clId="{95AD7F8E-9EE0-4648-868D-FEEAEDD096BB}" dt="2024-11-12T14:37:44.279" v="1219" actId="700"/>
          <ac:spMkLst>
            <pc:docMk/>
            <pc:sldMk cId="1799942371" sldId="4586"/>
            <ac:spMk id="2" creationId="{4F406C43-A41B-9EF2-104E-3AD1FCBE368F}"/>
          </ac:spMkLst>
        </pc:spChg>
        <pc:spChg chg="mod ord">
          <ac:chgData name="Mikael Nyström" userId="de9c7117-4b48-42de-8b58-5c132cc98d41" providerId="ADAL" clId="{95AD7F8E-9EE0-4648-868D-FEEAEDD096BB}" dt="2024-11-12T14:40:37.607" v="1412" actId="313"/>
          <ac:spMkLst>
            <pc:docMk/>
            <pc:sldMk cId="1799942371" sldId="4586"/>
            <ac:spMk id="3" creationId="{7116F02C-78B3-5E62-BBD4-7496BDDA753D}"/>
          </ac:spMkLst>
        </pc:spChg>
        <pc:spChg chg="add mod ord">
          <ac:chgData name="Mikael Nyström" userId="de9c7117-4b48-42de-8b58-5c132cc98d41" providerId="ADAL" clId="{95AD7F8E-9EE0-4648-868D-FEEAEDD096BB}" dt="2024-11-12T14:37:44.279" v="1219" actId="700"/>
          <ac:spMkLst>
            <pc:docMk/>
            <pc:sldMk cId="1799942371" sldId="4586"/>
            <ac:spMk id="4" creationId="{00732206-04E2-8CBB-35A0-55ECC0CCB59D}"/>
          </ac:spMkLst>
        </pc:spChg>
      </pc:sldChg>
      <pc:sldChg chg="addSp delSp modSp add mod modClrScheme chgLayout">
        <pc:chgData name="Mikael Nyström" userId="de9c7117-4b48-42de-8b58-5c132cc98d41" providerId="ADAL" clId="{95AD7F8E-9EE0-4648-868D-FEEAEDD096BB}" dt="2024-11-12T14:53:04.901" v="1802" actId="26606"/>
        <pc:sldMkLst>
          <pc:docMk/>
          <pc:sldMk cId="3908252055" sldId="4587"/>
        </pc:sldMkLst>
        <pc:spChg chg="mod ord">
          <ac:chgData name="Mikael Nyström" userId="de9c7117-4b48-42de-8b58-5c132cc98d41" providerId="ADAL" clId="{95AD7F8E-9EE0-4648-868D-FEEAEDD096BB}" dt="2024-11-12T14:53:04.901" v="1802" actId="26606"/>
          <ac:spMkLst>
            <pc:docMk/>
            <pc:sldMk cId="3908252055" sldId="4587"/>
            <ac:spMk id="2" creationId="{69E230DF-D951-B165-1223-CCE6B261AE9B}"/>
          </ac:spMkLst>
        </pc:spChg>
        <pc:spChg chg="del mod ord">
          <ac:chgData name="Mikael Nyström" userId="de9c7117-4b48-42de-8b58-5c132cc98d41" providerId="ADAL" clId="{95AD7F8E-9EE0-4648-868D-FEEAEDD096BB}" dt="2024-11-12T14:50:58.063" v="1577" actId="700"/>
          <ac:spMkLst>
            <pc:docMk/>
            <pc:sldMk cId="3908252055" sldId="4587"/>
            <ac:spMk id="3" creationId="{581FAF92-8882-0E47-99A5-A5A2284620D1}"/>
          </ac:spMkLst>
        </pc:spChg>
        <pc:spChg chg="add del mod">
          <ac:chgData name="Mikael Nyström" userId="de9c7117-4b48-42de-8b58-5c132cc98d41" providerId="ADAL" clId="{95AD7F8E-9EE0-4648-868D-FEEAEDD096BB}" dt="2024-11-12T14:50:58.063" v="1577" actId="700"/>
          <ac:spMkLst>
            <pc:docMk/>
            <pc:sldMk cId="3908252055" sldId="4587"/>
            <ac:spMk id="5" creationId="{CF0F005C-AB5E-0253-09F6-90C82E533C41}"/>
          </ac:spMkLst>
        </pc:spChg>
        <pc:spChg chg="add mod ord">
          <ac:chgData name="Mikael Nyström" userId="de9c7117-4b48-42de-8b58-5c132cc98d41" providerId="ADAL" clId="{95AD7F8E-9EE0-4648-868D-FEEAEDD096BB}" dt="2024-11-12T14:53:04.901" v="1802" actId="26606"/>
          <ac:spMkLst>
            <pc:docMk/>
            <pc:sldMk cId="3908252055" sldId="4587"/>
            <ac:spMk id="7" creationId="{91A9F84E-DF31-BD6F-B87D-BD34C27EB592}"/>
          </ac:spMkLst>
        </pc:spChg>
        <pc:spChg chg="add mod">
          <ac:chgData name="Mikael Nyström" userId="de9c7117-4b48-42de-8b58-5c132cc98d41" providerId="ADAL" clId="{95AD7F8E-9EE0-4648-868D-FEEAEDD096BB}" dt="2024-11-12T14:53:04.901" v="1802" actId="26606"/>
          <ac:spMkLst>
            <pc:docMk/>
            <pc:sldMk cId="3908252055" sldId="4587"/>
            <ac:spMk id="12" creationId="{284DF593-E9F7-2DEC-DE21-2A8CFD68FF4F}"/>
          </ac:spMkLst>
        </pc:spChg>
        <pc:picChg chg="del">
          <ac:chgData name="Mikael Nyström" userId="de9c7117-4b48-42de-8b58-5c132cc98d41" providerId="ADAL" clId="{95AD7F8E-9EE0-4648-868D-FEEAEDD096BB}" dt="2024-11-12T14:50:46.275" v="1575" actId="478"/>
          <ac:picMkLst>
            <pc:docMk/>
            <pc:sldMk cId="3908252055" sldId="4587"/>
            <ac:picMk id="6" creationId="{6103DA1F-3608-EE7A-5CF9-E7D27064A208}"/>
          </ac:picMkLst>
        </pc:picChg>
      </pc:sldChg>
      <pc:sldChg chg="addSp delSp modSp new mod modClrScheme chgLayout">
        <pc:chgData name="Mikael Nyström" userId="de9c7117-4b48-42de-8b58-5c132cc98d41" providerId="ADAL" clId="{95AD7F8E-9EE0-4648-868D-FEEAEDD096BB}" dt="2024-11-12T14:53:40.353" v="1824" actId="20577"/>
        <pc:sldMkLst>
          <pc:docMk/>
          <pc:sldMk cId="2857804621" sldId="4588"/>
        </pc:sldMkLst>
        <pc:spChg chg="del mod ord">
          <ac:chgData name="Mikael Nyström" userId="de9c7117-4b48-42de-8b58-5c132cc98d41" providerId="ADAL" clId="{95AD7F8E-9EE0-4648-868D-FEEAEDD096BB}" dt="2024-11-12T14:53:24.406" v="1804" actId="700"/>
          <ac:spMkLst>
            <pc:docMk/>
            <pc:sldMk cId="2857804621" sldId="4588"/>
            <ac:spMk id="2" creationId="{E8A84CD2-7810-09AE-5EDD-ADE0764F59AD}"/>
          </ac:spMkLst>
        </pc:spChg>
        <pc:spChg chg="del">
          <ac:chgData name="Mikael Nyström" userId="de9c7117-4b48-42de-8b58-5c132cc98d41" providerId="ADAL" clId="{95AD7F8E-9EE0-4648-868D-FEEAEDD096BB}" dt="2024-11-12T14:53:24.406" v="1804" actId="700"/>
          <ac:spMkLst>
            <pc:docMk/>
            <pc:sldMk cId="2857804621" sldId="4588"/>
            <ac:spMk id="3" creationId="{91C5A8E9-D2F9-C2BA-0CAC-EC78B4880162}"/>
          </ac:spMkLst>
        </pc:spChg>
        <pc:spChg chg="del">
          <ac:chgData name="Mikael Nyström" userId="de9c7117-4b48-42de-8b58-5c132cc98d41" providerId="ADAL" clId="{95AD7F8E-9EE0-4648-868D-FEEAEDD096BB}" dt="2024-11-12T14:53:24.406" v="1804" actId="700"/>
          <ac:spMkLst>
            <pc:docMk/>
            <pc:sldMk cId="2857804621" sldId="4588"/>
            <ac:spMk id="4" creationId="{A26F1221-26E0-2AEA-590A-4B51A8EB27D2}"/>
          </ac:spMkLst>
        </pc:spChg>
        <pc:spChg chg="add mod ord">
          <ac:chgData name="Mikael Nyström" userId="de9c7117-4b48-42de-8b58-5c132cc98d41" providerId="ADAL" clId="{95AD7F8E-9EE0-4648-868D-FEEAEDD096BB}" dt="2024-11-12T14:53:31.710" v="1809" actId="26606"/>
          <ac:spMkLst>
            <pc:docMk/>
            <pc:sldMk cId="2857804621" sldId="4588"/>
            <ac:spMk id="5" creationId="{9BBA254F-CFFE-60AE-CC16-614C03CBCC76}"/>
          </ac:spMkLst>
        </pc:spChg>
        <pc:spChg chg="add mod">
          <ac:chgData name="Mikael Nyström" userId="de9c7117-4b48-42de-8b58-5c132cc98d41" providerId="ADAL" clId="{95AD7F8E-9EE0-4648-868D-FEEAEDD096BB}" dt="2024-11-12T14:53:40.353" v="1824" actId="20577"/>
          <ac:spMkLst>
            <pc:docMk/>
            <pc:sldMk cId="2857804621" sldId="4588"/>
            <ac:spMk id="10" creationId="{1DF88563-BE7B-B40E-55E5-C490867270A0}"/>
          </ac:spMkLst>
        </pc:spChg>
      </pc:sldChg>
      <pc:sldChg chg="addSp delSp modSp new del mod ord modClrScheme chgLayout">
        <pc:chgData name="Mikael Nyström" userId="de9c7117-4b48-42de-8b58-5c132cc98d41" providerId="ADAL" clId="{95AD7F8E-9EE0-4648-868D-FEEAEDD096BB}" dt="2024-11-12T15:19:35.430" v="1958" actId="47"/>
        <pc:sldMkLst>
          <pc:docMk/>
          <pc:sldMk cId="1667436416" sldId="4589"/>
        </pc:sldMkLst>
        <pc:spChg chg="mod ord">
          <ac:chgData name="Mikael Nyström" userId="de9c7117-4b48-42de-8b58-5c132cc98d41" providerId="ADAL" clId="{95AD7F8E-9EE0-4648-868D-FEEAEDD096BB}" dt="2024-11-12T15:15:53.332" v="1949" actId="26606"/>
          <ac:spMkLst>
            <pc:docMk/>
            <pc:sldMk cId="1667436416" sldId="4589"/>
            <ac:spMk id="2" creationId="{976140BF-FD73-E623-AD17-67186B03CE81}"/>
          </ac:spMkLst>
        </pc:spChg>
        <pc:spChg chg="del mod ord">
          <ac:chgData name="Mikael Nyström" userId="de9c7117-4b48-42de-8b58-5c132cc98d41" providerId="ADAL" clId="{95AD7F8E-9EE0-4648-868D-FEEAEDD096BB}" dt="2024-11-12T15:14:49.426" v="1830" actId="700"/>
          <ac:spMkLst>
            <pc:docMk/>
            <pc:sldMk cId="1667436416" sldId="4589"/>
            <ac:spMk id="3" creationId="{AF457573-4B9C-6380-6DBD-927F76B97EBA}"/>
          </ac:spMkLst>
        </pc:spChg>
        <pc:spChg chg="del">
          <ac:chgData name="Mikael Nyström" userId="de9c7117-4b48-42de-8b58-5c132cc98d41" providerId="ADAL" clId="{95AD7F8E-9EE0-4648-868D-FEEAEDD096BB}" dt="2024-11-12T15:14:49.426" v="1830" actId="700"/>
          <ac:spMkLst>
            <pc:docMk/>
            <pc:sldMk cId="1667436416" sldId="4589"/>
            <ac:spMk id="4" creationId="{D1C2843E-1880-2054-5A53-9010DF881FF3}"/>
          </ac:spMkLst>
        </pc:spChg>
        <pc:spChg chg="add mod ord">
          <ac:chgData name="Mikael Nyström" userId="de9c7117-4b48-42de-8b58-5c132cc98d41" providerId="ADAL" clId="{95AD7F8E-9EE0-4648-868D-FEEAEDD096BB}" dt="2024-11-12T15:16:27.207" v="1952" actId="20577"/>
          <ac:spMkLst>
            <pc:docMk/>
            <pc:sldMk cId="1667436416" sldId="4589"/>
            <ac:spMk id="5" creationId="{8FCA8200-054B-E9B5-D63F-26A403F1A79F}"/>
          </ac:spMkLst>
        </pc:spChg>
        <pc:spChg chg="add del mod">
          <ac:chgData name="Mikael Nyström" userId="de9c7117-4b48-42de-8b58-5c132cc98d41" providerId="ADAL" clId="{95AD7F8E-9EE0-4648-868D-FEEAEDD096BB}" dt="2024-11-12T15:17:26.363" v="1953"/>
          <ac:spMkLst>
            <pc:docMk/>
            <pc:sldMk cId="1667436416" sldId="4589"/>
            <ac:spMk id="10" creationId="{35513C0F-19D4-F09D-E2DB-1E4317ED5586}"/>
          </ac:spMkLst>
        </pc:spChg>
        <pc:picChg chg="add mod">
          <ac:chgData name="Mikael Nyström" userId="de9c7117-4b48-42de-8b58-5c132cc98d41" providerId="ADAL" clId="{95AD7F8E-9EE0-4648-868D-FEEAEDD096BB}" dt="2024-11-12T15:17:28.976" v="1954" actId="26606"/>
          <ac:picMkLst>
            <pc:docMk/>
            <pc:sldMk cId="1667436416" sldId="4589"/>
            <ac:picMk id="6" creationId="{783B1112-CD7F-A9C9-A784-023B7E0EF7B8}"/>
          </ac:picMkLst>
        </pc:picChg>
      </pc:sldChg>
      <pc:sldChg chg="add">
        <pc:chgData name="Mikael Nyström" userId="de9c7117-4b48-42de-8b58-5c132cc98d41" providerId="ADAL" clId="{95AD7F8E-9EE0-4648-868D-FEEAEDD096BB}" dt="2024-11-12T15:17:48.054" v="1955"/>
        <pc:sldMkLst>
          <pc:docMk/>
          <pc:sldMk cId="85729151" sldId="4591"/>
        </pc:sldMkLst>
      </pc:sldChg>
      <pc:sldChg chg="modSp new mod">
        <pc:chgData name="Mikael Nyström" userId="de9c7117-4b48-42de-8b58-5c132cc98d41" providerId="ADAL" clId="{95AD7F8E-9EE0-4648-868D-FEEAEDD096BB}" dt="2024-11-12T15:26:26.018" v="2139" actId="20577"/>
        <pc:sldMkLst>
          <pc:docMk/>
          <pc:sldMk cId="2727162075" sldId="4592"/>
        </pc:sldMkLst>
        <pc:spChg chg="mod">
          <ac:chgData name="Mikael Nyström" userId="de9c7117-4b48-42de-8b58-5c132cc98d41" providerId="ADAL" clId="{95AD7F8E-9EE0-4648-868D-FEEAEDD096BB}" dt="2024-11-12T15:23:00.567" v="2008" actId="20577"/>
          <ac:spMkLst>
            <pc:docMk/>
            <pc:sldMk cId="2727162075" sldId="4592"/>
            <ac:spMk id="2" creationId="{E0281F4F-346F-DE58-0FE0-654F732CBB24}"/>
          </ac:spMkLst>
        </pc:spChg>
        <pc:spChg chg="mod">
          <ac:chgData name="Mikael Nyström" userId="de9c7117-4b48-42de-8b58-5c132cc98d41" providerId="ADAL" clId="{95AD7F8E-9EE0-4648-868D-FEEAEDD096BB}" dt="2024-11-12T15:26:26.018" v="2139" actId="20577"/>
          <ac:spMkLst>
            <pc:docMk/>
            <pc:sldMk cId="2727162075" sldId="4592"/>
            <ac:spMk id="3" creationId="{0B8A9016-4E7D-1B53-7317-650107266160}"/>
          </ac:spMkLst>
        </pc:spChg>
      </pc:sldChg>
      <pc:sldChg chg="modSp add mod">
        <pc:chgData name="Mikael Nyström" userId="de9c7117-4b48-42de-8b58-5c132cc98d41" providerId="ADAL" clId="{95AD7F8E-9EE0-4648-868D-FEEAEDD096BB}" dt="2024-11-12T15:26:50.410" v="2156" actId="20577"/>
        <pc:sldMkLst>
          <pc:docMk/>
          <pc:sldMk cId="2234065792" sldId="4593"/>
        </pc:sldMkLst>
        <pc:spChg chg="mod">
          <ac:chgData name="Mikael Nyström" userId="de9c7117-4b48-42de-8b58-5c132cc98d41" providerId="ADAL" clId="{95AD7F8E-9EE0-4648-868D-FEEAEDD096BB}" dt="2024-11-12T15:26:50.410" v="2156" actId="20577"/>
          <ac:spMkLst>
            <pc:docMk/>
            <pc:sldMk cId="2234065792" sldId="4593"/>
            <ac:spMk id="10" creationId="{1DF88563-BE7B-B40E-55E5-C490867270A0}"/>
          </ac:spMkLst>
        </pc:spChg>
      </pc:sldChg>
      <pc:sldChg chg="modSp add mod">
        <pc:chgData name="Mikael Nyström" userId="de9c7117-4b48-42de-8b58-5c132cc98d41" providerId="ADAL" clId="{95AD7F8E-9EE0-4648-868D-FEEAEDD096BB}" dt="2024-11-12T15:30:47.440" v="2212" actId="20577"/>
        <pc:sldMkLst>
          <pc:docMk/>
          <pc:sldMk cId="608092396" sldId="4594"/>
        </pc:sldMkLst>
        <pc:spChg chg="mod">
          <ac:chgData name="Mikael Nyström" userId="de9c7117-4b48-42de-8b58-5c132cc98d41" providerId="ADAL" clId="{95AD7F8E-9EE0-4648-868D-FEEAEDD096BB}" dt="2024-11-12T15:29:30.718" v="2180" actId="20577"/>
          <ac:spMkLst>
            <pc:docMk/>
            <pc:sldMk cId="608092396" sldId="4594"/>
            <ac:spMk id="2" creationId="{E0281F4F-346F-DE58-0FE0-654F732CBB24}"/>
          </ac:spMkLst>
        </pc:spChg>
        <pc:spChg chg="mod">
          <ac:chgData name="Mikael Nyström" userId="de9c7117-4b48-42de-8b58-5c132cc98d41" providerId="ADAL" clId="{95AD7F8E-9EE0-4648-868D-FEEAEDD096BB}" dt="2024-11-12T15:30:47.440" v="2212" actId="20577"/>
          <ac:spMkLst>
            <pc:docMk/>
            <pc:sldMk cId="608092396" sldId="4594"/>
            <ac:spMk id="3" creationId="{0B8A9016-4E7D-1B53-7317-650107266160}"/>
          </ac:spMkLst>
        </pc:spChg>
      </pc:sldChg>
      <pc:sldChg chg="modSp add del mod">
        <pc:chgData name="Mikael Nyström" userId="de9c7117-4b48-42de-8b58-5c132cc98d41" providerId="ADAL" clId="{95AD7F8E-9EE0-4648-868D-FEEAEDD096BB}" dt="2024-11-12T15:29:13.592" v="2168" actId="47"/>
        <pc:sldMkLst>
          <pc:docMk/>
          <pc:sldMk cId="2516504354" sldId="4594"/>
        </pc:sldMkLst>
        <pc:spChg chg="mod">
          <ac:chgData name="Mikael Nyström" userId="de9c7117-4b48-42de-8b58-5c132cc98d41" providerId="ADAL" clId="{95AD7F8E-9EE0-4648-868D-FEEAEDD096BB}" dt="2024-11-12T15:28:51.226" v="2167" actId="20577"/>
          <ac:spMkLst>
            <pc:docMk/>
            <pc:sldMk cId="2516504354" sldId="4594"/>
            <ac:spMk id="10" creationId="{1DF88563-BE7B-B40E-55E5-C490867270A0}"/>
          </ac:spMkLst>
        </pc:spChg>
      </pc:sldChg>
    </pc:docChg>
  </pc:docChgLst>
  <pc:docChgLst>
    <pc:chgData name="Mikael Nyström" userId="de9c7117-4b48-42de-8b58-5c132cc98d41" providerId="ADAL" clId="{9F8BED7E-88AC-4E73-AAD9-8BFF8E6CFA78}"/>
    <pc:docChg chg="custSel addSld delSld modSld">
      <pc:chgData name="Mikael Nyström" userId="de9c7117-4b48-42de-8b58-5c132cc98d41" providerId="ADAL" clId="{9F8BED7E-88AC-4E73-AAD9-8BFF8E6CFA78}" dt="2024-11-13T09:09:06.558" v="63"/>
      <pc:docMkLst>
        <pc:docMk/>
      </pc:docMkLst>
      <pc:sldChg chg="modSp mod">
        <pc:chgData name="Mikael Nyström" userId="de9c7117-4b48-42de-8b58-5c132cc98d41" providerId="ADAL" clId="{9F8BED7E-88AC-4E73-AAD9-8BFF8E6CFA78}" dt="2024-11-13T09:05:53.665" v="0" actId="6549"/>
        <pc:sldMkLst>
          <pc:docMk/>
          <pc:sldMk cId="395253503" sldId="266"/>
        </pc:sldMkLst>
        <pc:spChg chg="mod">
          <ac:chgData name="Mikael Nyström" userId="de9c7117-4b48-42de-8b58-5c132cc98d41" providerId="ADAL" clId="{9F8BED7E-88AC-4E73-AAD9-8BFF8E6CFA78}" dt="2024-11-13T09:05:53.665" v="0" actId="6549"/>
          <ac:spMkLst>
            <pc:docMk/>
            <pc:sldMk cId="395253503" sldId="266"/>
            <ac:spMk id="3" creationId="{BA0227FA-217A-0FAE-D59A-0CCD04F46F3E}"/>
          </ac:spMkLst>
        </pc:spChg>
      </pc:sldChg>
      <pc:sldChg chg="addSp delSp modSp mod modClrScheme chgLayout">
        <pc:chgData name="Mikael Nyström" userId="de9c7117-4b48-42de-8b58-5c132cc98d41" providerId="ADAL" clId="{9F8BED7E-88AC-4E73-AAD9-8BFF8E6CFA78}" dt="2024-11-13T09:09:06.558" v="63"/>
        <pc:sldMkLst>
          <pc:docMk/>
          <pc:sldMk cId="4012057234" sldId="267"/>
        </pc:sldMkLst>
        <pc:spChg chg="mod ord">
          <ac:chgData name="Mikael Nyström" userId="de9c7117-4b48-42de-8b58-5c132cc98d41" providerId="ADAL" clId="{9F8BED7E-88AC-4E73-AAD9-8BFF8E6CFA78}" dt="2024-11-13T09:07:33.138" v="61" actId="700"/>
          <ac:spMkLst>
            <pc:docMk/>
            <pc:sldMk cId="4012057234" sldId="267"/>
            <ac:spMk id="2" creationId="{4F406C43-A41B-9EF2-104E-3AD1FCBE368F}"/>
          </ac:spMkLst>
        </pc:spChg>
        <pc:spChg chg="mod ord">
          <ac:chgData name="Mikael Nyström" userId="de9c7117-4b48-42de-8b58-5c132cc98d41" providerId="ADAL" clId="{9F8BED7E-88AC-4E73-AAD9-8BFF8E6CFA78}" dt="2024-11-13T09:07:33.172" v="62" actId="27636"/>
          <ac:spMkLst>
            <pc:docMk/>
            <pc:sldMk cId="4012057234" sldId="267"/>
            <ac:spMk id="3" creationId="{7116F02C-78B3-5E62-BBD4-7496BDDA753D}"/>
          </ac:spMkLst>
        </pc:spChg>
        <pc:spChg chg="del">
          <ac:chgData name="Mikael Nyström" userId="de9c7117-4b48-42de-8b58-5c132cc98d41" providerId="ADAL" clId="{9F8BED7E-88AC-4E73-AAD9-8BFF8E6CFA78}" dt="2024-11-13T09:07:26.671" v="60" actId="26606"/>
          <ac:spMkLst>
            <pc:docMk/>
            <pc:sldMk cId="4012057234" sldId="267"/>
            <ac:spMk id="4" creationId="{8B061B0C-0007-1396-E7AB-1968536C3CC7}"/>
          </ac:spMkLst>
        </pc:spChg>
        <pc:spChg chg="add del mod ord">
          <ac:chgData name="Mikael Nyström" userId="de9c7117-4b48-42de-8b58-5c132cc98d41" providerId="ADAL" clId="{9F8BED7E-88AC-4E73-AAD9-8BFF8E6CFA78}" dt="2024-11-13T09:09:06.558" v="63"/>
          <ac:spMkLst>
            <pc:docMk/>
            <pc:sldMk cId="4012057234" sldId="267"/>
            <ac:spMk id="5" creationId="{ED152CA6-CB65-5723-27AA-906685886787}"/>
          </ac:spMkLst>
        </pc:spChg>
        <pc:picChg chg="add mod">
          <ac:chgData name="Mikael Nyström" userId="de9c7117-4b48-42de-8b58-5c132cc98d41" providerId="ADAL" clId="{9F8BED7E-88AC-4E73-AAD9-8BFF8E6CFA78}" dt="2024-11-13T09:09:06.558" v="63"/>
          <ac:picMkLst>
            <pc:docMk/>
            <pc:sldMk cId="4012057234" sldId="267"/>
            <ac:picMk id="6" creationId="{923C57DA-D6F9-AEB1-899C-CE945DD8B646}"/>
          </ac:picMkLst>
        </pc:picChg>
      </pc:sldChg>
      <pc:sldChg chg="del">
        <pc:chgData name="Mikael Nyström" userId="de9c7117-4b48-42de-8b58-5c132cc98d41" providerId="ADAL" clId="{9F8BED7E-88AC-4E73-AAD9-8BFF8E6CFA78}" dt="2024-11-13T09:05:56.432" v="1" actId="47"/>
        <pc:sldMkLst>
          <pc:docMk/>
          <pc:sldMk cId="3335098801" sldId="274"/>
        </pc:sldMkLst>
      </pc:sldChg>
      <pc:sldChg chg="del">
        <pc:chgData name="Mikael Nyström" userId="de9c7117-4b48-42de-8b58-5c132cc98d41" providerId="ADAL" clId="{9F8BED7E-88AC-4E73-AAD9-8BFF8E6CFA78}" dt="2024-11-13T09:06:04.182" v="16" actId="47"/>
        <pc:sldMkLst>
          <pc:docMk/>
          <pc:sldMk cId="3239164880" sldId="1526"/>
        </pc:sldMkLst>
      </pc:sldChg>
      <pc:sldChg chg="del">
        <pc:chgData name="Mikael Nyström" userId="de9c7117-4b48-42de-8b58-5c132cc98d41" providerId="ADAL" clId="{9F8BED7E-88AC-4E73-AAD9-8BFF8E6CFA78}" dt="2024-11-13T09:06:05.726" v="18" actId="47"/>
        <pc:sldMkLst>
          <pc:docMk/>
          <pc:sldMk cId="492779449" sldId="1527"/>
        </pc:sldMkLst>
      </pc:sldChg>
      <pc:sldChg chg="del">
        <pc:chgData name="Mikael Nyström" userId="de9c7117-4b48-42de-8b58-5c132cc98d41" providerId="ADAL" clId="{9F8BED7E-88AC-4E73-AAD9-8BFF8E6CFA78}" dt="2024-11-13T09:06:06.341" v="20" actId="47"/>
        <pc:sldMkLst>
          <pc:docMk/>
          <pc:sldMk cId="448980584" sldId="1528"/>
        </pc:sldMkLst>
      </pc:sldChg>
      <pc:sldChg chg="del">
        <pc:chgData name="Mikael Nyström" userId="de9c7117-4b48-42de-8b58-5c132cc98d41" providerId="ADAL" clId="{9F8BED7E-88AC-4E73-AAD9-8BFF8E6CFA78}" dt="2024-11-13T09:06:07.921" v="23" actId="47"/>
        <pc:sldMkLst>
          <pc:docMk/>
          <pc:sldMk cId="421797142" sldId="1529"/>
        </pc:sldMkLst>
      </pc:sldChg>
      <pc:sldChg chg="del">
        <pc:chgData name="Mikael Nyström" userId="de9c7117-4b48-42de-8b58-5c132cc98d41" providerId="ADAL" clId="{9F8BED7E-88AC-4E73-AAD9-8BFF8E6CFA78}" dt="2024-11-13T09:06:09.481" v="26" actId="47"/>
        <pc:sldMkLst>
          <pc:docMk/>
          <pc:sldMk cId="1994958642" sldId="1531"/>
        </pc:sldMkLst>
      </pc:sldChg>
      <pc:sldChg chg="del">
        <pc:chgData name="Mikael Nyström" userId="de9c7117-4b48-42de-8b58-5c132cc98d41" providerId="ADAL" clId="{9F8BED7E-88AC-4E73-AAD9-8BFF8E6CFA78}" dt="2024-11-13T09:05:58.526" v="4" actId="47"/>
        <pc:sldMkLst>
          <pc:docMk/>
          <pc:sldMk cId="4176673277" sldId="1533"/>
        </pc:sldMkLst>
      </pc:sldChg>
      <pc:sldChg chg="del">
        <pc:chgData name="Mikael Nyström" userId="de9c7117-4b48-42de-8b58-5c132cc98d41" providerId="ADAL" clId="{9F8BED7E-88AC-4E73-AAD9-8BFF8E6CFA78}" dt="2024-11-13T09:06:02.297" v="12" actId="47"/>
        <pc:sldMkLst>
          <pc:docMk/>
          <pc:sldMk cId="2380849805" sldId="1534"/>
        </pc:sldMkLst>
      </pc:sldChg>
      <pc:sldChg chg="del">
        <pc:chgData name="Mikael Nyström" userId="de9c7117-4b48-42de-8b58-5c132cc98d41" providerId="ADAL" clId="{9F8BED7E-88AC-4E73-AAD9-8BFF8E6CFA78}" dt="2024-11-13T09:06:08.959" v="25" actId="47"/>
        <pc:sldMkLst>
          <pc:docMk/>
          <pc:sldMk cId="524794900" sldId="1536"/>
        </pc:sldMkLst>
      </pc:sldChg>
      <pc:sldChg chg="del">
        <pc:chgData name="Mikael Nyström" userId="de9c7117-4b48-42de-8b58-5c132cc98d41" providerId="ADAL" clId="{9F8BED7E-88AC-4E73-AAD9-8BFF8E6CFA78}" dt="2024-11-13T09:06:08.434" v="24" actId="47"/>
        <pc:sldMkLst>
          <pc:docMk/>
          <pc:sldMk cId="4042731631" sldId="1537"/>
        </pc:sldMkLst>
      </pc:sldChg>
      <pc:sldChg chg="del">
        <pc:chgData name="Mikael Nyström" userId="de9c7117-4b48-42de-8b58-5c132cc98d41" providerId="ADAL" clId="{9F8BED7E-88AC-4E73-AAD9-8BFF8E6CFA78}" dt="2024-11-13T09:06:06.865" v="21" actId="47"/>
        <pc:sldMkLst>
          <pc:docMk/>
          <pc:sldMk cId="3221960406" sldId="1540"/>
        </pc:sldMkLst>
      </pc:sldChg>
      <pc:sldChg chg="del">
        <pc:chgData name="Mikael Nyström" userId="de9c7117-4b48-42de-8b58-5c132cc98d41" providerId="ADAL" clId="{9F8BED7E-88AC-4E73-AAD9-8BFF8E6CFA78}" dt="2024-11-13T09:06:07.409" v="22" actId="47"/>
        <pc:sldMkLst>
          <pc:docMk/>
          <pc:sldMk cId="3710912905" sldId="1541"/>
        </pc:sldMkLst>
      </pc:sldChg>
      <pc:sldChg chg="del">
        <pc:chgData name="Mikael Nyström" userId="de9c7117-4b48-42de-8b58-5c132cc98d41" providerId="ADAL" clId="{9F8BED7E-88AC-4E73-AAD9-8BFF8E6CFA78}" dt="2024-11-13T09:05:59.024" v="5" actId="47"/>
        <pc:sldMkLst>
          <pc:docMk/>
          <pc:sldMk cId="3799053489" sldId="1546"/>
        </pc:sldMkLst>
      </pc:sldChg>
      <pc:sldChg chg="del">
        <pc:chgData name="Mikael Nyström" userId="de9c7117-4b48-42de-8b58-5c132cc98d41" providerId="ADAL" clId="{9F8BED7E-88AC-4E73-AAD9-8BFF8E6CFA78}" dt="2024-11-13T09:05:59.928" v="7" actId="47"/>
        <pc:sldMkLst>
          <pc:docMk/>
          <pc:sldMk cId="415265551" sldId="1548"/>
        </pc:sldMkLst>
      </pc:sldChg>
      <pc:sldChg chg="del">
        <pc:chgData name="Mikael Nyström" userId="de9c7117-4b48-42de-8b58-5c132cc98d41" providerId="ADAL" clId="{9F8BED7E-88AC-4E73-AAD9-8BFF8E6CFA78}" dt="2024-11-13T09:06:01.297" v="10" actId="47"/>
        <pc:sldMkLst>
          <pc:docMk/>
          <pc:sldMk cId="1049422131" sldId="4570"/>
        </pc:sldMkLst>
      </pc:sldChg>
      <pc:sldChg chg="del">
        <pc:chgData name="Mikael Nyström" userId="de9c7117-4b48-42de-8b58-5c132cc98d41" providerId="ADAL" clId="{9F8BED7E-88AC-4E73-AAD9-8BFF8E6CFA78}" dt="2024-11-13T09:06:01.808" v="11" actId="47"/>
        <pc:sldMkLst>
          <pc:docMk/>
          <pc:sldMk cId="1065945104" sldId="4571"/>
        </pc:sldMkLst>
      </pc:sldChg>
      <pc:sldChg chg="del">
        <pc:chgData name="Mikael Nyström" userId="de9c7117-4b48-42de-8b58-5c132cc98d41" providerId="ADAL" clId="{9F8BED7E-88AC-4E73-AAD9-8BFF8E6CFA78}" dt="2024-11-13T09:06:00.835" v="9" actId="47"/>
        <pc:sldMkLst>
          <pc:docMk/>
          <pc:sldMk cId="434691493" sldId="4572"/>
        </pc:sldMkLst>
      </pc:sldChg>
      <pc:sldChg chg="del">
        <pc:chgData name="Mikael Nyström" userId="de9c7117-4b48-42de-8b58-5c132cc98d41" providerId="ADAL" clId="{9F8BED7E-88AC-4E73-AAD9-8BFF8E6CFA78}" dt="2024-11-13T09:05:57.044" v="2" actId="47"/>
        <pc:sldMkLst>
          <pc:docMk/>
          <pc:sldMk cId="2150396242" sldId="4573"/>
        </pc:sldMkLst>
      </pc:sldChg>
      <pc:sldChg chg="del">
        <pc:chgData name="Mikael Nyström" userId="de9c7117-4b48-42de-8b58-5c132cc98d41" providerId="ADAL" clId="{9F8BED7E-88AC-4E73-AAD9-8BFF8E6CFA78}" dt="2024-11-13T09:05:57.536" v="3" actId="47"/>
        <pc:sldMkLst>
          <pc:docMk/>
          <pc:sldMk cId="830738732" sldId="4574"/>
        </pc:sldMkLst>
      </pc:sldChg>
      <pc:sldChg chg="del">
        <pc:chgData name="Mikael Nyström" userId="de9c7117-4b48-42de-8b58-5c132cc98d41" providerId="ADAL" clId="{9F8BED7E-88AC-4E73-AAD9-8BFF8E6CFA78}" dt="2024-11-13T09:06:03.241" v="14" actId="47"/>
        <pc:sldMkLst>
          <pc:docMk/>
          <pc:sldMk cId="3487661524" sldId="4575"/>
        </pc:sldMkLst>
      </pc:sldChg>
      <pc:sldChg chg="del">
        <pc:chgData name="Mikael Nyström" userId="de9c7117-4b48-42de-8b58-5c132cc98d41" providerId="ADAL" clId="{9F8BED7E-88AC-4E73-AAD9-8BFF8E6CFA78}" dt="2024-11-13T09:06:11.520" v="29" actId="47"/>
        <pc:sldMkLst>
          <pc:docMk/>
          <pc:sldMk cId="625579655" sldId="4576"/>
        </pc:sldMkLst>
      </pc:sldChg>
      <pc:sldChg chg="del">
        <pc:chgData name="Mikael Nyström" userId="de9c7117-4b48-42de-8b58-5c132cc98d41" providerId="ADAL" clId="{9F8BED7E-88AC-4E73-AAD9-8BFF8E6CFA78}" dt="2024-11-13T09:06:10.964" v="28" actId="47"/>
        <pc:sldMkLst>
          <pc:docMk/>
          <pc:sldMk cId="3579860252" sldId="4577"/>
        </pc:sldMkLst>
      </pc:sldChg>
      <pc:sldChg chg="del">
        <pc:chgData name="Mikael Nyström" userId="de9c7117-4b48-42de-8b58-5c132cc98d41" providerId="ADAL" clId="{9F8BED7E-88AC-4E73-AAD9-8BFF8E6CFA78}" dt="2024-11-13T09:06:10.002" v="27" actId="47"/>
        <pc:sldMkLst>
          <pc:docMk/>
          <pc:sldMk cId="157215068" sldId="4578"/>
        </pc:sldMkLst>
      </pc:sldChg>
      <pc:sldChg chg="del">
        <pc:chgData name="Mikael Nyström" userId="de9c7117-4b48-42de-8b58-5c132cc98d41" providerId="ADAL" clId="{9F8BED7E-88AC-4E73-AAD9-8BFF8E6CFA78}" dt="2024-11-13T09:06:12.129" v="30" actId="47"/>
        <pc:sldMkLst>
          <pc:docMk/>
          <pc:sldMk cId="632070069" sldId="4579"/>
        </pc:sldMkLst>
      </pc:sldChg>
      <pc:sldChg chg="del">
        <pc:chgData name="Mikael Nyström" userId="de9c7117-4b48-42de-8b58-5c132cc98d41" providerId="ADAL" clId="{9F8BED7E-88AC-4E73-AAD9-8BFF8E6CFA78}" dt="2024-11-13T09:05:59.479" v="6" actId="47"/>
        <pc:sldMkLst>
          <pc:docMk/>
          <pc:sldMk cId="2130930169" sldId="4580"/>
        </pc:sldMkLst>
      </pc:sldChg>
      <pc:sldChg chg="del">
        <pc:chgData name="Mikael Nyström" userId="de9c7117-4b48-42de-8b58-5c132cc98d41" providerId="ADAL" clId="{9F8BED7E-88AC-4E73-AAD9-8BFF8E6CFA78}" dt="2024-11-13T09:06:00.390" v="8" actId="47"/>
        <pc:sldMkLst>
          <pc:docMk/>
          <pc:sldMk cId="2049941277" sldId="4581"/>
        </pc:sldMkLst>
      </pc:sldChg>
      <pc:sldChg chg="del">
        <pc:chgData name="Mikael Nyström" userId="de9c7117-4b48-42de-8b58-5c132cc98d41" providerId="ADAL" clId="{9F8BED7E-88AC-4E73-AAD9-8BFF8E6CFA78}" dt="2024-11-13T09:06:02.785" v="13" actId="47"/>
        <pc:sldMkLst>
          <pc:docMk/>
          <pc:sldMk cId="915604937" sldId="4582"/>
        </pc:sldMkLst>
      </pc:sldChg>
      <pc:sldChg chg="del">
        <pc:chgData name="Mikael Nyström" userId="de9c7117-4b48-42de-8b58-5c132cc98d41" providerId="ADAL" clId="{9F8BED7E-88AC-4E73-AAD9-8BFF8E6CFA78}" dt="2024-11-13T09:06:03.722" v="15" actId="47"/>
        <pc:sldMkLst>
          <pc:docMk/>
          <pc:sldMk cId="2794703365" sldId="4583"/>
        </pc:sldMkLst>
      </pc:sldChg>
      <pc:sldChg chg="del">
        <pc:chgData name="Mikael Nyström" userId="de9c7117-4b48-42de-8b58-5c132cc98d41" providerId="ADAL" clId="{9F8BED7E-88AC-4E73-AAD9-8BFF8E6CFA78}" dt="2024-11-13T09:06:04.702" v="17" actId="47"/>
        <pc:sldMkLst>
          <pc:docMk/>
          <pc:sldMk cId="397289085" sldId="4584"/>
        </pc:sldMkLst>
      </pc:sldChg>
      <pc:sldChg chg="del">
        <pc:chgData name="Mikael Nyström" userId="de9c7117-4b48-42de-8b58-5c132cc98d41" providerId="ADAL" clId="{9F8BED7E-88AC-4E73-AAD9-8BFF8E6CFA78}" dt="2024-11-13T09:06:05.765" v="19" actId="47"/>
        <pc:sldMkLst>
          <pc:docMk/>
          <pc:sldMk cId="871719561" sldId="4585"/>
        </pc:sldMkLst>
      </pc:sldChg>
      <pc:sldChg chg="addSp delSp modSp new mod modClrScheme chgLayout">
        <pc:chgData name="Mikael Nyström" userId="de9c7117-4b48-42de-8b58-5c132cc98d41" providerId="ADAL" clId="{9F8BED7E-88AC-4E73-AAD9-8BFF8E6CFA78}" dt="2024-11-13T09:06:48.318" v="59" actId="20577"/>
        <pc:sldMkLst>
          <pc:docMk/>
          <pc:sldMk cId="3702221735" sldId="4587"/>
        </pc:sldMkLst>
        <pc:spChg chg="del mod ord">
          <ac:chgData name="Mikael Nyström" userId="de9c7117-4b48-42de-8b58-5c132cc98d41" providerId="ADAL" clId="{9F8BED7E-88AC-4E73-AAD9-8BFF8E6CFA78}" dt="2024-11-13T09:06:34.167" v="32" actId="700"/>
          <ac:spMkLst>
            <pc:docMk/>
            <pc:sldMk cId="3702221735" sldId="4587"/>
            <ac:spMk id="2" creationId="{1DF00F5A-B7FF-54F5-EB35-C861EE056A61}"/>
          </ac:spMkLst>
        </pc:spChg>
        <pc:spChg chg="del">
          <ac:chgData name="Mikael Nyström" userId="de9c7117-4b48-42de-8b58-5c132cc98d41" providerId="ADAL" clId="{9F8BED7E-88AC-4E73-AAD9-8BFF8E6CFA78}" dt="2024-11-13T09:06:34.167" v="32" actId="700"/>
          <ac:spMkLst>
            <pc:docMk/>
            <pc:sldMk cId="3702221735" sldId="4587"/>
            <ac:spMk id="3" creationId="{4FE90051-42CE-E74F-A162-206D4D3064E6}"/>
          </ac:spMkLst>
        </pc:spChg>
        <pc:spChg chg="del">
          <ac:chgData name="Mikael Nyström" userId="de9c7117-4b48-42de-8b58-5c132cc98d41" providerId="ADAL" clId="{9F8BED7E-88AC-4E73-AAD9-8BFF8E6CFA78}" dt="2024-11-13T09:06:34.167" v="32" actId="700"/>
          <ac:spMkLst>
            <pc:docMk/>
            <pc:sldMk cId="3702221735" sldId="4587"/>
            <ac:spMk id="4" creationId="{6032F684-B5FD-F8B9-6D25-E2754D8C6FB3}"/>
          </ac:spMkLst>
        </pc:spChg>
        <pc:spChg chg="add mod ord">
          <ac:chgData name="Mikael Nyström" userId="de9c7117-4b48-42de-8b58-5c132cc98d41" providerId="ADAL" clId="{9F8BED7E-88AC-4E73-AAD9-8BFF8E6CFA78}" dt="2024-11-13T09:06:40.935" v="37" actId="26606"/>
          <ac:spMkLst>
            <pc:docMk/>
            <pc:sldMk cId="3702221735" sldId="4587"/>
            <ac:spMk id="5" creationId="{D14069D5-9738-CABB-0507-C3712EF7691F}"/>
          </ac:spMkLst>
        </pc:spChg>
        <pc:spChg chg="add mod">
          <ac:chgData name="Mikael Nyström" userId="de9c7117-4b48-42de-8b58-5c132cc98d41" providerId="ADAL" clId="{9F8BED7E-88AC-4E73-AAD9-8BFF8E6CFA78}" dt="2024-11-13T09:06:48.318" v="59" actId="20577"/>
          <ac:spMkLst>
            <pc:docMk/>
            <pc:sldMk cId="3702221735" sldId="4587"/>
            <ac:spMk id="10" creationId="{40E3CB1C-F682-E89B-F84B-0E347B7E792E}"/>
          </ac:spMkLst>
        </pc:spChg>
      </pc:sldChg>
      <pc:sldMasterChg chg="delSldLayout">
        <pc:chgData name="Mikael Nyström" userId="de9c7117-4b48-42de-8b58-5c132cc98d41" providerId="ADAL" clId="{9F8BED7E-88AC-4E73-AAD9-8BFF8E6CFA78}" dt="2024-11-13T09:06:11.520" v="29" actId="47"/>
        <pc:sldMasterMkLst>
          <pc:docMk/>
          <pc:sldMasterMk cId="0" sldId="2147483648"/>
        </pc:sldMasterMkLst>
        <pc:sldLayoutChg chg="del">
          <pc:chgData name="Mikael Nyström" userId="de9c7117-4b48-42de-8b58-5c132cc98d41" providerId="ADAL" clId="{9F8BED7E-88AC-4E73-AAD9-8BFF8E6CFA78}" dt="2024-11-13T09:06:11.520" v="29" actId="47"/>
          <pc:sldLayoutMkLst>
            <pc:docMk/>
            <pc:sldMasterMk cId="0" sldId="2147483648"/>
            <pc:sldLayoutMk cId="184530058" sldId="2147483699"/>
          </pc:sldLayoutMkLst>
        </pc:sldLayoutChg>
      </pc:sldMasterChg>
    </pc:docChg>
  </pc:docChgLst>
  <pc:docChgLst>
    <pc:chgData name="Viktor Hedberg" userId="c1d2f070-b907-49a6-9a9b-44ebd86b27f8" providerId="ADAL" clId="{35B3E1D8-CAF1-4933-AF1D-25D34BB8F36E}"/>
    <pc:docChg chg="undo custSel addSld modSld">
      <pc:chgData name="Viktor Hedberg" userId="c1d2f070-b907-49a6-9a9b-44ebd86b27f8" providerId="ADAL" clId="{35B3E1D8-CAF1-4933-AF1D-25D34BB8F36E}" dt="2024-11-12T15:16:56.615" v="124" actId="1076"/>
      <pc:docMkLst>
        <pc:docMk/>
      </pc:docMkLst>
      <pc:sldChg chg="modSp mod">
        <pc:chgData name="Viktor Hedberg" userId="c1d2f070-b907-49a6-9a9b-44ebd86b27f8" providerId="ADAL" clId="{35B3E1D8-CAF1-4933-AF1D-25D34BB8F36E}" dt="2024-11-12T14:57:10.757" v="34" actId="27636"/>
        <pc:sldMkLst>
          <pc:docMk/>
          <pc:sldMk cId="3420552308" sldId="263"/>
        </pc:sldMkLst>
        <pc:spChg chg="mod">
          <ac:chgData name="Viktor Hedberg" userId="c1d2f070-b907-49a6-9a9b-44ebd86b27f8" providerId="ADAL" clId="{35B3E1D8-CAF1-4933-AF1D-25D34BB8F36E}" dt="2024-11-12T14:57:10.757" v="34" actId="27636"/>
          <ac:spMkLst>
            <pc:docMk/>
            <pc:sldMk cId="3420552308" sldId="263"/>
            <ac:spMk id="3" creationId="{D944984C-634C-4ED0-B981-94C45DEC1281}"/>
          </ac:spMkLst>
        </pc:spChg>
      </pc:sldChg>
      <pc:sldChg chg="modSp mod">
        <pc:chgData name="Viktor Hedberg" userId="c1d2f070-b907-49a6-9a9b-44ebd86b27f8" providerId="ADAL" clId="{35B3E1D8-CAF1-4933-AF1D-25D34BB8F36E}" dt="2024-11-12T14:57:11.234" v="40" actId="27636"/>
        <pc:sldMkLst>
          <pc:docMk/>
          <pc:sldMk cId="4012057234" sldId="267"/>
        </pc:sldMkLst>
        <pc:spChg chg="mod">
          <ac:chgData name="Viktor Hedberg" userId="c1d2f070-b907-49a6-9a9b-44ebd86b27f8" providerId="ADAL" clId="{35B3E1D8-CAF1-4933-AF1D-25D34BB8F36E}" dt="2024-11-12T14:57:11.234" v="40" actId="27636"/>
          <ac:spMkLst>
            <pc:docMk/>
            <pc:sldMk cId="4012057234" sldId="267"/>
            <ac:spMk id="3" creationId="{7116F02C-78B3-5E62-BBD4-7496BDDA753D}"/>
          </ac:spMkLst>
        </pc:spChg>
      </pc:sldChg>
      <pc:sldChg chg="modSp mod">
        <pc:chgData name="Viktor Hedberg" userId="c1d2f070-b907-49a6-9a9b-44ebd86b27f8" providerId="ADAL" clId="{35B3E1D8-CAF1-4933-AF1D-25D34BB8F36E}" dt="2024-11-12T14:51:07.774" v="16" actId="14826"/>
        <pc:sldMkLst>
          <pc:docMk/>
          <pc:sldMk cId="3289898868" sldId="268"/>
        </pc:sldMkLst>
        <pc:spChg chg="mod">
          <ac:chgData name="Viktor Hedberg" userId="c1d2f070-b907-49a6-9a9b-44ebd86b27f8" providerId="ADAL" clId="{35B3E1D8-CAF1-4933-AF1D-25D34BB8F36E}" dt="2024-11-12T14:46:54.931" v="15" actId="20577"/>
          <ac:spMkLst>
            <pc:docMk/>
            <pc:sldMk cId="3289898868" sldId="268"/>
            <ac:spMk id="3" creationId="{581FAF92-8882-0E47-99A5-A5A2284620D1}"/>
          </ac:spMkLst>
        </pc:spChg>
        <pc:picChg chg="mod">
          <ac:chgData name="Viktor Hedberg" userId="c1d2f070-b907-49a6-9a9b-44ebd86b27f8" providerId="ADAL" clId="{35B3E1D8-CAF1-4933-AF1D-25D34BB8F36E}" dt="2024-11-12T14:51:07.774" v="16" actId="14826"/>
          <ac:picMkLst>
            <pc:docMk/>
            <pc:sldMk cId="3289898868" sldId="268"/>
            <ac:picMk id="6" creationId="{6103DA1F-3608-EE7A-5CF9-E7D27064A208}"/>
          </ac:picMkLst>
        </pc:picChg>
      </pc:sldChg>
      <pc:sldChg chg="modSp mod">
        <pc:chgData name="Viktor Hedberg" userId="c1d2f070-b907-49a6-9a9b-44ebd86b27f8" providerId="ADAL" clId="{35B3E1D8-CAF1-4933-AF1D-25D34BB8F36E}" dt="2024-11-12T14:57:10.796" v="37" actId="27636"/>
        <pc:sldMkLst>
          <pc:docMk/>
          <pc:sldMk cId="492779449" sldId="1527"/>
        </pc:sldMkLst>
        <pc:spChg chg="mod">
          <ac:chgData name="Viktor Hedberg" userId="c1d2f070-b907-49a6-9a9b-44ebd86b27f8" providerId="ADAL" clId="{35B3E1D8-CAF1-4933-AF1D-25D34BB8F36E}" dt="2024-11-12T14:57:10.796" v="37" actId="27636"/>
          <ac:spMkLst>
            <pc:docMk/>
            <pc:sldMk cId="492779449" sldId="1527"/>
            <ac:spMk id="3" creationId="{C6502CF2-F018-4CF6-7321-5F6AA1943469}"/>
          </ac:spMkLst>
        </pc:spChg>
      </pc:sldChg>
      <pc:sldChg chg="modSp mod">
        <pc:chgData name="Viktor Hedberg" userId="c1d2f070-b907-49a6-9a9b-44ebd86b27f8" providerId="ADAL" clId="{35B3E1D8-CAF1-4933-AF1D-25D34BB8F36E}" dt="2024-11-12T14:57:10.978" v="38" actId="27636"/>
        <pc:sldMkLst>
          <pc:docMk/>
          <pc:sldMk cId="421797142" sldId="1529"/>
        </pc:sldMkLst>
        <pc:spChg chg="mod">
          <ac:chgData name="Viktor Hedberg" userId="c1d2f070-b907-49a6-9a9b-44ebd86b27f8" providerId="ADAL" clId="{35B3E1D8-CAF1-4933-AF1D-25D34BB8F36E}" dt="2024-11-12T14:57:10.978" v="38" actId="27636"/>
          <ac:spMkLst>
            <pc:docMk/>
            <pc:sldMk cId="421797142" sldId="1529"/>
            <ac:spMk id="10" creationId="{25D8FFF7-0606-3876-C614-BCF93A205FC3}"/>
          </ac:spMkLst>
        </pc:spChg>
      </pc:sldChg>
      <pc:sldChg chg="modSp mod">
        <pc:chgData name="Viktor Hedberg" userId="c1d2f070-b907-49a6-9a9b-44ebd86b27f8" providerId="ADAL" clId="{35B3E1D8-CAF1-4933-AF1D-25D34BB8F36E}" dt="2024-11-12T14:57:10.775" v="36" actId="27636"/>
        <pc:sldMkLst>
          <pc:docMk/>
          <pc:sldMk cId="2380849805" sldId="1534"/>
        </pc:sldMkLst>
        <pc:spChg chg="mod">
          <ac:chgData name="Viktor Hedberg" userId="c1d2f070-b907-49a6-9a9b-44ebd86b27f8" providerId="ADAL" clId="{35B3E1D8-CAF1-4933-AF1D-25D34BB8F36E}" dt="2024-11-12T14:57:10.775" v="36" actId="27636"/>
          <ac:spMkLst>
            <pc:docMk/>
            <pc:sldMk cId="2380849805" sldId="1534"/>
            <ac:spMk id="4" creationId="{181D711A-53B7-D128-F9C5-3F9CD3B6A852}"/>
          </ac:spMkLst>
        </pc:spChg>
      </pc:sldChg>
      <pc:sldChg chg="modSp mod">
        <pc:chgData name="Viktor Hedberg" userId="c1d2f070-b907-49a6-9a9b-44ebd86b27f8" providerId="ADAL" clId="{35B3E1D8-CAF1-4933-AF1D-25D34BB8F36E}" dt="2024-11-12T14:57:11.073" v="39" actId="27636"/>
        <pc:sldMkLst>
          <pc:docMk/>
          <pc:sldMk cId="4042731631" sldId="1537"/>
        </pc:sldMkLst>
        <pc:spChg chg="mod">
          <ac:chgData name="Viktor Hedberg" userId="c1d2f070-b907-49a6-9a9b-44ebd86b27f8" providerId="ADAL" clId="{35B3E1D8-CAF1-4933-AF1D-25D34BB8F36E}" dt="2024-11-12T14:57:11.073" v="39" actId="27636"/>
          <ac:spMkLst>
            <pc:docMk/>
            <pc:sldMk cId="4042731631" sldId="1537"/>
            <ac:spMk id="2" creationId="{7079BADC-71C2-87CB-AB1E-8B9323A8CB9B}"/>
          </ac:spMkLst>
        </pc:spChg>
      </pc:sldChg>
      <pc:sldChg chg="modSp mod">
        <pc:chgData name="Viktor Hedberg" userId="c1d2f070-b907-49a6-9a9b-44ebd86b27f8" providerId="ADAL" clId="{35B3E1D8-CAF1-4933-AF1D-25D34BB8F36E}" dt="2024-11-12T14:57:10.766" v="35" actId="27636"/>
        <pc:sldMkLst>
          <pc:docMk/>
          <pc:sldMk cId="830738732" sldId="4574"/>
        </pc:sldMkLst>
        <pc:spChg chg="mod">
          <ac:chgData name="Viktor Hedberg" userId="c1d2f070-b907-49a6-9a9b-44ebd86b27f8" providerId="ADAL" clId="{35B3E1D8-CAF1-4933-AF1D-25D34BB8F36E}" dt="2024-11-12T14:57:10.766" v="35" actId="27636"/>
          <ac:spMkLst>
            <pc:docMk/>
            <pc:sldMk cId="830738732" sldId="4574"/>
            <ac:spMk id="3" creationId="{BAF9B6E2-49BE-46DF-9D6B-E6B636CE97C8}"/>
          </ac:spMkLst>
        </pc:spChg>
      </pc:sldChg>
      <pc:sldChg chg="addSp delSp modSp mod">
        <pc:chgData name="Viktor Hedberg" userId="c1d2f070-b907-49a6-9a9b-44ebd86b27f8" providerId="ADAL" clId="{35B3E1D8-CAF1-4933-AF1D-25D34BB8F36E}" dt="2024-11-12T14:57:14.430" v="41"/>
        <pc:sldMkLst>
          <pc:docMk/>
          <pc:sldMk cId="3908252055" sldId="4587"/>
        </pc:sldMkLst>
        <pc:spChg chg="mod">
          <ac:chgData name="Viktor Hedberg" userId="c1d2f070-b907-49a6-9a9b-44ebd86b27f8" providerId="ADAL" clId="{35B3E1D8-CAF1-4933-AF1D-25D34BB8F36E}" dt="2024-11-12T14:53:33.324" v="19" actId="20577"/>
          <ac:spMkLst>
            <pc:docMk/>
            <pc:sldMk cId="3908252055" sldId="4587"/>
            <ac:spMk id="7" creationId="{91A9F84E-DF31-BD6F-B87D-BD34C27EB592}"/>
          </ac:spMkLst>
        </pc:spChg>
        <pc:spChg chg="add del">
          <ac:chgData name="Viktor Hedberg" userId="c1d2f070-b907-49a6-9a9b-44ebd86b27f8" providerId="ADAL" clId="{35B3E1D8-CAF1-4933-AF1D-25D34BB8F36E}" dt="2024-11-12T14:57:14.430" v="41"/>
          <ac:spMkLst>
            <pc:docMk/>
            <pc:sldMk cId="3908252055" sldId="4587"/>
            <ac:spMk id="12" creationId="{284DF593-E9F7-2DEC-DE21-2A8CFD68FF4F}"/>
          </ac:spMkLst>
        </pc:spChg>
        <pc:picChg chg="add mod">
          <ac:chgData name="Viktor Hedberg" userId="c1d2f070-b907-49a6-9a9b-44ebd86b27f8" providerId="ADAL" clId="{35B3E1D8-CAF1-4933-AF1D-25D34BB8F36E}" dt="2024-11-12T14:57:10.443" v="33"/>
          <ac:picMkLst>
            <pc:docMk/>
            <pc:sldMk cId="3908252055" sldId="4587"/>
            <ac:picMk id="4" creationId="{60A9E425-A2CC-CD94-0B7B-2C300B6066E3}"/>
          </ac:picMkLst>
        </pc:picChg>
        <pc:picChg chg="add mod">
          <ac:chgData name="Viktor Hedberg" userId="c1d2f070-b907-49a6-9a9b-44ebd86b27f8" providerId="ADAL" clId="{35B3E1D8-CAF1-4933-AF1D-25D34BB8F36E}" dt="2024-11-12T14:57:14.430" v="41"/>
          <ac:picMkLst>
            <pc:docMk/>
            <pc:sldMk cId="3908252055" sldId="4587"/>
            <ac:picMk id="6" creationId="{59DE38AB-5447-1DDC-8D9F-B39B6D633425}"/>
          </ac:picMkLst>
        </pc:picChg>
      </pc:sldChg>
      <pc:sldChg chg="addSp delSp modSp new mod modClrScheme chgLayout">
        <pc:chgData name="Viktor Hedberg" userId="c1d2f070-b907-49a6-9a9b-44ebd86b27f8" providerId="ADAL" clId="{35B3E1D8-CAF1-4933-AF1D-25D34BB8F36E}" dt="2024-11-12T15:15:32.864" v="43" actId="700"/>
        <pc:sldMkLst>
          <pc:docMk/>
          <pc:sldMk cId="3836869117" sldId="4589"/>
        </pc:sldMkLst>
        <pc:spChg chg="del mod ord">
          <ac:chgData name="Viktor Hedberg" userId="c1d2f070-b907-49a6-9a9b-44ebd86b27f8" providerId="ADAL" clId="{35B3E1D8-CAF1-4933-AF1D-25D34BB8F36E}" dt="2024-11-12T15:15:32.864" v="43" actId="700"/>
          <ac:spMkLst>
            <pc:docMk/>
            <pc:sldMk cId="3836869117" sldId="4589"/>
            <ac:spMk id="2" creationId="{708E6A62-8002-00A5-59D3-F3821E8B1E92}"/>
          </ac:spMkLst>
        </pc:spChg>
        <pc:spChg chg="del mod ord">
          <ac:chgData name="Viktor Hedberg" userId="c1d2f070-b907-49a6-9a9b-44ebd86b27f8" providerId="ADAL" clId="{35B3E1D8-CAF1-4933-AF1D-25D34BB8F36E}" dt="2024-11-12T15:15:32.864" v="43" actId="700"/>
          <ac:spMkLst>
            <pc:docMk/>
            <pc:sldMk cId="3836869117" sldId="4589"/>
            <ac:spMk id="3" creationId="{F4D957A3-9A36-B8E5-CE73-B708818B891B}"/>
          </ac:spMkLst>
        </pc:spChg>
        <pc:spChg chg="add mod ord">
          <ac:chgData name="Viktor Hedberg" userId="c1d2f070-b907-49a6-9a9b-44ebd86b27f8" providerId="ADAL" clId="{35B3E1D8-CAF1-4933-AF1D-25D34BB8F36E}" dt="2024-11-12T15:15:32.864" v="43" actId="700"/>
          <ac:spMkLst>
            <pc:docMk/>
            <pc:sldMk cId="3836869117" sldId="4589"/>
            <ac:spMk id="4" creationId="{566674AB-9C34-0E8F-859F-07652EF469A4}"/>
          </ac:spMkLst>
        </pc:spChg>
        <pc:spChg chg="add mod ord">
          <ac:chgData name="Viktor Hedberg" userId="c1d2f070-b907-49a6-9a9b-44ebd86b27f8" providerId="ADAL" clId="{35B3E1D8-CAF1-4933-AF1D-25D34BB8F36E}" dt="2024-11-12T15:15:32.864" v="43" actId="700"/>
          <ac:spMkLst>
            <pc:docMk/>
            <pc:sldMk cId="3836869117" sldId="4589"/>
            <ac:spMk id="5" creationId="{94F429A5-90BF-A21F-B127-2268DD0EF8CD}"/>
          </ac:spMkLst>
        </pc:spChg>
        <pc:spChg chg="add mod ord">
          <ac:chgData name="Viktor Hedberg" userId="c1d2f070-b907-49a6-9a9b-44ebd86b27f8" providerId="ADAL" clId="{35B3E1D8-CAF1-4933-AF1D-25D34BB8F36E}" dt="2024-11-12T15:15:32.864" v="43" actId="700"/>
          <ac:spMkLst>
            <pc:docMk/>
            <pc:sldMk cId="3836869117" sldId="4589"/>
            <ac:spMk id="6" creationId="{DB0515F1-0D5E-5B88-BEAE-4244BF3DB624}"/>
          </ac:spMkLst>
        </pc:spChg>
      </pc:sldChg>
      <pc:sldChg chg="addSp delSp modSp mod modClrScheme chgLayout">
        <pc:chgData name="Viktor Hedberg" userId="c1d2f070-b907-49a6-9a9b-44ebd86b27f8" providerId="ADAL" clId="{35B3E1D8-CAF1-4933-AF1D-25D34BB8F36E}" dt="2024-11-12T15:16:56.615" v="124" actId="1076"/>
        <pc:sldMkLst>
          <pc:docMk/>
          <pc:sldMk cId="3836869117" sldId="4590"/>
        </pc:sldMkLst>
        <pc:spChg chg="mod ord">
          <ac:chgData name="Viktor Hedberg" userId="c1d2f070-b907-49a6-9a9b-44ebd86b27f8" providerId="ADAL" clId="{35B3E1D8-CAF1-4933-AF1D-25D34BB8F36E}" dt="2024-11-12T15:16:20.960" v="114" actId="700"/>
          <ac:spMkLst>
            <pc:docMk/>
            <pc:sldMk cId="3836869117" sldId="4590"/>
            <ac:spMk id="4" creationId="{566674AB-9C34-0E8F-859F-07652EF469A4}"/>
          </ac:spMkLst>
        </pc:spChg>
        <pc:spChg chg="del mod ord">
          <ac:chgData name="Viktor Hedberg" userId="c1d2f070-b907-49a6-9a9b-44ebd86b27f8" providerId="ADAL" clId="{35B3E1D8-CAF1-4933-AF1D-25D34BB8F36E}" dt="2024-11-12T15:16:20.960" v="114" actId="700"/>
          <ac:spMkLst>
            <pc:docMk/>
            <pc:sldMk cId="3836869117" sldId="4590"/>
            <ac:spMk id="5" creationId="{94F429A5-90BF-A21F-B127-2268DD0EF8CD}"/>
          </ac:spMkLst>
        </pc:spChg>
        <pc:spChg chg="del">
          <ac:chgData name="Viktor Hedberg" userId="c1d2f070-b907-49a6-9a9b-44ebd86b27f8" providerId="ADAL" clId="{35B3E1D8-CAF1-4933-AF1D-25D34BB8F36E}" dt="2024-11-12T15:16:20.960" v="114" actId="700"/>
          <ac:spMkLst>
            <pc:docMk/>
            <pc:sldMk cId="3836869117" sldId="4590"/>
            <ac:spMk id="6" creationId="{DB0515F1-0D5E-5B88-BEAE-4244BF3DB624}"/>
          </ac:spMkLst>
        </pc:spChg>
        <pc:spChg chg="add mod ord">
          <ac:chgData name="Viktor Hedberg" userId="c1d2f070-b907-49a6-9a9b-44ebd86b27f8" providerId="ADAL" clId="{35B3E1D8-CAF1-4933-AF1D-25D34BB8F36E}" dt="2024-11-12T15:16:56.615" v="124" actId="1076"/>
          <ac:spMkLst>
            <pc:docMk/>
            <pc:sldMk cId="3836869117" sldId="4590"/>
            <ac:spMk id="7" creationId="{34E35088-A2AC-B75B-3573-693D24E978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72C2-A96C-4351-9BDD-734DE316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048D-E7AC-4D09-B63B-02F147E74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BDD17-FA72-4AA4-9625-2599F31D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B7614-2058-41A2-B730-C588BFDF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CC21-DBB9-425C-918E-F2276A414176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66D7-A207-4353-A8A3-A7F5126E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6342D-00CC-4DCB-B0A5-692D3710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766E-B2A7-4B1B-A2A8-5B3CA2EF0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89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07D9E0-C07B-04DB-807A-CFB330525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60725" y="2031208"/>
            <a:ext cx="5827116" cy="2461022"/>
          </a:xfrm>
          <a:prstGeom prst="rect">
            <a:avLst/>
          </a:prstGeom>
        </p:spPr>
        <p:txBody>
          <a:bodyPr/>
          <a:lstStyle>
            <a:lvl1pPr marL="257150" indent="-257150" defTabSz="550746">
              <a:lnSpc>
                <a:spcPts val="1950"/>
              </a:lnSpc>
              <a:buSzPct val="100000"/>
              <a:buFont typeface="System Font Regular"/>
              <a:buChar char="●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1pPr>
            <a:lvl2pPr marL="600015" indent="-257150" defTabSz="550746">
              <a:lnSpc>
                <a:spcPts val="1950"/>
              </a:lnSpc>
              <a:buClr>
                <a:schemeClr val="bg1"/>
              </a:buClr>
              <a:buSzPct val="100000"/>
              <a:buFont typeface="System Font Regular"/>
              <a:buChar char="○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2pPr>
            <a:lvl3pPr marL="857165" indent="-171434" defTabSz="550746">
              <a:lnSpc>
                <a:spcPts val="1950"/>
              </a:lnSpc>
              <a:buClr>
                <a:schemeClr val="bg1"/>
              </a:buClr>
              <a:buFont typeface=".Hiragino Kaku Gothic Interface W3"/>
              <a:buChar char="▪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3pPr>
            <a:lvl4pPr marL="1285747" indent="-257150" defTabSz="550746">
              <a:lnSpc>
                <a:spcPts val="1950"/>
              </a:lnSpc>
              <a:buSzPct val="100000"/>
              <a:buFont typeface=".Hiragino Kaku Gothic Interface W3"/>
              <a:buChar char="▫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4pPr>
            <a:lvl5pPr marL="1657205" indent="-285743">
              <a:buFont typeface="Arial" panose="020B0604020202020204" pitchFamily="34" charset="0"/>
              <a:buChar char="•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FD2A01C-CB6E-7A17-878B-ECF9B6B6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25" y="1091674"/>
            <a:ext cx="5827116" cy="687344"/>
          </a:xfrm>
          <a:prstGeom prst="rect">
            <a:avLst/>
          </a:prstGeom>
        </p:spPr>
        <p:txBody>
          <a:bodyPr anchor="b"/>
          <a:lstStyle>
            <a:lvl1pPr>
              <a:lnSpc>
                <a:spcPts val="2850"/>
              </a:lnSpc>
              <a:defRPr sz="225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D0D6FE5-5ED8-2A08-1825-DDCD64534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648" y="195267"/>
            <a:ext cx="783431" cy="37286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C4E0438-EE26-48D7-CCC8-99220CC97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648" y="195267"/>
            <a:ext cx="783431" cy="3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8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043">
          <p15:clr>
            <a:srgbClr val="FBAE40"/>
          </p15:clr>
        </p15:guide>
        <p15:guide id="4" pos="471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AF9E-4949-4D91-B584-F94FE6351A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002" y="597560"/>
            <a:ext cx="7391012" cy="8219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&lt;HEADING&gt;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14AB-2B93-47BC-8040-0A007DB7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002" y="1471295"/>
            <a:ext cx="5589518" cy="31530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</a:lstStyle>
          <a:p>
            <a:r>
              <a:rPr lang="en-US"/>
              <a:t>&lt;CODE&gt;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41D434-61E1-0D64-62E8-1AB2CF67619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6179821" y="1471295"/>
            <a:ext cx="2488178" cy="31530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973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07D9E0-C07B-04DB-807A-CFB330525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1075" y="2031206"/>
            <a:ext cx="7181850" cy="2565915"/>
          </a:xfrm>
          <a:prstGeom prst="rect">
            <a:avLst/>
          </a:prstGeom>
        </p:spPr>
        <p:txBody>
          <a:bodyPr wrap="none" numCol="2"/>
          <a:lstStyle>
            <a:lvl1pPr marL="257150" indent="-257150" defTabSz="550746">
              <a:lnSpc>
                <a:spcPts val="1950"/>
              </a:lnSpc>
              <a:buSzPct val="100000"/>
              <a:buFont typeface="System Font Regular"/>
              <a:buChar char="●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1pPr>
            <a:lvl2pPr marL="600015" indent="-257150" defTabSz="550746">
              <a:lnSpc>
                <a:spcPts val="1950"/>
              </a:lnSpc>
              <a:buClr>
                <a:schemeClr val="bg1"/>
              </a:buClr>
              <a:buSzPct val="100000"/>
              <a:buFont typeface="System Font Regular"/>
              <a:buChar char="○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2pPr>
            <a:lvl3pPr marL="857165" indent="-171434" defTabSz="550746">
              <a:lnSpc>
                <a:spcPts val="1950"/>
              </a:lnSpc>
              <a:buClr>
                <a:schemeClr val="bg1"/>
              </a:buClr>
              <a:buFont typeface=".Hiragino Kaku Gothic Interface W3"/>
              <a:buChar char="▪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3pPr>
            <a:lvl4pPr marL="1285747" indent="-257150" defTabSz="550746">
              <a:lnSpc>
                <a:spcPts val="1950"/>
              </a:lnSpc>
              <a:buSzPct val="100000"/>
              <a:buFont typeface=".Hiragino Kaku Gothic Interface W3"/>
              <a:buChar char="▫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4pPr>
            <a:lvl5pPr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FD2A01C-CB6E-7A17-878B-ECF9B6B6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1091674"/>
            <a:ext cx="7181850" cy="687344"/>
          </a:xfrm>
          <a:prstGeom prst="rect">
            <a:avLst/>
          </a:prstGeom>
        </p:spPr>
        <p:txBody>
          <a:bodyPr anchor="b"/>
          <a:lstStyle>
            <a:lvl1pPr>
              <a:lnSpc>
                <a:spcPts val="2850"/>
              </a:lnSpc>
              <a:defRPr sz="225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D0D6FE5-5ED8-2A08-1825-DDCD645346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648" y="195267"/>
            <a:ext cx="783431" cy="3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60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737">
          <p15:clr>
            <a:srgbClr val="FBAE40"/>
          </p15:clr>
        </p15:guide>
        <p15:guide id="4" pos="5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07D9E0-C07B-04DB-807A-CFB330525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60725" y="2031208"/>
            <a:ext cx="5827116" cy="2461022"/>
          </a:xfrm>
          <a:prstGeom prst="rect">
            <a:avLst/>
          </a:prstGeom>
        </p:spPr>
        <p:txBody>
          <a:bodyPr/>
          <a:lstStyle>
            <a:lvl1pPr marL="257150" indent="-257150" defTabSz="550746">
              <a:lnSpc>
                <a:spcPts val="1950"/>
              </a:lnSpc>
              <a:buSzPct val="100000"/>
              <a:buFont typeface="System Font Regular"/>
              <a:buChar char="●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1pPr>
            <a:lvl2pPr marL="600015" indent="-257150" defTabSz="550746">
              <a:lnSpc>
                <a:spcPts val="1950"/>
              </a:lnSpc>
              <a:buClr>
                <a:schemeClr val="bg1"/>
              </a:buClr>
              <a:buSzPct val="100000"/>
              <a:buFont typeface="System Font Regular"/>
              <a:buChar char="○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2pPr>
            <a:lvl3pPr marL="857165" indent="-171434" defTabSz="550746">
              <a:lnSpc>
                <a:spcPts val="1950"/>
              </a:lnSpc>
              <a:buClr>
                <a:schemeClr val="bg1"/>
              </a:buClr>
              <a:buFont typeface=".Hiragino Kaku Gothic Interface W3"/>
              <a:buChar char="▪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3pPr>
            <a:lvl4pPr marL="1285747" indent="-257150" defTabSz="550746">
              <a:lnSpc>
                <a:spcPts val="1950"/>
              </a:lnSpc>
              <a:buSzPct val="100000"/>
              <a:buFont typeface=".Hiragino Kaku Gothic Interface W3"/>
              <a:buChar char="▫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4pPr>
            <a:lvl5pPr marL="1657205" indent="-285743">
              <a:buFont typeface="Arial" panose="020B0604020202020204" pitchFamily="34" charset="0"/>
              <a:buChar char="•"/>
              <a:defRPr sz="15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FD2A01C-CB6E-7A17-878B-ECF9B6B6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25" y="1091674"/>
            <a:ext cx="5827116" cy="687344"/>
          </a:xfrm>
          <a:prstGeom prst="rect">
            <a:avLst/>
          </a:prstGeom>
        </p:spPr>
        <p:txBody>
          <a:bodyPr anchor="b"/>
          <a:lstStyle>
            <a:lvl1pPr>
              <a:lnSpc>
                <a:spcPts val="2850"/>
              </a:lnSpc>
              <a:defRPr sz="225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D0D6FE5-5ED8-2A08-1825-DDCD645346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648" y="195267"/>
            <a:ext cx="783431" cy="3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043">
          <p15:clr>
            <a:srgbClr val="FBAE40"/>
          </p15:clr>
        </p15:guide>
        <p15:guide id="4" pos="47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peak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23ECA9-136C-4A41-B9BC-CE4DACF7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1851133"/>
            <a:ext cx="7414260" cy="95369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3150"/>
              </a:lnSpc>
              <a:defRPr sz="2625" b="0" i="0">
                <a:solidFill>
                  <a:srgbClr val="FF3544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B6C61D-7215-22F7-D274-5D2121EB5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648" y="195267"/>
            <a:ext cx="783431" cy="37286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2E291-E4A3-E1CE-6560-5943A9CA7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5348" y="2877742"/>
            <a:ext cx="7425929" cy="623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69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265B0608-A405-A393-838C-A03B8311B6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F95C4E-1091-4AFC-A458-56779C01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121E9"/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age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C0F3C930-DF29-CC23-D721-527177DFE0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121E9"/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5" name="Plassholder for tekst 3">
            <a:extLst>
              <a:ext uri="{FF2B5EF4-FFF2-40B4-BE49-F238E27FC236}">
                <a16:creationId xmlns:a16="http://schemas.microsoft.com/office/drawing/2014/main" id="{1CD8EA4B-13CD-40B4-BDDD-B2F23644D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2931791"/>
            <a:ext cx="8064896" cy="432048"/>
          </a:xfrm>
        </p:spPr>
        <p:txBody>
          <a:bodyPr/>
          <a:lstStyle>
            <a:lvl1pPr marL="0" indent="0" algn="ctr">
              <a:buClr>
                <a:srgbClr val="FDBA12"/>
              </a:buClr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1pPr>
            <a:lvl2pPr marL="4572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2pPr>
            <a:lvl3pPr marL="9144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3pPr>
            <a:lvl4pPr marL="13716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4pPr>
            <a:lvl5pPr marL="18288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11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DARK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7F589475-2745-40BF-FCDC-899D8C178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1pPr>
            <a:lvl2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DARK media right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AF8E0330-C9E2-10D2-8A9C-DDB999F15C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042792" cy="2663825"/>
          </a:xfrm>
        </p:spPr>
        <p:txBody>
          <a:bodyPr/>
          <a:lstStyle>
            <a:lvl1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1pPr>
            <a:lvl2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2pPr>
            <a:lvl3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3pPr>
            <a:lvl4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4pPr>
            <a:lvl5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619DA90-5716-16E7-D0C6-E0AD562F6B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6463" y="1563688"/>
            <a:ext cx="3970337" cy="2663825"/>
          </a:xfrm>
        </p:spPr>
        <p:txBody>
          <a:bodyPr/>
          <a:lstStyle>
            <a:lvl1pPr>
              <a:buClr>
                <a:srgbClr val="FFF9A9"/>
              </a:buCl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B25522F6-24AE-3935-A442-BE22B446AE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630991"/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1pPr>
            <a:lvl2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2pPr>
            <a:lvl3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3pPr>
            <a:lvl4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4pPr>
            <a:lvl5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 media r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D63E56DF-3D85-33B7-C712-B8DA84664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630991"/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114800" cy="2663825"/>
          </a:xfrm>
        </p:spPr>
        <p:txBody>
          <a:bodyPr/>
          <a:lstStyle>
            <a:lvl1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1pPr>
            <a:lvl2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2pPr>
            <a:lvl3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3pPr>
            <a:lvl4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4pPr>
            <a:lvl5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01918F4-FC6F-654D-B51C-427897755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6463" y="1563688"/>
            <a:ext cx="3970337" cy="2663825"/>
          </a:xfrm>
        </p:spPr>
        <p:txBody>
          <a:bodyPr/>
          <a:lstStyle>
            <a:lvl1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nse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DF3CC890-B237-F7D5-EF0E-209EE739BA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A42B-155C-4E38-B2A4-05F9B3773F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313" y="411510"/>
            <a:ext cx="8208143" cy="4176464"/>
          </a:xfrm>
        </p:spPr>
        <p:txBody>
          <a:bodyPr/>
          <a:lstStyle>
            <a:lvl1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1pPr>
            <a:lvl2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2pPr>
            <a:lvl3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3pPr>
            <a:lvl4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4pPr>
            <a:lvl5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044A07C2-0A16-FD94-1ACE-6D002AB3C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93" r:id="rId3"/>
    <p:sldLayoutId id="2147483655" r:id="rId4"/>
    <p:sldLayoutId id="2147483695" r:id="rId5"/>
    <p:sldLayoutId id="2147483692" r:id="rId6"/>
    <p:sldLayoutId id="2147483696" r:id="rId7"/>
    <p:sldLayoutId id="2147483694" r:id="rId8"/>
    <p:sldLayoutId id="2147483691" r:id="rId9"/>
    <p:sldLayoutId id="2147483697" r:id="rId10"/>
    <p:sldLayoutId id="2147483698" r:id="rId11"/>
    <p:sldLayoutId id="2147483700" r:id="rId12"/>
    <p:sldLayoutId id="2147483701" r:id="rId13"/>
    <p:sldLayoutId id="2147483702" r:id="rId14"/>
    <p:sldLayoutId id="2147483703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solidFill>
            <a:srgbClr val="630991"/>
          </a:solidFill>
          <a:latin typeface="+mj-lt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2000" b="0" i="0" strike="noStrike" kern="1200" baseline="0">
          <a:solidFill>
            <a:srgbClr val="630991"/>
          </a:solidFill>
          <a:latin typeface="+mj-lt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8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8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4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4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69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DAF-8F57-46B2-9F41-B03F489CB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E"/>
              <a:t>Mikael Nystrom</a:t>
            </a:r>
            <a:br>
              <a:rPr lang="en-SE"/>
            </a:br>
            <a:r>
              <a:rPr lang="en-SE"/>
              <a:t>Viktor Hedberg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984C-634C-4ED0-B981-94C45DEC1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Building a Resilient Hybrid IT-Infrastructure - Minimize the Impact of a Breach</a:t>
            </a:r>
          </a:p>
        </p:txBody>
      </p:sp>
    </p:spTree>
    <p:extLst>
      <p:ext uri="{BB962C8B-B14F-4D97-AF65-F5344CB8AC3E}">
        <p14:creationId xmlns:p14="http://schemas.microsoft.com/office/powerpoint/2010/main" val="342055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EFF-3FD9-AE27-E031-D64252E4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/>
              <a:t>Agenda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227FA-217A-0FAE-D59A-0CCD04F46F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SE"/>
              <a:t>The Network</a:t>
            </a:r>
          </a:p>
        </p:txBody>
      </p:sp>
    </p:spTree>
    <p:extLst>
      <p:ext uri="{BB962C8B-B14F-4D97-AF65-F5344CB8AC3E}">
        <p14:creationId xmlns:p14="http://schemas.microsoft.com/office/powerpoint/2010/main" val="39525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6C43-A41B-9EF2-104E-3AD1FCBE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rtl="0" eaLnBrk="1" latinLnBrk="0" hangingPunct="1"/>
            <a:r>
              <a:rPr lang="en-SE" b="0" i="0" strike="noStrike" kern="1200" baseline="0">
                <a:effectLst/>
              </a:rPr>
              <a:t>The Network - Firewall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6F02C-78B3-5E62-BBD4-7496BDDA7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rtl="0" eaLnBrk="1" latinLnBrk="0" hangingPunct="1">
              <a:lnSpc>
                <a:spcPct val="90000"/>
              </a:lnSpc>
            </a:pPr>
            <a:r>
              <a:rPr lang="en-SE" sz="1900"/>
              <a:t>Next Gen Firewall is just a firewall</a:t>
            </a:r>
          </a:p>
          <a:p>
            <a:pPr rtl="0" eaLnBrk="1" latinLnBrk="0" hangingPunct="1">
              <a:lnSpc>
                <a:spcPct val="90000"/>
              </a:lnSpc>
            </a:pPr>
            <a:r>
              <a:rPr lang="en-SE" sz="1900"/>
              <a:t>Use supported firewall</a:t>
            </a:r>
          </a:p>
          <a:p>
            <a:pPr rtl="0" eaLnBrk="1" latinLnBrk="0" hangingPunct="1">
              <a:lnSpc>
                <a:spcPct val="90000"/>
              </a:lnSpc>
            </a:pPr>
            <a:r>
              <a:rPr lang="en-SE" sz="1900" baseline="0">
                <a:effectLst/>
              </a:rPr>
              <a:t>Patch</a:t>
            </a:r>
            <a:r>
              <a:rPr lang="en-SE" sz="1900">
                <a:effectLst/>
              </a:rPr>
              <a:t> them, including minor updates</a:t>
            </a:r>
          </a:p>
          <a:p>
            <a:pPr rtl="0" eaLnBrk="1" latinLnBrk="0" hangingPunct="1">
              <a:lnSpc>
                <a:spcPct val="90000"/>
              </a:lnSpc>
            </a:pPr>
            <a:r>
              <a:rPr lang="en-SE" sz="1900" baseline="0"/>
              <a:t>Disable</a:t>
            </a:r>
            <a:r>
              <a:rPr lang="en-SE" sz="1900"/>
              <a:t> functions not in use</a:t>
            </a:r>
          </a:p>
          <a:p>
            <a:pPr rtl="0" eaLnBrk="1" latinLnBrk="0" hangingPunct="1">
              <a:lnSpc>
                <a:spcPct val="90000"/>
              </a:lnSpc>
            </a:pPr>
            <a:r>
              <a:rPr lang="en-SE" sz="1900" baseline="0">
                <a:effectLst/>
              </a:rPr>
              <a:t>Make</a:t>
            </a:r>
            <a:r>
              <a:rPr lang="en-SE" sz="1900">
                <a:effectLst/>
              </a:rPr>
              <a:t> simple rules</a:t>
            </a:r>
          </a:p>
          <a:p>
            <a:pPr rtl="0" eaLnBrk="1" latinLnBrk="0" hangingPunct="1">
              <a:lnSpc>
                <a:spcPct val="90000"/>
              </a:lnSpc>
            </a:pPr>
            <a:r>
              <a:rPr lang="en-SE" sz="1900"/>
              <a:t>Rules are not static</a:t>
            </a:r>
          </a:p>
          <a:p>
            <a:pPr rtl="0" eaLnBrk="1" latinLnBrk="0" hangingPunct="1">
              <a:lnSpc>
                <a:spcPct val="90000"/>
              </a:lnSpc>
            </a:pPr>
            <a:r>
              <a:rPr lang="en-SE" sz="1900"/>
              <a:t>Firewall and VPN might be a bad idea</a:t>
            </a:r>
          </a:p>
          <a:p>
            <a:pPr rtl="0" eaLnBrk="1" latinLnBrk="0" hangingPunct="1">
              <a:lnSpc>
                <a:spcPct val="90000"/>
              </a:lnSpc>
            </a:pPr>
            <a:r>
              <a:rPr lang="en-SE" sz="1900" baseline="0">
                <a:effectLst/>
              </a:rPr>
              <a:t>Peace time vs. war time, diff</a:t>
            </a:r>
            <a:r>
              <a:rPr lang="sv-SE" sz="1900" baseline="0">
                <a:effectLst/>
              </a:rPr>
              <a:t>e</a:t>
            </a:r>
            <a:r>
              <a:rPr lang="en-SE" sz="1900" baseline="0">
                <a:effectLst/>
              </a:rPr>
              <a:t>rent rules</a:t>
            </a:r>
            <a:endParaRPr lang="sv-SE" sz="1900">
              <a:effectLst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3C57DA-D6F9-AEB1-899C-CE945DD8B64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6453" b="164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5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6C43-A41B-9EF2-104E-3AD1FCBE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SE" sz="2000" b="0" i="0" strike="noStrike" kern="1200" baseline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n-ea"/>
                <a:cs typeface="Museo Sans 100"/>
              </a:rPr>
              <a:t>The Network - Segment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6F02C-78B3-5E62-BBD4-7496BDDA7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SE">
                <a:effectLst/>
              </a:rPr>
              <a:t>Normal network</a:t>
            </a:r>
          </a:p>
          <a:p>
            <a:pPr lvl="1"/>
            <a:r>
              <a:rPr lang="en-SE"/>
              <a:t>Server, Client, Wi-Fi, VPN, Control Plane</a:t>
            </a:r>
          </a:p>
          <a:p>
            <a:pPr rtl="0" eaLnBrk="1" latinLnBrk="0" hangingPunct="1"/>
            <a:r>
              <a:rPr lang="en-SE"/>
              <a:t>Fabric network</a:t>
            </a:r>
          </a:p>
          <a:p>
            <a:pPr lvl="1"/>
            <a:r>
              <a:rPr lang="en-SE"/>
              <a:t>I</a:t>
            </a:r>
            <a:r>
              <a:rPr lang="sv-SE"/>
              <a:t>l</a:t>
            </a:r>
            <a:r>
              <a:rPr lang="en-SE"/>
              <a:t>o/</a:t>
            </a:r>
            <a:r>
              <a:rPr lang="en-SE" err="1"/>
              <a:t>Idrac</a:t>
            </a:r>
            <a:r>
              <a:rPr lang="en-SE"/>
              <a:t>, Management</a:t>
            </a:r>
          </a:p>
          <a:p>
            <a:pPr rtl="0" eaLnBrk="1" latinLnBrk="0" hangingPunct="1"/>
            <a:r>
              <a:rPr lang="en-SE"/>
              <a:t>Backup network</a:t>
            </a:r>
          </a:p>
          <a:p>
            <a:pPr rtl="0" eaLnBrk="1" latinLnBrk="0" hangingPunct="1"/>
            <a:r>
              <a:rPr lang="en-SE"/>
              <a:t>Network </a:t>
            </a:r>
            <a:r>
              <a:rPr lang="en-SE" err="1"/>
              <a:t>network</a:t>
            </a:r>
            <a:endParaRPr lang="en-SE"/>
          </a:p>
          <a:p>
            <a:pPr rtl="0" eaLnBrk="1" latinLnBrk="0" hangingPunct="1"/>
            <a:endParaRPr lang="sv-SE">
              <a:effectLst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732206-04E2-8CBB-35A0-55ECC0CCB5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4069D5-9738-CABB-0507-C3712EF76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 anchor="ctr">
            <a:normAutofit/>
          </a:bodyPr>
          <a:lstStyle/>
          <a:p>
            <a:r>
              <a:rPr lang="en-SE"/>
              <a:t>Demo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0E3CB1C-F682-E89B-F84B-0E347B7E7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2" y="2931791"/>
            <a:ext cx="8064896" cy="432048"/>
          </a:xfrm>
        </p:spPr>
        <p:txBody>
          <a:bodyPr/>
          <a:lstStyle/>
          <a:p>
            <a:r>
              <a:rPr lang="en-SE"/>
              <a:t>Time to make a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1735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Figtree"/>
        <a:ea typeface=""/>
        <a:cs typeface=""/>
      </a:majorFont>
      <a:minorFont>
        <a:latin typeface="Figtr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11d8f4c-2db3-40be-81ae-2785f358260f" xsi:nil="true"/>
    <lcf76f155ced4ddcb4097134ff3c332f xmlns="a1629192-e3db-4642-add4-3891102d791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FC7E878A8BBB4484E57FC520262DFE" ma:contentTypeVersion="20" ma:contentTypeDescription="Create a new document." ma:contentTypeScope="" ma:versionID="05da2c8310104a54c75f35b517716ae1">
  <xsd:schema xmlns:xsd="http://www.w3.org/2001/XMLSchema" xmlns:xs="http://www.w3.org/2001/XMLSchema" xmlns:p="http://schemas.microsoft.com/office/2006/metadata/properties" xmlns:ns1="http://schemas.microsoft.com/sharepoint/v3" xmlns:ns2="a1629192-e3db-4642-add4-3891102d7914" xmlns:ns3="711d8f4c-2db3-40be-81ae-2785f358260f" targetNamespace="http://schemas.microsoft.com/office/2006/metadata/properties" ma:root="true" ma:fieldsID="cfad01882eb0679c17e18a4575856c6c" ns1:_="" ns2:_="" ns3:_="">
    <xsd:import namespace="http://schemas.microsoft.com/sharepoint/v3"/>
    <xsd:import namespace="a1629192-e3db-4642-add4-3891102d7914"/>
    <xsd:import namespace="711d8f4c-2db3-40be-81ae-2785f35826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29192-e3db-4642-add4-3891102d79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99804f43-0809-4c61-8141-e461dde80f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1d8f4c-2db3-40be-81ae-2785f358260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29edb959-05d0-451f-9e2a-b7c850182808}" ma:internalName="TaxCatchAll" ma:showField="CatchAllData" ma:web="711d8f4c-2db3-40be-81ae-2785f35826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819411-4E32-45F3-88A2-A499F1B6CA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57A6EC-9A9E-444E-8221-A266B6AABAF4}">
  <ds:schemaRefs>
    <ds:schemaRef ds:uri="711d8f4c-2db3-40be-81ae-2785f358260f"/>
    <ds:schemaRef ds:uri="a1629192-e3db-4642-add4-3891102d79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1B4370-1466-46CE-8DAA-0C5FC264507D}">
  <ds:schemaRefs>
    <ds:schemaRef ds:uri="711d8f4c-2db3-40be-81ae-2785f358260f"/>
    <ds:schemaRef ds:uri="a1629192-e3db-4642-add4-3891102d79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Application>Microsoft Office PowerPoint</Application>
  <PresentationFormat>On-screen Show (16:9)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PPT-mal_NIC</vt:lpstr>
      <vt:lpstr>PowerPoint Presentation</vt:lpstr>
      <vt:lpstr>Mikael Nystrom Viktor Hedberg</vt:lpstr>
      <vt:lpstr>Agenda</vt:lpstr>
      <vt:lpstr>The Network - Firewall</vt:lpstr>
      <vt:lpstr>The Network - Segment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revision>1</cp:revision>
  <dcterms:created xsi:type="dcterms:W3CDTF">2012-11-21T10:27:26Z</dcterms:created>
  <dcterms:modified xsi:type="dcterms:W3CDTF">2024-11-13T10:30:22Z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0x01010049FC7E878A8BBB4484E57FC520262DFE</vt:lpwstr>
  </property>
  <property fmtid="{D5CDD505-2E9C-101B-9397-08002B2CF9AE}" pid="3" name="MediaServiceImageTags">
    <vt:lpwstr/>
  </property>
</Properties>
</file>