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2"/>
  </p:notesMasterIdLst>
  <p:sldIdLst>
    <p:sldId id="256" r:id="rId5"/>
    <p:sldId id="259" r:id="rId6"/>
    <p:sldId id="257" r:id="rId7"/>
    <p:sldId id="258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59F35-7181-A3FA-AD4C-32A6636ADC50}" v="625" dt="2022-05-18T16:49:36.783"/>
    <p1510:client id="{53A15D87-EBE9-40CC-90A0-35FC7E930E20}" v="453" dt="2022-05-18T16:36:39.065"/>
    <p1510:client id="{63DDF7E9-FE62-48ED-8DE1-78C063750601}" v="949" dt="2022-05-18T16:47:25.533"/>
    <p1510:client id="{8D103B80-728D-BE69-2F96-33B279ED76B8}" v="428" dt="2022-05-18T16:43:10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FD7A7-C8A0-416C-81FA-51292CA47C7C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A692-4883-4CFA-8E3E-DC9B28380F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15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50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5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7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5E5ABE0D-7E81-0A10-1655-CE402010E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292" b="1918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1" name="Isosceles Triangle 39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Parallelogram 41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3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660341-64AA-E6AA-B8D6-D5BAE9BB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324" y="1678665"/>
            <a:ext cx="4690680" cy="2369131"/>
          </a:xfrm>
        </p:spPr>
        <p:txBody>
          <a:bodyPr>
            <a:normAutofit/>
          </a:bodyPr>
          <a:lstStyle/>
          <a:p>
            <a:r>
              <a:rPr lang="pl-PL" b="1"/>
              <a:t>ORGANIZATORZADAŃ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3A3DEC6-8ED9-3E91-95B3-04BAE085B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518695"/>
          </a:xfrm>
        </p:spPr>
        <p:txBody>
          <a:bodyPr>
            <a:normAutofit lnSpcReduction="10000"/>
          </a:bodyPr>
          <a:lstStyle/>
          <a:p>
            <a:r>
              <a:rPr lang="pl-PL"/>
              <a:t>Aleksandra </a:t>
            </a:r>
            <a:r>
              <a:rPr lang="pl-PL" err="1"/>
              <a:t>Sitarczyk</a:t>
            </a:r>
            <a:endParaRPr lang="pl-PL"/>
          </a:p>
          <a:p>
            <a:r>
              <a:rPr lang="pl-PL"/>
              <a:t>Mikołaj Siedlecki</a:t>
            </a:r>
          </a:p>
          <a:p>
            <a:r>
              <a:rPr lang="pl-PL"/>
              <a:t>Patryk </a:t>
            </a:r>
            <a:r>
              <a:rPr lang="pl-PL" err="1"/>
              <a:t>Jankowicz</a:t>
            </a:r>
            <a:endParaRPr lang="pl-PL"/>
          </a:p>
          <a:p>
            <a:r>
              <a:rPr lang="pl-PL"/>
              <a:t>Jan Walczak</a:t>
            </a:r>
          </a:p>
          <a:p>
            <a:endParaRPr lang="pl-PL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Isosceles Triangle 59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4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092DD-3E51-3B44-B5F0-43A1261C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Założenia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8920D7-7E73-A702-453E-C109516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Program aktualizuje priorytety w czasie swojego działania </a:t>
            </a:r>
          </a:p>
          <a:p>
            <a:r>
              <a:rPr lang="pl-PL"/>
              <a:t>Na priorytet składają się: </a:t>
            </a:r>
          </a:p>
          <a:p>
            <a:pPr lvl="1"/>
            <a:r>
              <a:rPr lang="pl-PL"/>
              <a:t>Priorytet zadany</a:t>
            </a:r>
          </a:p>
          <a:p>
            <a:pPr lvl="1"/>
            <a:r>
              <a:rPr lang="pl-PL"/>
              <a:t>Priorytet czasowy</a:t>
            </a:r>
          </a:p>
          <a:p>
            <a:r>
              <a:rPr lang="pl-PL"/>
              <a:t>Zadania są zapisywane i wczytywane z pliku JSON</a:t>
            </a:r>
          </a:p>
          <a:p>
            <a:r>
              <a:rPr lang="pl-PL"/>
              <a:t>Niektóre zadania muszą zostać wykonywane w odpowiedniej kolejności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457200" lvl="1" indent="0">
              <a:buNone/>
            </a:pPr>
            <a:endParaRPr lang="pl-PL"/>
          </a:p>
          <a:p>
            <a:pPr marL="457200" lvl="1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3AD600-6F1B-CE3E-4465-767B6DE7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Sposób działania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BCD7C-10BA-7FCE-1DB1-04A7A10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1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/>
              <a:t>1. </a:t>
            </a:r>
            <a:r>
              <a:rPr lang="pl-PL">
                <a:ea typeface="+mn-lt"/>
                <a:cs typeface="+mn-lt"/>
              </a:rPr>
              <a:t>Program wczytuje </a:t>
            </a:r>
            <a:r>
              <a:rPr lang="pl-PL"/>
              <a:t>z pliku wcześniej zapisane zadania w ustalonym formacie i przechowuje je w </a:t>
            </a:r>
            <a:r>
              <a:rPr lang="pl-PL" err="1"/>
              <a:t>ArrayList</a:t>
            </a:r>
            <a:r>
              <a:rPr lang="pl-PL"/>
              <a:t>.</a:t>
            </a:r>
          </a:p>
          <a:p>
            <a:pPr marL="0" indent="0">
              <a:buNone/>
            </a:pPr>
            <a:r>
              <a:rPr lang="pl-PL"/>
              <a:t>2. Każde z zadań ma atrybut "</a:t>
            </a:r>
            <a:r>
              <a:rPr lang="pl-PL" err="1"/>
              <a:t>next</a:t>
            </a:r>
            <a:r>
              <a:rPr lang="pl-PL"/>
              <a:t>", dzięki czemu tworzymy </a:t>
            </a:r>
            <a:r>
              <a:rPr lang="pl-PL" err="1"/>
              <a:t>LinkedList</a:t>
            </a:r>
            <a:r>
              <a:rPr lang="pl-PL"/>
              <a:t> zadań. Jest to potrzebne do stworzenia kolejek zadań wymagających ciągłości wykonywanych zadań.</a:t>
            </a:r>
          </a:p>
          <a:p>
            <a:pPr marL="0" indent="0">
              <a:buNone/>
            </a:pPr>
            <a:r>
              <a:rPr lang="pl-PL"/>
              <a:t>3. Przy użyciu ustawionego przez użytkownika (w GUI) priorytetu oraz daty ukończenia zadania („deadline”) kalkulujemy priorytet na dany moment.</a:t>
            </a:r>
          </a:p>
          <a:p>
            <a:pPr marL="0" indent="0">
              <a:buNone/>
            </a:pPr>
            <a:r>
              <a:rPr lang="pl-PL"/>
              <a:t>4. Dodajemy wszystkie zadania do Kolejki Priorytetowej, sortując po priorytecie.</a:t>
            </a:r>
          </a:p>
          <a:p>
            <a:pPr marL="0" indent="0">
              <a:buNone/>
            </a:pPr>
            <a:r>
              <a:rPr lang="pl-PL"/>
              <a:t>5. W przypadku wykonania zadania, jest ono przesuwane do </a:t>
            </a:r>
            <a:r>
              <a:rPr lang="pl-PL" err="1"/>
              <a:t>ArrayListy</a:t>
            </a:r>
            <a:r>
              <a:rPr lang="pl-PL"/>
              <a:t> z wykonanymi zadaniami. W przypadku zadań wymagających ciągłości "</a:t>
            </a:r>
            <a:r>
              <a:rPr lang="pl-PL" err="1"/>
              <a:t>root'em</a:t>
            </a:r>
            <a:r>
              <a:rPr lang="pl-PL"/>
              <a:t>" staje się jego następnik.</a:t>
            </a:r>
          </a:p>
        </p:txBody>
      </p:sp>
    </p:spTree>
    <p:extLst>
      <p:ext uri="{BB962C8B-B14F-4D97-AF65-F5344CB8AC3E}">
        <p14:creationId xmlns:p14="http://schemas.microsoft.com/office/powerpoint/2010/main" val="262381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CCE89-E023-E371-40D9-0DD6572F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Diagram UML</a:t>
            </a:r>
          </a:p>
        </p:txBody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8BC1165D-D0A1-92F5-A4F3-12CA301A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18" y="700138"/>
            <a:ext cx="6743699" cy="60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69925-2E8D-0A90-59FB-0DC350DA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Gui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1B9268-E9CD-A1F1-52CA-23B5481B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795"/>
            <a:ext cx="8596668" cy="4250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400"/>
              <a:t>W interfejsie użytkownika pojawią się takie opcje jak:</a:t>
            </a:r>
            <a:endParaRPr lang="pl-PL"/>
          </a:p>
          <a:p>
            <a:pPr lvl="1"/>
            <a:r>
              <a:rPr lang="pl-PL" sz="2000"/>
              <a:t>Dodawanie/usuwanie zadania</a:t>
            </a:r>
          </a:p>
          <a:p>
            <a:pPr lvl="1"/>
            <a:r>
              <a:rPr lang="pl-PL" sz="2000"/>
              <a:t>Zaznaczenie ukończenia zadania</a:t>
            </a:r>
          </a:p>
          <a:p>
            <a:pPr lvl="1"/>
            <a:r>
              <a:rPr lang="pl-PL" sz="2000"/>
              <a:t>Wyświetlenie wszystkich zadań według priorytetu</a:t>
            </a:r>
          </a:p>
          <a:p>
            <a:pPr lvl="1"/>
            <a:r>
              <a:rPr lang="pl-PL" sz="2000"/>
              <a:t>Wyświetlanie ukończonych zadań </a:t>
            </a:r>
          </a:p>
          <a:p>
            <a:pPr lvl="1"/>
            <a:r>
              <a:rPr lang="pl-PL" sz="2000"/>
              <a:t>Wyświetlenie powiązanych zadań</a:t>
            </a:r>
          </a:p>
          <a:p>
            <a:pPr lvl="1"/>
            <a:r>
              <a:rPr lang="pl-PL" sz="2000"/>
              <a:t>Wyświetlenie wszystkich zadań na dany dzień</a:t>
            </a:r>
          </a:p>
        </p:txBody>
      </p:sp>
    </p:spTree>
    <p:extLst>
      <p:ext uri="{BB962C8B-B14F-4D97-AF65-F5344CB8AC3E}">
        <p14:creationId xmlns:p14="http://schemas.microsoft.com/office/powerpoint/2010/main" val="403718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E1424D-98C6-48DD-A048-8BA31DD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Przykładowe programy istniejące na rynku</a:t>
            </a:r>
          </a:p>
        </p:txBody>
      </p:sp>
      <p:pic>
        <p:nvPicPr>
          <p:cNvPr id="1026" name="Picture 2" descr="Achieve More, Every Day: Todoist's New Logo &amp; Brand">
            <a:extLst>
              <a:ext uri="{FF2B5EF4-FFF2-40B4-BE49-F238E27FC236}">
                <a16:creationId xmlns:a16="http://schemas.microsoft.com/office/drawing/2014/main" id="{B9ABB3B7-EB83-F3E7-ED40-B5EE2394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80" y="1928081"/>
            <a:ext cx="2556690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ion Logo - WorkTech by LAROCQUE, LLC">
            <a:extLst>
              <a:ext uri="{FF2B5EF4-FFF2-40B4-BE49-F238E27FC236}">
                <a16:creationId xmlns:a16="http://schemas.microsoft.com/office/drawing/2014/main" id="{0ED2640D-6682-5E79-19CA-BF5A57F3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63" y="1826917"/>
            <a:ext cx="3963469" cy="18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's Keep is going dark this month - MSPoweruser">
            <a:extLst>
              <a:ext uri="{FF2B5EF4-FFF2-40B4-BE49-F238E27FC236}">
                <a16:creationId xmlns:a16="http://schemas.microsoft.com/office/drawing/2014/main" id="{660B871C-D35C-130E-C046-966D04F9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49" y="3913621"/>
            <a:ext cx="3094362" cy="17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Microsoft To Do!">
            <a:extLst>
              <a:ext uri="{FF2B5EF4-FFF2-40B4-BE49-F238E27FC236}">
                <a16:creationId xmlns:a16="http://schemas.microsoft.com/office/drawing/2014/main" id="{E3340DAE-5428-5F6F-C0A4-7DD8A7B7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45" y="3993832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5E5ABE0D-7E81-0A10-1655-CE402010E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292" b="1918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1" name="Isosceles Triangle 39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Parallelogram 41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3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660341-64AA-E6AA-B8D6-D5BAE9BB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271" y="1909271"/>
            <a:ext cx="5472732" cy="2278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6600" b="1"/>
              <a:t>Dziękujemy za uwagę!</a:t>
            </a:r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Isosceles Triangle 59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497024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AF3DA69DF24745AE3A88F41386295A" ma:contentTypeVersion="7" ma:contentTypeDescription="Utwórz nowy dokument." ma:contentTypeScope="" ma:versionID="c1a383f6d7ed6d35995271c494361812">
  <xsd:schema xmlns:xsd="http://www.w3.org/2001/XMLSchema" xmlns:xs="http://www.w3.org/2001/XMLSchema" xmlns:p="http://schemas.microsoft.com/office/2006/metadata/properties" xmlns:ns3="123c80d9-fff9-4cf5-afcb-b8ae29d54b3e" xmlns:ns4="41c096cc-bf0d-4db1-a348-1b8ce80b75c8" targetNamespace="http://schemas.microsoft.com/office/2006/metadata/properties" ma:root="true" ma:fieldsID="d63eaa5d9f68c3bb259ef81c164ca1e6" ns3:_="" ns4:_="">
    <xsd:import namespace="123c80d9-fff9-4cf5-afcb-b8ae29d54b3e"/>
    <xsd:import namespace="41c096cc-bf0d-4db1-a348-1b8ce80b75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c80d9-fff9-4cf5-afcb-b8ae29d54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096cc-bf0d-4db1-a348-1b8ce80b75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4501B5-98A0-4C87-AF36-8754A3ECF771}">
  <ds:schemaRefs>
    <ds:schemaRef ds:uri="123c80d9-fff9-4cf5-afcb-b8ae29d54b3e"/>
    <ds:schemaRef ds:uri="41c096cc-bf0d-4db1-a348-1b8ce80b75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089DD2-346B-4902-8332-9406A3E209AE}">
  <ds:schemaRefs>
    <ds:schemaRef ds:uri="123c80d9-fff9-4cf5-afcb-b8ae29d54b3e"/>
    <ds:schemaRef ds:uri="41c096cc-bf0d-4db1-a348-1b8ce80b75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03C30C-7142-46C1-B769-46EB896A0A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Panoramiczny</PresentationFormat>
  <Slides>7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Faseta</vt:lpstr>
      <vt:lpstr>ORGANIZATORZADAŃ</vt:lpstr>
      <vt:lpstr>Założenia programu</vt:lpstr>
      <vt:lpstr>Sposób działania programu</vt:lpstr>
      <vt:lpstr>Diagram UML</vt:lpstr>
      <vt:lpstr>Gui </vt:lpstr>
      <vt:lpstr>Przykładowe programy istniejące na rynku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Walczak Jan 4 (STUD)</dc:creator>
  <cp:revision>2</cp:revision>
  <dcterms:created xsi:type="dcterms:W3CDTF">2022-05-18T15:24:29Z</dcterms:created>
  <dcterms:modified xsi:type="dcterms:W3CDTF">2022-05-18T17:13:43Z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0x01010060AF3DA69DF24745AE3A88F41386295A</vt:lpwstr>
  </property>
</Properties>
</file>