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sldIdLst>
    <p:sldId id="273" r:id="rId5"/>
    <p:sldId id="258" r:id="rId6"/>
    <p:sldId id="259" r:id="rId7"/>
    <p:sldId id="265" r:id="rId8"/>
    <p:sldId id="266" r:id="rId9"/>
    <p:sldId id="271" r:id="rId10"/>
    <p:sldId id="275" r:id="rId11"/>
    <p:sldId id="272" r:id="rId12"/>
    <p:sldId id="268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CF0F1-0C7C-4210-BBA5-32D7CEED5390}" v="2" dt="2022-06-12T14:05:20.312"/>
    <p1510:client id="{6DA88FE3-D8BB-40DE-8657-B3A34D3318F4}" v="1105" dt="2022-06-09T10:12:22.082"/>
    <p1510:client id="{76B4E8BD-01A2-3576-0682-5FD9A9FC48B1}" v="497" dt="2022-06-08T17:59:3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BFD54-37F1-45B3-AD4C-B4679A11D01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5EAF2A-4764-452F-B717-DE6EFEDD0A50}">
      <dgm:prSet/>
      <dgm:spPr/>
      <dgm:t>
        <a:bodyPr/>
        <a:lstStyle/>
        <a:p>
          <a:r>
            <a:rPr lang="en-US" b="1"/>
            <a:t>Wyświetlanie zadań na dzisiaj</a:t>
          </a:r>
          <a:endParaRPr lang="en-US"/>
        </a:p>
      </dgm:t>
    </dgm:pt>
    <dgm:pt modelId="{EDD47B47-8179-44DC-8085-AC9D33397AA3}" type="parTrans" cxnId="{D74F7921-4E40-43ED-947E-CF1992082D9D}">
      <dgm:prSet/>
      <dgm:spPr/>
      <dgm:t>
        <a:bodyPr/>
        <a:lstStyle/>
        <a:p>
          <a:endParaRPr lang="en-US"/>
        </a:p>
      </dgm:t>
    </dgm:pt>
    <dgm:pt modelId="{795C6B8C-5AAA-474E-ABDB-6714A5F4AF41}" type="sibTrans" cxnId="{D74F7921-4E40-43ED-947E-CF1992082D9D}">
      <dgm:prSet/>
      <dgm:spPr/>
      <dgm:t>
        <a:bodyPr/>
        <a:lstStyle/>
        <a:p>
          <a:endParaRPr lang="en-US"/>
        </a:p>
      </dgm:t>
    </dgm:pt>
    <dgm:pt modelId="{CC75A63F-6D84-4CAE-9581-D73A0178920F}">
      <dgm:prSet/>
      <dgm:spPr/>
      <dgm:t>
        <a:bodyPr/>
        <a:lstStyle/>
        <a:p>
          <a:r>
            <a:rPr lang="en-US" b="1"/>
            <a:t>Wyświetlanie wszystkich zadań</a:t>
          </a:r>
          <a:endParaRPr lang="en-US"/>
        </a:p>
      </dgm:t>
    </dgm:pt>
    <dgm:pt modelId="{31407001-FB05-4A36-A26A-B43571376541}" type="parTrans" cxnId="{2E3EB657-C5A5-4204-BA79-D816441D2C2A}">
      <dgm:prSet/>
      <dgm:spPr/>
      <dgm:t>
        <a:bodyPr/>
        <a:lstStyle/>
        <a:p>
          <a:endParaRPr lang="en-US"/>
        </a:p>
      </dgm:t>
    </dgm:pt>
    <dgm:pt modelId="{2A75288C-A6B5-4BC0-9FB0-5BC4BE04384A}" type="sibTrans" cxnId="{2E3EB657-C5A5-4204-BA79-D816441D2C2A}">
      <dgm:prSet/>
      <dgm:spPr/>
      <dgm:t>
        <a:bodyPr/>
        <a:lstStyle/>
        <a:p>
          <a:endParaRPr lang="en-US"/>
        </a:p>
      </dgm:t>
    </dgm:pt>
    <dgm:pt modelId="{1D2019D0-4397-4494-9ED6-040A92AA4B03}">
      <dgm:prSet/>
      <dgm:spPr/>
      <dgm:t>
        <a:bodyPr/>
        <a:lstStyle/>
        <a:p>
          <a:r>
            <a:rPr lang="en-US" b="1"/>
            <a:t>Wyświetlanie ukończonych zadań</a:t>
          </a:r>
          <a:endParaRPr lang="en-US"/>
        </a:p>
      </dgm:t>
    </dgm:pt>
    <dgm:pt modelId="{EF3526FD-265F-4FC7-9E14-2562CAA2E60D}" type="parTrans" cxnId="{68E21798-63A6-48AF-8040-BD4DEC9888A2}">
      <dgm:prSet/>
      <dgm:spPr/>
      <dgm:t>
        <a:bodyPr/>
        <a:lstStyle/>
        <a:p>
          <a:endParaRPr lang="en-US"/>
        </a:p>
      </dgm:t>
    </dgm:pt>
    <dgm:pt modelId="{A13BD4D7-222B-49E1-B261-16C96CE2B9E9}" type="sibTrans" cxnId="{68E21798-63A6-48AF-8040-BD4DEC9888A2}">
      <dgm:prSet/>
      <dgm:spPr/>
      <dgm:t>
        <a:bodyPr/>
        <a:lstStyle/>
        <a:p>
          <a:endParaRPr lang="en-US"/>
        </a:p>
      </dgm:t>
    </dgm:pt>
    <dgm:pt modelId="{743C5B83-4645-4B0F-AB51-EA5E561AAABD}">
      <dgm:prSet/>
      <dgm:spPr/>
      <dgm:t>
        <a:bodyPr/>
        <a:lstStyle/>
        <a:p>
          <a:r>
            <a:rPr lang="en-US" b="1"/>
            <a:t>Dodawanie nowego zadania</a:t>
          </a:r>
          <a:endParaRPr lang="en-US"/>
        </a:p>
      </dgm:t>
    </dgm:pt>
    <dgm:pt modelId="{FA113C0D-82A6-4BC5-8E8B-A5F5743AAA92}" type="parTrans" cxnId="{0CAC8A9B-F481-4CA8-9E4C-4B728C037132}">
      <dgm:prSet/>
      <dgm:spPr/>
      <dgm:t>
        <a:bodyPr/>
        <a:lstStyle/>
        <a:p>
          <a:endParaRPr lang="en-US"/>
        </a:p>
      </dgm:t>
    </dgm:pt>
    <dgm:pt modelId="{DAF31691-B930-4E7D-87AF-A4A72BDF70E2}" type="sibTrans" cxnId="{0CAC8A9B-F481-4CA8-9E4C-4B728C037132}">
      <dgm:prSet/>
      <dgm:spPr/>
      <dgm:t>
        <a:bodyPr/>
        <a:lstStyle/>
        <a:p>
          <a:endParaRPr lang="en-US"/>
        </a:p>
      </dgm:t>
    </dgm:pt>
    <dgm:pt modelId="{F2341CE0-489A-40DE-BCA2-C5C5DE5DE667}">
      <dgm:prSet/>
      <dgm:spPr/>
      <dgm:t>
        <a:bodyPr/>
        <a:lstStyle/>
        <a:p>
          <a:r>
            <a:rPr lang="en-US" b="1"/>
            <a:t>Usuwanie zadania</a:t>
          </a:r>
          <a:endParaRPr lang="en-US"/>
        </a:p>
      </dgm:t>
    </dgm:pt>
    <dgm:pt modelId="{0964EC89-B4D3-42B0-A89E-64AD4F93EE36}" type="parTrans" cxnId="{DF33CDA7-7923-40E7-BDCD-0E094B2C6F97}">
      <dgm:prSet/>
      <dgm:spPr/>
      <dgm:t>
        <a:bodyPr/>
        <a:lstStyle/>
        <a:p>
          <a:endParaRPr lang="en-US"/>
        </a:p>
      </dgm:t>
    </dgm:pt>
    <dgm:pt modelId="{CF8B12A5-FF8C-4456-9029-ACA5C7F3DCBE}" type="sibTrans" cxnId="{DF33CDA7-7923-40E7-BDCD-0E094B2C6F97}">
      <dgm:prSet/>
      <dgm:spPr/>
      <dgm:t>
        <a:bodyPr/>
        <a:lstStyle/>
        <a:p>
          <a:endParaRPr lang="en-US"/>
        </a:p>
      </dgm:t>
    </dgm:pt>
    <dgm:pt modelId="{30D00D82-E727-438D-88D9-6B41CCE978F7}">
      <dgm:prSet/>
      <dgm:spPr/>
      <dgm:t>
        <a:bodyPr/>
        <a:lstStyle/>
        <a:p>
          <a:r>
            <a:rPr lang="en-US" b="1"/>
            <a:t>Minimalizowanie do System Tray</a:t>
          </a:r>
          <a:endParaRPr lang="en-US"/>
        </a:p>
      </dgm:t>
    </dgm:pt>
    <dgm:pt modelId="{241DD2EB-A31C-4B80-8E69-4C7BC3603A30}" type="parTrans" cxnId="{87916583-AFEB-44FE-9116-519627563B87}">
      <dgm:prSet/>
      <dgm:spPr/>
      <dgm:t>
        <a:bodyPr/>
        <a:lstStyle/>
        <a:p>
          <a:endParaRPr lang="en-US"/>
        </a:p>
      </dgm:t>
    </dgm:pt>
    <dgm:pt modelId="{657E690E-5814-4AB0-95D6-7FCC52F12169}" type="sibTrans" cxnId="{87916583-AFEB-44FE-9116-519627563B87}">
      <dgm:prSet/>
      <dgm:spPr/>
      <dgm:t>
        <a:bodyPr/>
        <a:lstStyle/>
        <a:p>
          <a:endParaRPr lang="en-US"/>
        </a:p>
      </dgm:t>
    </dgm:pt>
    <dgm:pt modelId="{D09A9446-A962-493C-92F1-0367C9B34FC1}">
      <dgm:prSet/>
      <dgm:spPr/>
      <dgm:t>
        <a:bodyPr/>
        <a:lstStyle/>
        <a:p>
          <a:r>
            <a:rPr lang="pl-PL" dirty="0"/>
            <a:t>Zabezpieczenie przed tworzeniem zadań niemożliwych do wykonania</a:t>
          </a:r>
          <a:endParaRPr lang="en-US" dirty="0"/>
        </a:p>
      </dgm:t>
    </dgm:pt>
    <dgm:pt modelId="{2062879A-A1F8-437F-A7E5-6B8B6E70F7BE}" type="parTrans" cxnId="{71E4CBB2-74E0-48AF-AF31-91A3B05B4EC8}">
      <dgm:prSet/>
      <dgm:spPr/>
    </dgm:pt>
    <dgm:pt modelId="{1FC4FD88-4112-44B8-A13F-7D6BF7377D4A}" type="sibTrans" cxnId="{71E4CBB2-74E0-48AF-AF31-91A3B05B4EC8}">
      <dgm:prSet/>
      <dgm:spPr/>
    </dgm:pt>
    <dgm:pt modelId="{2B9FD506-70CF-4850-BD86-D91869C7C73C}" type="pres">
      <dgm:prSet presAssocID="{1F5BFD54-37F1-45B3-AD4C-B4679A11D01B}" presName="linear" presStyleCnt="0">
        <dgm:presLayoutVars>
          <dgm:animLvl val="lvl"/>
          <dgm:resizeHandles val="exact"/>
        </dgm:presLayoutVars>
      </dgm:prSet>
      <dgm:spPr/>
    </dgm:pt>
    <dgm:pt modelId="{09EACFC1-9326-42F4-9C7A-E7CFB6875B66}" type="pres">
      <dgm:prSet presAssocID="{D65EAF2A-4764-452F-B717-DE6EFEDD0A5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327D429-04DB-4F1E-9DDB-5987D8EC28FD}" type="pres">
      <dgm:prSet presAssocID="{795C6B8C-5AAA-474E-ABDB-6714A5F4AF41}" presName="spacer" presStyleCnt="0"/>
      <dgm:spPr/>
    </dgm:pt>
    <dgm:pt modelId="{BF6F4B9D-99DD-4B0B-BDCF-58DF8DA40EE7}" type="pres">
      <dgm:prSet presAssocID="{CC75A63F-6D84-4CAE-9581-D73A0178920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112EF68-CB8D-4E91-BE05-41E651E1AB14}" type="pres">
      <dgm:prSet presAssocID="{2A75288C-A6B5-4BC0-9FB0-5BC4BE04384A}" presName="spacer" presStyleCnt="0"/>
      <dgm:spPr/>
    </dgm:pt>
    <dgm:pt modelId="{4E2F705E-AF22-449D-9204-F0DA0BCFEB17}" type="pres">
      <dgm:prSet presAssocID="{1D2019D0-4397-4494-9ED6-040A92AA4B0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119478C-A8D4-4B6A-9D88-FB09356AE555}" type="pres">
      <dgm:prSet presAssocID="{A13BD4D7-222B-49E1-B261-16C96CE2B9E9}" presName="spacer" presStyleCnt="0"/>
      <dgm:spPr/>
    </dgm:pt>
    <dgm:pt modelId="{CBB5F47E-DD1B-4E01-8574-4437E58C4503}" type="pres">
      <dgm:prSet presAssocID="{743C5B83-4645-4B0F-AB51-EA5E561AAAB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F92C39B-2267-4467-BF22-5597EF4857D5}" type="pres">
      <dgm:prSet presAssocID="{DAF31691-B930-4E7D-87AF-A4A72BDF70E2}" presName="spacer" presStyleCnt="0"/>
      <dgm:spPr/>
    </dgm:pt>
    <dgm:pt modelId="{786814C7-73E4-4D40-A151-69D473D81AC8}" type="pres">
      <dgm:prSet presAssocID="{F2341CE0-489A-40DE-BCA2-C5C5DE5DE66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342799F-2E09-487F-AF47-4A8AD2D499A9}" type="pres">
      <dgm:prSet presAssocID="{CF8B12A5-FF8C-4456-9029-ACA5C7F3DCBE}" presName="spacer" presStyleCnt="0"/>
      <dgm:spPr/>
    </dgm:pt>
    <dgm:pt modelId="{1FBA0AAA-780E-489D-B0E0-69451FCCAB44}" type="pres">
      <dgm:prSet presAssocID="{30D00D82-E727-438D-88D9-6B41CCE978F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844D077-834C-4A39-8CE2-DCA9BDF36286}" type="pres">
      <dgm:prSet presAssocID="{657E690E-5814-4AB0-95D6-7FCC52F12169}" presName="spacer" presStyleCnt="0"/>
      <dgm:spPr/>
    </dgm:pt>
    <dgm:pt modelId="{83563CC3-6C50-463A-9FD0-DC0FCCE88AA0}" type="pres">
      <dgm:prSet presAssocID="{D09A9446-A962-493C-92F1-0367C9B34FC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74F7921-4E40-43ED-947E-CF1992082D9D}" srcId="{1F5BFD54-37F1-45B3-AD4C-B4679A11D01B}" destId="{D65EAF2A-4764-452F-B717-DE6EFEDD0A50}" srcOrd="0" destOrd="0" parTransId="{EDD47B47-8179-44DC-8085-AC9D33397AA3}" sibTransId="{795C6B8C-5AAA-474E-ABDB-6714A5F4AF41}"/>
    <dgm:cxn modelId="{31486836-39CE-4D88-AC9C-FDA343874650}" type="presOf" srcId="{1F5BFD54-37F1-45B3-AD4C-B4679A11D01B}" destId="{2B9FD506-70CF-4850-BD86-D91869C7C73C}" srcOrd="0" destOrd="0" presId="urn:microsoft.com/office/officeart/2005/8/layout/vList2"/>
    <dgm:cxn modelId="{BA9EEB3F-CBAD-4B68-917D-56B79621AD7E}" type="presOf" srcId="{F2341CE0-489A-40DE-BCA2-C5C5DE5DE667}" destId="{786814C7-73E4-4D40-A151-69D473D81AC8}" srcOrd="0" destOrd="0" presId="urn:microsoft.com/office/officeart/2005/8/layout/vList2"/>
    <dgm:cxn modelId="{8DBEE148-87AE-4023-B2CA-B50051C356E5}" type="presOf" srcId="{CC75A63F-6D84-4CAE-9581-D73A0178920F}" destId="{BF6F4B9D-99DD-4B0B-BDCF-58DF8DA40EE7}" srcOrd="0" destOrd="0" presId="urn:microsoft.com/office/officeart/2005/8/layout/vList2"/>
    <dgm:cxn modelId="{2E3EB657-C5A5-4204-BA79-D816441D2C2A}" srcId="{1F5BFD54-37F1-45B3-AD4C-B4679A11D01B}" destId="{CC75A63F-6D84-4CAE-9581-D73A0178920F}" srcOrd="1" destOrd="0" parTransId="{31407001-FB05-4A36-A26A-B43571376541}" sibTransId="{2A75288C-A6B5-4BC0-9FB0-5BC4BE04384A}"/>
    <dgm:cxn modelId="{BEF99159-85B0-4410-83D6-D020DE8D5DD5}" type="presOf" srcId="{30D00D82-E727-438D-88D9-6B41CCE978F7}" destId="{1FBA0AAA-780E-489D-B0E0-69451FCCAB44}" srcOrd="0" destOrd="0" presId="urn:microsoft.com/office/officeart/2005/8/layout/vList2"/>
    <dgm:cxn modelId="{87916583-AFEB-44FE-9116-519627563B87}" srcId="{1F5BFD54-37F1-45B3-AD4C-B4679A11D01B}" destId="{30D00D82-E727-438D-88D9-6B41CCE978F7}" srcOrd="5" destOrd="0" parTransId="{241DD2EB-A31C-4B80-8E69-4C7BC3603A30}" sibTransId="{657E690E-5814-4AB0-95D6-7FCC52F12169}"/>
    <dgm:cxn modelId="{68E21798-63A6-48AF-8040-BD4DEC9888A2}" srcId="{1F5BFD54-37F1-45B3-AD4C-B4679A11D01B}" destId="{1D2019D0-4397-4494-9ED6-040A92AA4B03}" srcOrd="2" destOrd="0" parTransId="{EF3526FD-265F-4FC7-9E14-2562CAA2E60D}" sibTransId="{A13BD4D7-222B-49E1-B261-16C96CE2B9E9}"/>
    <dgm:cxn modelId="{0CAC8A9B-F481-4CA8-9E4C-4B728C037132}" srcId="{1F5BFD54-37F1-45B3-AD4C-B4679A11D01B}" destId="{743C5B83-4645-4B0F-AB51-EA5E561AAABD}" srcOrd="3" destOrd="0" parTransId="{FA113C0D-82A6-4BC5-8E8B-A5F5743AAA92}" sibTransId="{DAF31691-B930-4E7D-87AF-A4A72BDF70E2}"/>
    <dgm:cxn modelId="{DF33CDA7-7923-40E7-BDCD-0E094B2C6F97}" srcId="{1F5BFD54-37F1-45B3-AD4C-B4679A11D01B}" destId="{F2341CE0-489A-40DE-BCA2-C5C5DE5DE667}" srcOrd="4" destOrd="0" parTransId="{0964EC89-B4D3-42B0-A89E-64AD4F93EE36}" sibTransId="{CF8B12A5-FF8C-4456-9029-ACA5C7F3DCBE}"/>
    <dgm:cxn modelId="{71E4CBB2-74E0-48AF-AF31-91A3B05B4EC8}" srcId="{1F5BFD54-37F1-45B3-AD4C-B4679A11D01B}" destId="{D09A9446-A962-493C-92F1-0367C9B34FC1}" srcOrd="6" destOrd="0" parTransId="{2062879A-A1F8-437F-A7E5-6B8B6E70F7BE}" sibTransId="{1FC4FD88-4112-44B8-A13F-7D6BF7377D4A}"/>
    <dgm:cxn modelId="{B5FE10DD-7D98-4A39-9B20-B5686D4F4A3C}" type="presOf" srcId="{D65EAF2A-4764-452F-B717-DE6EFEDD0A50}" destId="{09EACFC1-9326-42F4-9C7A-E7CFB6875B66}" srcOrd="0" destOrd="0" presId="urn:microsoft.com/office/officeart/2005/8/layout/vList2"/>
    <dgm:cxn modelId="{3804A4E7-81BC-43E3-9FEE-0C35959EBE3C}" type="presOf" srcId="{743C5B83-4645-4B0F-AB51-EA5E561AAABD}" destId="{CBB5F47E-DD1B-4E01-8574-4437E58C4503}" srcOrd="0" destOrd="0" presId="urn:microsoft.com/office/officeart/2005/8/layout/vList2"/>
    <dgm:cxn modelId="{019BF2EB-5CA5-47E0-8A6E-BA72C7139333}" type="presOf" srcId="{1D2019D0-4397-4494-9ED6-040A92AA4B03}" destId="{4E2F705E-AF22-449D-9204-F0DA0BCFEB17}" srcOrd="0" destOrd="0" presId="urn:microsoft.com/office/officeart/2005/8/layout/vList2"/>
    <dgm:cxn modelId="{23A99DFD-4F34-42FE-B6F9-919287E92EF9}" type="presOf" srcId="{D09A9446-A962-493C-92F1-0367C9B34FC1}" destId="{83563CC3-6C50-463A-9FD0-DC0FCCE88AA0}" srcOrd="0" destOrd="0" presId="urn:microsoft.com/office/officeart/2005/8/layout/vList2"/>
    <dgm:cxn modelId="{5529AC2A-F622-4116-94C3-72AC5208D32C}" type="presParOf" srcId="{2B9FD506-70CF-4850-BD86-D91869C7C73C}" destId="{09EACFC1-9326-42F4-9C7A-E7CFB6875B66}" srcOrd="0" destOrd="0" presId="urn:microsoft.com/office/officeart/2005/8/layout/vList2"/>
    <dgm:cxn modelId="{B0F1E139-A573-434D-801F-D47086796776}" type="presParOf" srcId="{2B9FD506-70CF-4850-BD86-D91869C7C73C}" destId="{4327D429-04DB-4F1E-9DDB-5987D8EC28FD}" srcOrd="1" destOrd="0" presId="urn:microsoft.com/office/officeart/2005/8/layout/vList2"/>
    <dgm:cxn modelId="{39B22748-533D-4A6E-BF70-BB460030B953}" type="presParOf" srcId="{2B9FD506-70CF-4850-BD86-D91869C7C73C}" destId="{BF6F4B9D-99DD-4B0B-BDCF-58DF8DA40EE7}" srcOrd="2" destOrd="0" presId="urn:microsoft.com/office/officeart/2005/8/layout/vList2"/>
    <dgm:cxn modelId="{646D4F73-5909-415B-BCF3-F20FC64F0C49}" type="presParOf" srcId="{2B9FD506-70CF-4850-BD86-D91869C7C73C}" destId="{6112EF68-CB8D-4E91-BE05-41E651E1AB14}" srcOrd="3" destOrd="0" presId="urn:microsoft.com/office/officeart/2005/8/layout/vList2"/>
    <dgm:cxn modelId="{F1152DA5-8B30-44F9-B1F8-162508104346}" type="presParOf" srcId="{2B9FD506-70CF-4850-BD86-D91869C7C73C}" destId="{4E2F705E-AF22-449D-9204-F0DA0BCFEB17}" srcOrd="4" destOrd="0" presId="urn:microsoft.com/office/officeart/2005/8/layout/vList2"/>
    <dgm:cxn modelId="{64F1485F-1F5E-45ED-B1E3-B2641540EC04}" type="presParOf" srcId="{2B9FD506-70CF-4850-BD86-D91869C7C73C}" destId="{9119478C-A8D4-4B6A-9D88-FB09356AE555}" srcOrd="5" destOrd="0" presId="urn:microsoft.com/office/officeart/2005/8/layout/vList2"/>
    <dgm:cxn modelId="{3726BC9A-E549-4A46-91CB-32CAD9830E4B}" type="presParOf" srcId="{2B9FD506-70CF-4850-BD86-D91869C7C73C}" destId="{CBB5F47E-DD1B-4E01-8574-4437E58C4503}" srcOrd="6" destOrd="0" presId="urn:microsoft.com/office/officeart/2005/8/layout/vList2"/>
    <dgm:cxn modelId="{2131C90D-CE7E-424C-B50F-A2236E7D094B}" type="presParOf" srcId="{2B9FD506-70CF-4850-BD86-D91869C7C73C}" destId="{3F92C39B-2267-4467-BF22-5597EF4857D5}" srcOrd="7" destOrd="0" presId="urn:microsoft.com/office/officeart/2005/8/layout/vList2"/>
    <dgm:cxn modelId="{F4F7DF1B-9FEB-486C-BDDA-31867694FB31}" type="presParOf" srcId="{2B9FD506-70CF-4850-BD86-D91869C7C73C}" destId="{786814C7-73E4-4D40-A151-69D473D81AC8}" srcOrd="8" destOrd="0" presId="urn:microsoft.com/office/officeart/2005/8/layout/vList2"/>
    <dgm:cxn modelId="{1534B794-1178-47C3-91DD-A1D21E42C1A0}" type="presParOf" srcId="{2B9FD506-70CF-4850-BD86-D91869C7C73C}" destId="{9342799F-2E09-487F-AF47-4A8AD2D499A9}" srcOrd="9" destOrd="0" presId="urn:microsoft.com/office/officeart/2005/8/layout/vList2"/>
    <dgm:cxn modelId="{45EA40C2-A2E3-4B60-A2CD-2D66FA64739C}" type="presParOf" srcId="{2B9FD506-70CF-4850-BD86-D91869C7C73C}" destId="{1FBA0AAA-780E-489D-B0E0-69451FCCAB44}" srcOrd="10" destOrd="0" presId="urn:microsoft.com/office/officeart/2005/8/layout/vList2"/>
    <dgm:cxn modelId="{7A693D0D-2E37-4C1A-B5AC-6506672C100E}" type="presParOf" srcId="{2B9FD506-70CF-4850-BD86-D91869C7C73C}" destId="{5844D077-834C-4A39-8CE2-DCA9BDF36286}" srcOrd="11" destOrd="0" presId="urn:microsoft.com/office/officeart/2005/8/layout/vList2"/>
    <dgm:cxn modelId="{2B27A901-2423-4216-AAC3-6F6759F363F9}" type="presParOf" srcId="{2B9FD506-70CF-4850-BD86-D91869C7C73C}" destId="{83563CC3-6C50-463A-9FD0-DC0FCCE88AA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ACFC1-9326-42F4-9C7A-E7CFB6875B66}">
      <dsp:nvSpPr>
        <dsp:cNvPr id="0" name=""/>
        <dsp:cNvSpPr/>
      </dsp:nvSpPr>
      <dsp:spPr>
        <a:xfrm>
          <a:off x="0" y="80422"/>
          <a:ext cx="6628804" cy="6464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Wyświetlanie zadań na dzisiaj</a:t>
          </a:r>
          <a:endParaRPr lang="en-US" sz="1700" kern="1200"/>
        </a:p>
      </dsp:txBody>
      <dsp:txXfrm>
        <a:off x="31556" y="111978"/>
        <a:ext cx="6565692" cy="583313"/>
      </dsp:txXfrm>
    </dsp:sp>
    <dsp:sp modelId="{BF6F4B9D-99DD-4B0B-BDCF-58DF8DA40EE7}">
      <dsp:nvSpPr>
        <dsp:cNvPr id="0" name=""/>
        <dsp:cNvSpPr/>
      </dsp:nvSpPr>
      <dsp:spPr>
        <a:xfrm>
          <a:off x="0" y="775807"/>
          <a:ext cx="6628804" cy="646425"/>
        </a:xfrm>
        <a:prstGeom prst="roundRect">
          <a:avLst/>
        </a:prstGeom>
        <a:gradFill rotWithShape="0">
          <a:gsLst>
            <a:gs pos="0">
              <a:schemeClr val="accent2">
                <a:hueOff val="-220562"/>
                <a:satOff val="249"/>
                <a:lumOff val="588"/>
                <a:alphaOff val="0"/>
                <a:tint val="96000"/>
                <a:lumMod val="100000"/>
              </a:schemeClr>
            </a:gs>
            <a:gs pos="78000">
              <a:schemeClr val="accent2">
                <a:hueOff val="-220562"/>
                <a:satOff val="249"/>
                <a:lumOff val="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Wyświetlanie wszystkich zadań</a:t>
          </a:r>
          <a:endParaRPr lang="en-US" sz="1700" kern="1200"/>
        </a:p>
      </dsp:txBody>
      <dsp:txXfrm>
        <a:off x="31556" y="807363"/>
        <a:ext cx="6565692" cy="583313"/>
      </dsp:txXfrm>
    </dsp:sp>
    <dsp:sp modelId="{4E2F705E-AF22-449D-9204-F0DA0BCFEB17}">
      <dsp:nvSpPr>
        <dsp:cNvPr id="0" name=""/>
        <dsp:cNvSpPr/>
      </dsp:nvSpPr>
      <dsp:spPr>
        <a:xfrm>
          <a:off x="0" y="1471193"/>
          <a:ext cx="6628804" cy="646425"/>
        </a:xfrm>
        <a:prstGeom prst="roundRect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0000"/>
              </a:schemeClr>
            </a:gs>
            <a:gs pos="78000">
              <a:schemeClr val="accent2">
                <a:hueOff val="-441124"/>
                <a:satOff val="497"/>
                <a:lumOff val="1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Wyświetlanie ukończonych zadań</a:t>
          </a:r>
          <a:endParaRPr lang="en-US" sz="1700" kern="1200"/>
        </a:p>
      </dsp:txBody>
      <dsp:txXfrm>
        <a:off x="31556" y="1502749"/>
        <a:ext cx="6565692" cy="583313"/>
      </dsp:txXfrm>
    </dsp:sp>
    <dsp:sp modelId="{CBB5F47E-DD1B-4E01-8574-4437E58C4503}">
      <dsp:nvSpPr>
        <dsp:cNvPr id="0" name=""/>
        <dsp:cNvSpPr/>
      </dsp:nvSpPr>
      <dsp:spPr>
        <a:xfrm>
          <a:off x="0" y="2166578"/>
          <a:ext cx="6628804" cy="646425"/>
        </a:xfrm>
        <a:prstGeom prst="roundRect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0000"/>
              </a:schemeClr>
            </a:gs>
            <a:gs pos="78000">
              <a:schemeClr val="accent2">
                <a:hueOff val="-661686"/>
                <a:satOff val="746"/>
                <a:lumOff val="176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Dodawanie nowego zadania</a:t>
          </a:r>
          <a:endParaRPr lang="en-US" sz="1700" kern="1200"/>
        </a:p>
      </dsp:txBody>
      <dsp:txXfrm>
        <a:off x="31556" y="2198134"/>
        <a:ext cx="6565692" cy="583313"/>
      </dsp:txXfrm>
    </dsp:sp>
    <dsp:sp modelId="{786814C7-73E4-4D40-A151-69D473D81AC8}">
      <dsp:nvSpPr>
        <dsp:cNvPr id="0" name=""/>
        <dsp:cNvSpPr/>
      </dsp:nvSpPr>
      <dsp:spPr>
        <a:xfrm>
          <a:off x="0" y="2861963"/>
          <a:ext cx="6628804" cy="646425"/>
        </a:xfrm>
        <a:prstGeom prst="roundRect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0000"/>
              </a:schemeClr>
            </a:gs>
            <a:gs pos="78000">
              <a:schemeClr val="accent2">
                <a:hueOff val="-882249"/>
                <a:satOff val="995"/>
                <a:lumOff val="23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Usuwanie zadania</a:t>
          </a:r>
          <a:endParaRPr lang="en-US" sz="1700" kern="1200"/>
        </a:p>
      </dsp:txBody>
      <dsp:txXfrm>
        <a:off x="31556" y="2893519"/>
        <a:ext cx="6565692" cy="583313"/>
      </dsp:txXfrm>
    </dsp:sp>
    <dsp:sp modelId="{1FBA0AAA-780E-489D-B0E0-69451FCCAB44}">
      <dsp:nvSpPr>
        <dsp:cNvPr id="0" name=""/>
        <dsp:cNvSpPr/>
      </dsp:nvSpPr>
      <dsp:spPr>
        <a:xfrm>
          <a:off x="0" y="3557348"/>
          <a:ext cx="6628804" cy="646425"/>
        </a:xfrm>
        <a:prstGeom prst="roundRect">
          <a:avLst/>
        </a:prstGeom>
        <a:gradFill rotWithShape="0">
          <a:gsLst>
            <a:gs pos="0">
              <a:schemeClr val="accent2">
                <a:hueOff val="-1102811"/>
                <a:satOff val="1243"/>
                <a:lumOff val="2942"/>
                <a:alphaOff val="0"/>
                <a:tint val="96000"/>
                <a:lumMod val="100000"/>
              </a:schemeClr>
            </a:gs>
            <a:gs pos="78000">
              <a:schemeClr val="accent2">
                <a:hueOff val="-1102811"/>
                <a:satOff val="1243"/>
                <a:lumOff val="294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Minimalizowanie do System Tray</a:t>
          </a:r>
          <a:endParaRPr lang="en-US" sz="1700" kern="1200"/>
        </a:p>
      </dsp:txBody>
      <dsp:txXfrm>
        <a:off x="31556" y="3588904"/>
        <a:ext cx="6565692" cy="583313"/>
      </dsp:txXfrm>
    </dsp:sp>
    <dsp:sp modelId="{83563CC3-6C50-463A-9FD0-DC0FCCE88AA0}">
      <dsp:nvSpPr>
        <dsp:cNvPr id="0" name=""/>
        <dsp:cNvSpPr/>
      </dsp:nvSpPr>
      <dsp:spPr>
        <a:xfrm>
          <a:off x="0" y="4252733"/>
          <a:ext cx="6628804" cy="646425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0000"/>
              </a:schemeClr>
            </a:gs>
            <a:gs pos="78000">
              <a:schemeClr val="accent2">
                <a:hueOff val="-1323373"/>
                <a:satOff val="1492"/>
                <a:lumOff val="35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Zabezpieczenie przed tworzeniem zadań niemożliwych do wykonania</a:t>
          </a:r>
          <a:endParaRPr lang="en-US" sz="1700" kern="1200" dirty="0"/>
        </a:p>
      </dsp:txBody>
      <dsp:txXfrm>
        <a:off x="31556" y="4284289"/>
        <a:ext cx="6565692" cy="583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9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81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86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6863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72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11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49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22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3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7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51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5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74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27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572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AF57-4B68-4533-BB18-ACEF5855CF44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CA01FA-70BD-467E-8EE0-2FD838CC0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0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C8115127-45D3-8B2B-FA6D-43DB42FE3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501" y="4128137"/>
            <a:ext cx="3515197" cy="1980377"/>
          </a:xfrm>
        </p:spPr>
        <p:txBody>
          <a:bodyPr>
            <a:normAutofit/>
          </a:bodyPr>
          <a:lstStyle/>
          <a:p>
            <a:pPr algn="l"/>
            <a:r>
              <a:rPr lang="pl-PL" sz="2400">
                <a:solidFill>
                  <a:schemeClr val="tx1"/>
                </a:solidFill>
                <a:ea typeface="+mn-lt"/>
                <a:cs typeface="+mn-lt"/>
              </a:rPr>
              <a:t>Patryk </a:t>
            </a:r>
            <a:r>
              <a:rPr lang="pl-PL" sz="2400" err="1">
                <a:solidFill>
                  <a:schemeClr val="tx1"/>
                </a:solidFill>
                <a:ea typeface="+mn-lt"/>
                <a:cs typeface="+mn-lt"/>
              </a:rPr>
              <a:t>Jankowicz</a:t>
            </a:r>
            <a:endParaRPr lang="pl-PL">
              <a:solidFill>
                <a:schemeClr val="tx1"/>
              </a:solidFill>
            </a:endParaRPr>
          </a:p>
          <a:p>
            <a:pPr algn="l"/>
            <a:r>
              <a:rPr lang="pl-PL" sz="2400">
                <a:solidFill>
                  <a:schemeClr val="tx1"/>
                </a:solidFill>
                <a:ea typeface="+mn-lt"/>
                <a:cs typeface="+mn-lt"/>
              </a:rPr>
              <a:t>Aleksandra </a:t>
            </a:r>
            <a:r>
              <a:rPr lang="pl-PL" sz="2400" err="1">
                <a:solidFill>
                  <a:schemeClr val="tx1"/>
                </a:solidFill>
                <a:ea typeface="+mn-lt"/>
                <a:cs typeface="+mn-lt"/>
              </a:rPr>
              <a:t>Sitarczyk</a:t>
            </a:r>
            <a:endParaRPr lang="pl-PL" sz="2400">
              <a:solidFill>
                <a:schemeClr val="tx1"/>
              </a:solidFill>
              <a:ea typeface="+mn-lt"/>
              <a:cs typeface="+mn-lt"/>
            </a:endParaRPr>
          </a:p>
          <a:p>
            <a:pPr algn="l"/>
            <a:r>
              <a:rPr lang="pl-PL" sz="2400">
                <a:solidFill>
                  <a:schemeClr val="tx1"/>
                </a:solidFill>
                <a:ea typeface="+mn-lt"/>
                <a:cs typeface="+mn-lt"/>
              </a:rPr>
              <a:t>Mikołaj Siedlecki</a:t>
            </a:r>
            <a:endParaRPr lang="pl-PL">
              <a:solidFill>
                <a:schemeClr val="tx1"/>
              </a:solidFill>
              <a:ea typeface="+mn-lt"/>
              <a:cs typeface="+mn-lt"/>
            </a:endParaRPr>
          </a:p>
          <a:p>
            <a:pPr algn="l"/>
            <a:r>
              <a:rPr lang="pl-PL" sz="2400">
                <a:solidFill>
                  <a:schemeClr val="tx1"/>
                </a:solidFill>
                <a:ea typeface="+mn-lt"/>
                <a:cs typeface="+mn-lt"/>
              </a:rPr>
              <a:t>Jan Walczak</a:t>
            </a:r>
            <a:endParaRPr lang="pl-PL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B6FB6B0-E3DE-2251-F60A-AFD63486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545" y="736968"/>
            <a:ext cx="5889545" cy="983694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tx1"/>
                </a:solidFill>
              </a:rPr>
              <a:t>Organizator zadań</a:t>
            </a:r>
            <a:endParaRPr lang="pl-PL"/>
          </a:p>
        </p:txBody>
      </p:sp>
      <p:pic>
        <p:nvPicPr>
          <p:cNvPr id="4" name="Obraz 4" descr="Obraz zawierający tekst, znak, zewnętrzne&#10;&#10;Opis wygenerowany automatycznie">
            <a:extLst>
              <a:ext uri="{FF2B5EF4-FFF2-40B4-BE49-F238E27FC236}">
                <a16:creationId xmlns:a16="http://schemas.microsoft.com/office/drawing/2014/main" id="{C7FD41BE-A1CE-321D-5C96-374B93E8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13" y="2178878"/>
            <a:ext cx="4211982" cy="42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6747F0-8AA6-4555-72B2-50150225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Aplikacja zminimalizowana do </a:t>
            </a:r>
            <a:r>
              <a:rPr lang="pl-PL" err="1"/>
              <a:t>SystemTrays</a:t>
            </a:r>
            <a:endParaRPr lang="pl-PL"/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A9E1E568-D255-476B-DDFB-C2008164F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0" r="2353" b="421"/>
          <a:stretch/>
        </p:blipFill>
        <p:spPr>
          <a:xfrm>
            <a:off x="5974866" y="2460695"/>
            <a:ext cx="3731762" cy="296237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9A769F19-A232-9AA4-6579-E655C8376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1" t="3141" r="4464" b="-243"/>
          <a:stretch/>
        </p:blipFill>
        <p:spPr>
          <a:xfrm>
            <a:off x="3046054" y="2461605"/>
            <a:ext cx="2197053" cy="2957110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093A5316-AF09-A7C4-C211-A06301A955A3}"/>
              </a:ext>
            </a:extLst>
          </p:cNvPr>
          <p:cNvCxnSpPr/>
          <p:nvPr/>
        </p:nvCxnSpPr>
        <p:spPr>
          <a:xfrm flipV="1">
            <a:off x="2436191" y="4626111"/>
            <a:ext cx="1334051" cy="1437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wal 8">
            <a:extLst>
              <a:ext uri="{FF2B5EF4-FFF2-40B4-BE49-F238E27FC236}">
                <a16:creationId xmlns:a16="http://schemas.microsoft.com/office/drawing/2014/main" id="{AC91871A-839A-8180-29CA-BFB831F6FF84}"/>
              </a:ext>
            </a:extLst>
          </p:cNvPr>
          <p:cNvSpPr/>
          <p:nvPr/>
        </p:nvSpPr>
        <p:spPr>
          <a:xfrm>
            <a:off x="3771762" y="3942936"/>
            <a:ext cx="739913" cy="7730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83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7F6861-8E10-7D37-3372-5CBD1E10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288" y="2166730"/>
            <a:ext cx="4733858" cy="25148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err="1">
                <a:solidFill>
                  <a:srgbClr val="FFFFFF"/>
                </a:solidFill>
              </a:rPr>
              <a:t>Dziękujemy</a:t>
            </a:r>
            <a:r>
              <a:rPr lang="en-US" sz="6600">
                <a:solidFill>
                  <a:srgbClr val="FFFFFF"/>
                </a:solidFill>
              </a:rPr>
              <a:t> za </a:t>
            </a:r>
            <a:r>
              <a:rPr lang="en-US" sz="6600" err="1">
                <a:solidFill>
                  <a:srgbClr val="FFFFFF"/>
                </a:solidFill>
              </a:rPr>
              <a:t>uwagę</a:t>
            </a:r>
            <a:r>
              <a:rPr lang="en-US" sz="660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4" name="Obraz 4" descr="Obraz zawierający tekst, znak, zewnętrzne&#10;&#10;Opis wygenerowany automatycznie">
            <a:extLst>
              <a:ext uri="{FF2B5EF4-FFF2-40B4-BE49-F238E27FC236}">
                <a16:creationId xmlns:a16="http://schemas.microsoft.com/office/drawing/2014/main" id="{FDD12A90-EF33-1C60-1BCD-50FBAACB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38" y="1500888"/>
            <a:ext cx="3856774" cy="38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9D3B67-F0CF-D1C6-FA8E-5B826D5C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Co oferuje nasz program?</a:t>
            </a:r>
          </a:p>
        </p:txBody>
      </p:sp>
      <p:grpSp>
        <p:nvGrpSpPr>
          <p:cNvPr id="32" name="Group 3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4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D3AF2555-4550-F6F7-3940-B0B5B3B8FD89}"/>
              </a:ext>
            </a:extLst>
          </p:cNvPr>
          <p:cNvSpPr txBox="1">
            <a:spLocks/>
          </p:cNvSpPr>
          <p:nvPr/>
        </p:nvSpPr>
        <p:spPr>
          <a:xfrm>
            <a:off x="835991" y="2604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>
              <a:cs typeface="Calibri Light"/>
            </a:endParaRPr>
          </a:p>
        </p:txBody>
      </p:sp>
      <p:graphicFrame>
        <p:nvGraphicFramePr>
          <p:cNvPr id="35" name="pole tekstowe 2">
            <a:extLst>
              <a:ext uri="{FF2B5EF4-FFF2-40B4-BE49-F238E27FC236}">
                <a16:creationId xmlns:a16="http://schemas.microsoft.com/office/drawing/2014/main" id="{F642BE07-558C-6CF1-72F1-B5A768281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8494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1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8C667-AD43-4765-5102-4EFD37B5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Widok </a:t>
            </a:r>
            <a:r>
              <a:rPr lang="pl-PL" err="1"/>
              <a:t>Daily</a:t>
            </a:r>
            <a:r>
              <a:rPr lang="pl-PL"/>
              <a:t> </a:t>
            </a:r>
            <a:r>
              <a:rPr lang="pl-PL" err="1"/>
              <a:t>Tasks</a:t>
            </a:r>
            <a:endParaRPr lang="pl-PL"/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9F20C44B-50B0-7365-7B37-438F1ECF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04" y="1606156"/>
            <a:ext cx="4432852" cy="45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3E963-097D-7DFD-72F5-AB47FA49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Widok </a:t>
            </a:r>
            <a:r>
              <a:rPr lang="pl-PL" err="1"/>
              <a:t>All</a:t>
            </a:r>
            <a:r>
              <a:rPr lang="pl-PL"/>
              <a:t> </a:t>
            </a:r>
            <a:r>
              <a:rPr lang="pl-PL" err="1"/>
              <a:t>Tasks</a:t>
            </a:r>
            <a:endParaRPr lang="pl-PL"/>
          </a:p>
        </p:txBody>
      </p:sp>
      <p:pic>
        <p:nvPicPr>
          <p:cNvPr id="3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CDA5897E-78AF-161F-6CD8-1B8FC9353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" r="248" b="-244"/>
          <a:stretch/>
        </p:blipFill>
        <p:spPr>
          <a:xfrm>
            <a:off x="2758661" y="1603720"/>
            <a:ext cx="4432870" cy="45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B8C1A0-C2CF-907E-1649-751A43C0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Dodawanie Taska</a:t>
            </a: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FB903CD6-C8F7-9087-32D4-119C427D9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" r="236" b="-233"/>
          <a:stretch/>
        </p:blipFill>
        <p:spPr>
          <a:xfrm>
            <a:off x="461617" y="1835149"/>
            <a:ext cx="3759232" cy="3839284"/>
          </a:xfrm>
          <a:prstGeom prst="rect">
            <a:avLst/>
          </a:prstGeom>
        </p:spPr>
      </p:pic>
      <p:pic>
        <p:nvPicPr>
          <p:cNvPr id="4" name="Obraz 5">
            <a:extLst>
              <a:ext uri="{FF2B5EF4-FFF2-40B4-BE49-F238E27FC236}">
                <a16:creationId xmlns:a16="http://schemas.microsoft.com/office/drawing/2014/main" id="{ED80FCEC-C11A-D8F9-55A3-665846E0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829769"/>
            <a:ext cx="3770243" cy="3850026"/>
          </a:xfrm>
          <a:prstGeom prst="rect">
            <a:avLst/>
          </a:prstGeom>
        </p:spPr>
      </p:pic>
      <p:pic>
        <p:nvPicPr>
          <p:cNvPr id="6" name="Obraz 7">
            <a:extLst>
              <a:ext uri="{FF2B5EF4-FFF2-40B4-BE49-F238E27FC236}">
                <a16:creationId xmlns:a16="http://schemas.microsoft.com/office/drawing/2014/main" id="{3BC0EFAD-0D3D-6E37-7704-8F9CCD9D7F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" t="1433" r="295" b="270"/>
          <a:stretch/>
        </p:blipFill>
        <p:spPr>
          <a:xfrm>
            <a:off x="7988852" y="1829989"/>
            <a:ext cx="3741565" cy="38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4E4B9C-3CCD-313E-02C5-DB464F01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Alerty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BA928FF-FB15-6353-D2CE-48EA64126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r="217" b="-214"/>
          <a:stretch/>
        </p:blipFill>
        <p:spPr>
          <a:xfrm>
            <a:off x="1831008" y="1934628"/>
            <a:ext cx="3604657" cy="3706584"/>
          </a:xfrm>
          <a:prstGeom prst="rect">
            <a:avLst/>
          </a:prstGeo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CCFFB935-C717-35E4-B241-E647D889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1935089"/>
            <a:ext cx="3604591" cy="37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E5EF0D3-436F-86F1-9687-59BECD3BB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"/>
          <a:stretch/>
        </p:blipFill>
        <p:spPr>
          <a:xfrm>
            <a:off x="3492152" y="1169513"/>
            <a:ext cx="4432869" cy="45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7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770956-1DBD-0A65-A448-AC133350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Usuwanie Taska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9A69099-C391-5BDC-448A-3D9EF2D6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0" y="1509758"/>
            <a:ext cx="3759199" cy="3849526"/>
          </a:xfrm>
          <a:prstGeom prst="rect">
            <a:avLst/>
          </a:prstGeom>
        </p:spPr>
      </p:pic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0AB58101-25CC-5F76-6307-B62140DB7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" r="293" b="865"/>
          <a:stretch/>
        </p:blipFill>
        <p:spPr>
          <a:xfrm>
            <a:off x="4194313" y="1508685"/>
            <a:ext cx="3803395" cy="3844867"/>
          </a:xfrm>
          <a:prstGeom prst="rect">
            <a:avLst/>
          </a:prstGeom>
        </p:spPr>
      </p:pic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99783AFD-4D78-0FC2-8BB8-869602CD5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" r="295" b="865"/>
          <a:stretch/>
        </p:blipFill>
        <p:spPr>
          <a:xfrm>
            <a:off x="7938053" y="1507877"/>
            <a:ext cx="3726092" cy="38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F157B-90EB-9A3C-3A22-B4707383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Wykonanie zadań</a:t>
            </a:r>
          </a:p>
        </p:txBody>
      </p:sp>
      <p:pic>
        <p:nvPicPr>
          <p:cNvPr id="3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520E81DA-7992-F385-297A-FE9D5D1F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8" y="1509508"/>
            <a:ext cx="3759199" cy="3850026"/>
          </a:xfrm>
          <a:prstGeom prst="rect">
            <a:avLst/>
          </a:prstGeom>
        </p:spPr>
      </p:pic>
      <p:pic>
        <p:nvPicPr>
          <p:cNvPr id="6" name="Obraz 9" descr="Obraz zawierający stół&#10;&#10;Opis wygenerowany automatycznie">
            <a:extLst>
              <a:ext uri="{FF2B5EF4-FFF2-40B4-BE49-F238E27FC236}">
                <a16:creationId xmlns:a16="http://schemas.microsoft.com/office/drawing/2014/main" id="{BE2F1454-6DE0-E0E4-FFD6-5F5E5025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504198"/>
            <a:ext cx="3759200" cy="3838560"/>
          </a:xfrm>
          <a:prstGeom prst="rect">
            <a:avLst/>
          </a:prstGeom>
        </p:spPr>
      </p:pic>
      <p:pic>
        <p:nvPicPr>
          <p:cNvPr id="10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09E1C8B0-9C55-2B3C-603C-BDE9AD80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2" y="1501087"/>
            <a:ext cx="3770243" cy="38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3380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Niebiesk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AF3DA69DF24745AE3A88F41386295A" ma:contentTypeVersion="11" ma:contentTypeDescription="Utwórz nowy dokument." ma:contentTypeScope="" ma:versionID="faccfd8669eeec02f7c16d872f8dd177">
  <xsd:schema xmlns:xsd="http://www.w3.org/2001/XMLSchema" xmlns:xs="http://www.w3.org/2001/XMLSchema" xmlns:p="http://schemas.microsoft.com/office/2006/metadata/properties" xmlns:ns3="123c80d9-fff9-4cf5-afcb-b8ae29d54b3e" xmlns:ns4="41c096cc-bf0d-4db1-a348-1b8ce80b75c8" targetNamespace="http://schemas.microsoft.com/office/2006/metadata/properties" ma:root="true" ma:fieldsID="fce1f6a9e82ae0517ff95e0b2b0de38c" ns3:_="" ns4:_="">
    <xsd:import namespace="123c80d9-fff9-4cf5-afcb-b8ae29d54b3e"/>
    <xsd:import namespace="41c096cc-bf0d-4db1-a348-1b8ce80b75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c80d9-fff9-4cf5-afcb-b8ae29d54b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096cc-bf0d-4db1-a348-1b8ce80b75c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4ACD-E1A0-49AE-9E20-84A25F16A347}">
  <ds:schemaRefs>
    <ds:schemaRef ds:uri="123c80d9-fff9-4cf5-afcb-b8ae29d54b3e"/>
    <ds:schemaRef ds:uri="41c096cc-bf0d-4db1-a348-1b8ce80b75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DB698CF-678C-42E1-85D9-8BDB23D7A7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76F335-CC57-4EA5-8DD4-B8BA5502BEFC}">
  <ds:schemaRefs>
    <ds:schemaRef ds:uri="http://schemas.microsoft.com/office/2006/metadata/properties"/>
    <ds:schemaRef ds:uri="http://purl.org/dc/elements/1.1/"/>
    <ds:schemaRef ds:uri="http://purl.org/dc/terms/"/>
    <ds:schemaRef ds:uri="41c096cc-bf0d-4db1-a348-1b8ce80b75c8"/>
    <ds:schemaRef ds:uri="http://schemas.microsoft.com/office/infopath/2007/PartnerControls"/>
    <ds:schemaRef ds:uri="http://schemas.microsoft.com/office/2006/documentManagement/types"/>
    <ds:schemaRef ds:uri="123c80d9-fff9-4cf5-afcb-b8ae29d54b3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</Words>
  <Application>Microsoft Office PowerPoint</Application>
  <PresentationFormat>Panoramiczny</PresentationFormat>
  <Paragraphs>21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Faseta</vt:lpstr>
      <vt:lpstr>Organizator zadań</vt:lpstr>
      <vt:lpstr>Co oferuje nasz program?</vt:lpstr>
      <vt:lpstr>Widok Daily Tasks</vt:lpstr>
      <vt:lpstr>Widok All Tasks</vt:lpstr>
      <vt:lpstr>Dodawanie Taska</vt:lpstr>
      <vt:lpstr>Alerty</vt:lpstr>
      <vt:lpstr>Prezentacja programu PowerPoint</vt:lpstr>
      <vt:lpstr>Usuwanie Taska</vt:lpstr>
      <vt:lpstr>Wykonanie zadań</vt:lpstr>
      <vt:lpstr>Aplikacja zminimalizowana do SystemTrays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Siedlecki Mikołaj (STUD)</dc:creator>
  <cp:lastModifiedBy>Walczak Jan 4 (STUD)</cp:lastModifiedBy>
  <cp:revision>1</cp:revision>
  <dcterms:created xsi:type="dcterms:W3CDTF">2022-06-01T19:21:18Z</dcterms:created>
  <dcterms:modified xsi:type="dcterms:W3CDTF">2022-06-12T14:05:58Z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0x01010060AF3DA69DF24745AE3A88F41386295A</vt:lpwstr>
  </property>
</Properties>
</file>