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43391-A5E1-4C0E-84DA-EA322BFFE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6EE7CC-9686-4D76-B3C0-6EC885C03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A3A4E5-E0BC-430A-9FE8-1440AD89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7725-3B3B-4F03-94CF-D5ABB97E1C54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35643-93FA-48F5-80CF-29FBE457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089D25-90FE-4235-94EE-59E2244F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DA04-E4F7-4C81-9AA2-18AFA83E1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62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1D4B3-E20B-4A85-BB35-435038D6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C071BF-4DC6-4B9C-85FE-51200F5AF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074D58-61DF-478F-AF35-B3BCC39A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7725-3B3B-4F03-94CF-D5ABB97E1C54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AC55E-58E3-4043-92A7-4EBE57BA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6289C-8618-4AE4-99EB-63469536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DA04-E4F7-4C81-9AA2-18AFA83E1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31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33365AE-71FE-487B-A1BC-D8ADDAD0A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E2DEE7-6466-40AC-8761-781C13978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C0CB55-FE57-4340-9A6A-D49174D8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7725-3B3B-4F03-94CF-D5ABB97E1C54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B00F9B-E3F4-4072-9020-9DA5BF40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056A5-DF52-495F-8FBC-BAE68B14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DA04-E4F7-4C81-9AA2-18AFA83E1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59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71C59-BBC6-4BD2-9344-91D2DF7A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8A2DCE-5991-4199-9367-A553CC509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CC187F-1D85-4155-940D-19C7F114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7725-3B3B-4F03-94CF-D5ABB97E1C54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2E7DF-4380-4B83-A17F-04C6C7E7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3356E-4BC8-4761-8BA2-0D8070A2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DA04-E4F7-4C81-9AA2-18AFA83E1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18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DEB5C-D643-43D6-B3FD-DC4579A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0ACFF-E3D7-4D78-88BB-40CE471E8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702356-2543-406A-A989-7578885F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7725-3B3B-4F03-94CF-D5ABB97E1C54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8BB5AF-C19E-485E-A226-A10C12AD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13A968-36E3-4F74-980D-DC3B2C41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DA04-E4F7-4C81-9AA2-18AFA83E1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8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DBBD8-F0E7-4BD8-940B-058BAF2C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8BADCE-7A1B-4DB0-8369-4AEB00403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348F8F-96BA-48C3-BA0F-04505511F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89B7BB-74C3-484B-A037-8C6BD9B9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7725-3B3B-4F03-94CF-D5ABB97E1C54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3EB3B7-D970-4EC8-AD31-C2FC768F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CF0831-2E68-48F7-BC4B-F83A7397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DA04-E4F7-4C81-9AA2-18AFA83E1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57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79B4E-1CF0-469E-B36A-9E333B64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A5E56D-E8FA-41A1-9D4E-64AEDAE29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68ED9A-9DE5-41EC-852D-4B39CC0D8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76B3CA-260C-4BC0-9588-56586DB1C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0C6D5F-DC2D-45D2-82F1-13AC770D1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5F6BBD-B296-496E-A1E6-800B8054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7725-3B3B-4F03-94CF-D5ABB97E1C54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6074A8-F5C9-4C42-B63D-DE1FD83A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7F0A13-DA36-4273-8F46-80FBD6B8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DA04-E4F7-4C81-9AA2-18AFA83E1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8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F9BA1-FD27-44BC-82A9-CAD98804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0FFCBA-1A19-4C8B-B0F8-6304A93F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7725-3B3B-4F03-94CF-D5ABB97E1C54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A84E9B-FD92-40C9-AAD8-5BDB4E1E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D4E79C-346A-42EF-953F-A297481B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DA04-E4F7-4C81-9AA2-18AFA83E1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81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5711E4-C6FF-497C-BD98-70941FE8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7725-3B3B-4F03-94CF-D5ABB97E1C54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976594-93F7-457A-81ED-6F8C1FCE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7D026B-5028-43A5-9147-C0189114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DA04-E4F7-4C81-9AA2-18AFA83E1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38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FF5B5-CA6D-4143-B876-D184B2AB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A3B928-D916-4104-9B51-1BF4A217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8EB4C7-5569-4BA8-8072-8AB061CAB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61E824-8C93-4B65-9866-D94461CB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7725-3B3B-4F03-94CF-D5ABB97E1C54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422ECF-AD4E-4D2D-93B5-835D13C2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A038D8-21A9-4F04-9AA2-91D2BDAF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DA04-E4F7-4C81-9AA2-18AFA83E1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85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19BCF-24F5-42BC-8FE4-D98FCAA5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5DEEF5-9EAC-4684-989A-F124FC1D7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1ADA11-A0B3-4374-AE7E-F8D6E6D41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AE2487-519F-48A5-8DA4-FA5A2547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7725-3B3B-4F03-94CF-D5ABB97E1C54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FE97A4-E010-4458-865C-DEBA164E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10302F-5589-4332-9748-40CBF824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DA04-E4F7-4C81-9AA2-18AFA83E1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26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91F3B11-C4E2-43E2-A288-D618C177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1E9D7D-01AB-43F2-904D-A5CDD085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421190-7778-4B4F-A2C2-2F47E6DDC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07725-3B3B-4F03-94CF-D5ABB97E1C54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449C8A-5878-4719-93EC-AE554EB12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BACBC-9EDD-46FF-8181-7D730C379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BDA04-E4F7-4C81-9AA2-18AFA83E1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88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dard.net/Science/2015/07/11/What-is-a-microchip-and-what-are-they-used-for" TargetMode="External"/><Relationship Id="rId2" Type="http://schemas.openxmlformats.org/officeDocument/2006/relationships/hyperlink" Target="https://pixabay.com/de/gl%C3%BChbirne-licht-birne-energie-124604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elye.project/workaround-to-view-unavailable-android-sdk-26-source-code-f3c2ff43c2b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B4BDD-5A71-4C42-8F8D-792C145B1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r>
              <a:rPr lang="de-DE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Optimiser</a:t>
            </a:r>
            <a:r>
              <a:rPr lang="de-DE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Tool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3233E6-AF15-4D9F-8A10-28DF89CF2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Wie man „Tod durch PowerPoint“ vermeidet</a:t>
            </a:r>
          </a:p>
        </p:txBody>
      </p:sp>
    </p:spTree>
    <p:extLst>
      <p:ext uri="{BB962C8B-B14F-4D97-AF65-F5344CB8AC3E}">
        <p14:creationId xmlns:p14="http://schemas.microsoft.com/office/powerpoint/2010/main" val="181856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5E2DDBE-D32C-4F0F-A5BF-41FE10D0F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6F9A3E-C629-4D17-81B4-914EF7D7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Langweilige Präsentationen vermeiden</a:t>
            </a:r>
          </a:p>
          <a:p>
            <a:r>
              <a:rPr lang="de-DE" sz="3200" dirty="0">
                <a:solidFill>
                  <a:schemeClr val="bg1"/>
                </a:solidFill>
              </a:rPr>
              <a:t>Hilfe für Einsteiger</a:t>
            </a:r>
          </a:p>
          <a:p>
            <a:r>
              <a:rPr lang="de-DE" sz="3200" dirty="0">
                <a:solidFill>
                  <a:schemeClr val="bg1"/>
                </a:solidFill>
              </a:rPr>
              <a:t>Informationen besser vermitteln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747368-1809-4969-B8F1-2F358ED5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dirty="0">
                <a:solidFill>
                  <a:schemeClr val="bg1"/>
                </a:solidFill>
              </a:rPr>
              <a:t>Die Idee</a:t>
            </a:r>
          </a:p>
        </p:txBody>
      </p:sp>
    </p:spTree>
    <p:extLst>
      <p:ext uri="{BB962C8B-B14F-4D97-AF65-F5344CB8AC3E}">
        <p14:creationId xmlns:p14="http://schemas.microsoft.com/office/powerpoint/2010/main" val="20479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3F360-438A-410F-829E-304843F3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24F64C9-6651-43B4-909A-42152DF42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553907"/>
              </p:ext>
            </p:extLst>
          </p:nvPr>
        </p:nvGraphicFramePr>
        <p:xfrm>
          <a:off x="365760" y="365125"/>
          <a:ext cx="11274950" cy="61277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37475">
                  <a:extLst>
                    <a:ext uri="{9D8B030D-6E8A-4147-A177-3AD203B41FA5}">
                      <a16:colId xmlns:a16="http://schemas.microsoft.com/office/drawing/2014/main" val="2633227280"/>
                    </a:ext>
                  </a:extLst>
                </a:gridCol>
                <a:gridCol w="5637475">
                  <a:extLst>
                    <a:ext uri="{9D8B030D-6E8A-4147-A177-3AD203B41FA5}">
                      <a16:colId xmlns:a16="http://schemas.microsoft.com/office/drawing/2014/main" val="737570139"/>
                    </a:ext>
                  </a:extLst>
                </a:gridCol>
              </a:tblGrid>
              <a:tr h="917632">
                <a:tc>
                  <a:txBody>
                    <a:bodyPr/>
                    <a:lstStyle/>
                    <a:p>
                      <a:r>
                        <a:rPr lang="de-DE" sz="3200" i="0" u="none" dirty="0" err="1">
                          <a:solidFill>
                            <a:srgbClr val="00B050"/>
                          </a:solidFill>
                          <a:effectLst/>
                        </a:rPr>
                        <a:t>DO´s</a:t>
                      </a:r>
                      <a:endParaRPr lang="de-DE" sz="3200" i="0" u="none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err="1">
                          <a:solidFill>
                            <a:srgbClr val="FF0000"/>
                          </a:solidFill>
                        </a:rPr>
                        <a:t>DONT´s</a:t>
                      </a:r>
                      <a:endParaRPr lang="de-DE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83141"/>
                  </a:ext>
                </a:extLst>
              </a:tr>
              <a:tr h="744303">
                <a:tc>
                  <a:txBody>
                    <a:bodyPr/>
                    <a:lstStyle/>
                    <a:p>
                      <a:r>
                        <a:rPr lang="de-DE" sz="2400" dirty="0"/>
                        <a:t>Stichpunkte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Blocksätze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17119"/>
                  </a:ext>
                </a:extLst>
              </a:tr>
              <a:tr h="744303">
                <a:tc>
                  <a:txBody>
                    <a:bodyPr/>
                    <a:lstStyle/>
                    <a:p>
                      <a:r>
                        <a:rPr lang="de-DE" sz="2400" dirty="0"/>
                        <a:t>Bilder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Unverständliche Diagramme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9534"/>
                  </a:ext>
                </a:extLst>
              </a:tr>
              <a:tr h="744303">
                <a:tc>
                  <a:txBody>
                    <a:bodyPr/>
                    <a:lstStyle/>
                    <a:p>
                      <a:r>
                        <a:rPr lang="de-DE" sz="2400" dirty="0"/>
                        <a:t>Größere Schrift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Mehr als 20/30 Wörter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10189"/>
                  </a:ext>
                </a:extLst>
              </a:tr>
              <a:tr h="744303">
                <a:tc>
                  <a:txBody>
                    <a:bodyPr/>
                    <a:lstStyle/>
                    <a:p>
                      <a:r>
                        <a:rPr lang="de-DE" sz="2400" dirty="0"/>
                        <a:t>Einfache Erklärungen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Viele Fachwörter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07751"/>
                  </a:ext>
                </a:extLst>
              </a:tr>
              <a:tr h="744303">
                <a:tc>
                  <a:txBody>
                    <a:bodyPr/>
                    <a:lstStyle/>
                    <a:p>
                      <a:r>
                        <a:rPr lang="de-DE" sz="2400" dirty="0"/>
                        <a:t>Unterstützende/Weitere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Gesamte Präsentation auf die Folie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057521"/>
                  </a:ext>
                </a:extLst>
              </a:tr>
              <a:tr h="744303">
                <a:tc>
                  <a:txBody>
                    <a:bodyPr/>
                    <a:lstStyle/>
                    <a:p>
                      <a:r>
                        <a:rPr lang="de-DE" sz="2400" dirty="0"/>
                        <a:t>Einzelne Animationen zum hervorheben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Alles animieren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79775"/>
                  </a:ext>
                </a:extLst>
              </a:tr>
              <a:tr h="744303">
                <a:tc>
                  <a:txBody>
                    <a:bodyPr/>
                    <a:lstStyle/>
                    <a:p>
                      <a:r>
                        <a:rPr lang="de-DE" sz="2400" dirty="0"/>
                        <a:t>Logische Abfolge der Themen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Im Thema hin und her springen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6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75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B4C84D0-6ADA-47F0-9DF6-16EDA0BFB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E67B925-4C79-46C7-A749-F6E41D95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>
                <a:solidFill>
                  <a:schemeClr val="bg1"/>
                </a:solidFill>
              </a:rPr>
              <a:t>Technische Umsetzung und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C73B8F-8CC4-478C-B14D-9386C61D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>
                <a:solidFill>
                  <a:schemeClr val="bg1"/>
                </a:solidFill>
              </a:rPr>
              <a:t>Plug-In für LibreOffice in Java</a:t>
            </a:r>
          </a:p>
          <a:p>
            <a:r>
              <a:rPr lang="de-DE" sz="3200" dirty="0">
                <a:solidFill>
                  <a:schemeClr val="bg1"/>
                </a:solidFill>
              </a:rPr>
              <a:t>Verwendung von </a:t>
            </a:r>
            <a:r>
              <a:rPr lang="de-DE" sz="3200" dirty="0" err="1">
                <a:solidFill>
                  <a:schemeClr val="bg1"/>
                </a:solidFill>
              </a:rPr>
              <a:t>Impress</a:t>
            </a:r>
            <a:r>
              <a:rPr lang="de-DE" sz="3200" dirty="0">
                <a:solidFill>
                  <a:schemeClr val="bg1"/>
                </a:solidFill>
              </a:rPr>
              <a:t> / </a:t>
            </a:r>
            <a:r>
              <a:rPr lang="de-DE" sz="3200" dirty="0" err="1">
                <a:solidFill>
                  <a:schemeClr val="bg1"/>
                </a:solidFill>
              </a:rPr>
              <a:t>LibreOfficeSDK</a:t>
            </a:r>
            <a:r>
              <a:rPr lang="de-DE" sz="3200" dirty="0">
                <a:solidFill>
                  <a:schemeClr val="bg1"/>
                </a:solidFill>
              </a:rPr>
              <a:t> (für </a:t>
            </a:r>
            <a:r>
              <a:rPr lang="de-DE" sz="3200" dirty="0" err="1">
                <a:solidFill>
                  <a:schemeClr val="bg1"/>
                </a:solidFill>
              </a:rPr>
              <a:t>Eclipse</a:t>
            </a:r>
            <a:r>
              <a:rPr lang="de-DE" sz="3200" dirty="0">
                <a:solidFill>
                  <a:schemeClr val="bg1"/>
                </a:solidFill>
              </a:rPr>
              <a:t>)</a:t>
            </a:r>
          </a:p>
          <a:p>
            <a:r>
              <a:rPr lang="de-DE" sz="3200" dirty="0">
                <a:solidFill>
                  <a:schemeClr val="bg1"/>
                </a:solidFill>
              </a:rPr>
              <a:t>vorgefertigtes Framework (LOE)</a:t>
            </a:r>
          </a:p>
          <a:p>
            <a:r>
              <a:rPr lang="de-DE" sz="3200" dirty="0">
                <a:solidFill>
                  <a:schemeClr val="bg1"/>
                </a:solidFill>
              </a:rPr>
              <a:t>Anpassung schwierig  (Dokumentsorte/Versionen)</a:t>
            </a:r>
          </a:p>
          <a:p>
            <a:r>
              <a:rPr lang="de-DE" sz="3200" dirty="0">
                <a:solidFill>
                  <a:schemeClr val="bg1"/>
                </a:solidFill>
              </a:rPr>
              <a:t>Schlechte </a:t>
            </a:r>
            <a:r>
              <a:rPr lang="de-DE" sz="3200" dirty="0" err="1">
                <a:solidFill>
                  <a:schemeClr val="bg1"/>
                </a:solidFill>
              </a:rPr>
              <a:t>Dokumentataion</a:t>
            </a:r>
            <a:endParaRPr lang="de-DE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49142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859A9-B5DE-4A52-9962-536D6DB0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Was wir lernen konnten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4AA91-55C3-4850-95D9-A58C6F338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de-DE" sz="3200" dirty="0" err="1"/>
              <a:t>Github</a:t>
            </a:r>
            <a:r>
              <a:rPr lang="de-DE" sz="3200" dirty="0"/>
              <a:t> / </a:t>
            </a:r>
            <a:r>
              <a:rPr lang="de-DE" sz="3200" dirty="0" err="1"/>
              <a:t>Git</a:t>
            </a:r>
            <a:endParaRPr lang="de-DE" sz="3200" dirty="0"/>
          </a:p>
          <a:p>
            <a:pPr algn="r"/>
            <a:r>
              <a:rPr lang="de-DE" sz="3200" dirty="0" err="1"/>
              <a:t>Eclipse</a:t>
            </a:r>
            <a:r>
              <a:rPr lang="de-DE" sz="3200" dirty="0"/>
              <a:t> </a:t>
            </a:r>
          </a:p>
          <a:p>
            <a:pPr algn="r"/>
            <a:r>
              <a:rPr lang="de-DE" sz="3200" dirty="0" err="1"/>
              <a:t>Slack</a:t>
            </a:r>
            <a:endParaRPr lang="de-DE" sz="3200" dirty="0"/>
          </a:p>
          <a:p>
            <a:pPr algn="r"/>
            <a:r>
              <a:rPr lang="de-DE" sz="3200" dirty="0"/>
              <a:t>LibreOffice</a:t>
            </a:r>
            <a:endParaRPr lang="de-DE" dirty="0"/>
          </a:p>
        </p:txBody>
      </p:sp>
      <p:pic>
        <p:nvPicPr>
          <p:cNvPr id="2050" name="Picture 2" descr="https://cdn-images-1.medium.com/max/1600/1*hrFhKc1lS4vj63nGdxgezg.png">
            <a:extLst>
              <a:ext uri="{FF2B5EF4-FFF2-40B4-BE49-F238E27FC236}">
                <a16:creationId xmlns:a16="http://schemas.microsoft.com/office/drawing/2014/main" id="{E66CC30A-AF5F-4659-B51F-128F110E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5007"/>
            <a:ext cx="9000877" cy="506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5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55CAF-8260-4980-BC2C-E5591607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E23200-CC69-4302-90E3-6E6D1047A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https://pixabay.com/de/gl%C3%BChbirne-licht-birne-energie-1246043/</a:t>
            </a:r>
            <a:endParaRPr lang="de-DE" dirty="0"/>
          </a:p>
          <a:p>
            <a:r>
              <a:rPr lang="de-DE" dirty="0">
                <a:hlinkClick r:id="rId3"/>
              </a:rPr>
              <a:t>http://www.standard.net/Science/2015/07/11/What-is-a-microchip-and-what-are-they-used-for</a:t>
            </a:r>
            <a:endParaRPr lang="de-DE" dirty="0"/>
          </a:p>
          <a:p>
            <a:r>
              <a:rPr lang="de-DE" dirty="0">
                <a:hlinkClick r:id="rId4"/>
              </a:rPr>
              <a:t>https://medium.com/@elye.project/workaround-to-view-unavailable-android-sdk-26-source-code-f3c2ff43c2b9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314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Breitbild</PresentationFormat>
  <Paragraphs>37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Presentation Optimiser Tool </vt:lpstr>
      <vt:lpstr>Die Idee</vt:lpstr>
      <vt:lpstr>PowerPoint-Präsentation</vt:lpstr>
      <vt:lpstr>Technische Umsetzung und Herausforderungen</vt:lpstr>
      <vt:lpstr>Was wir lernen konnten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Optimiser Tool</dc:title>
  <dc:creator>Jan Wiechers</dc:creator>
  <cp:lastModifiedBy>Jan Wiechers</cp:lastModifiedBy>
  <cp:revision>10</cp:revision>
  <dcterms:created xsi:type="dcterms:W3CDTF">2018-05-13T09:36:00Z</dcterms:created>
  <dcterms:modified xsi:type="dcterms:W3CDTF">2018-05-13T11:03:33Z</dcterms:modified>
</cp:coreProperties>
</file>