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E89BD-60B6-D142-9424-DE87D2504547}" v="11" dt="2021-10-25T06:34:09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Willem brands" userId="8d7f4f1740c1418b" providerId="LiveId" clId="{2E3E89BD-60B6-D142-9424-DE87D2504547}"/>
    <pc:docChg chg="undo custSel modSld">
      <pc:chgData name="Jan Willem brands" userId="8d7f4f1740c1418b" providerId="LiveId" clId="{2E3E89BD-60B6-D142-9424-DE87D2504547}" dt="2021-12-21T12:08:11.744" v="185" actId="20577"/>
      <pc:docMkLst>
        <pc:docMk/>
      </pc:docMkLst>
      <pc:sldChg chg="addSp delSp modSp mod">
        <pc:chgData name="Jan Willem brands" userId="8d7f4f1740c1418b" providerId="LiveId" clId="{2E3E89BD-60B6-D142-9424-DE87D2504547}" dt="2021-12-21T12:08:11.744" v="185" actId="20577"/>
        <pc:sldMkLst>
          <pc:docMk/>
          <pc:sldMk cId="1585421912" sldId="256"/>
        </pc:sldMkLst>
        <pc:spChg chg="mod">
          <ac:chgData name="Jan Willem brands" userId="8d7f4f1740c1418b" providerId="LiveId" clId="{2E3E89BD-60B6-D142-9424-DE87D2504547}" dt="2021-10-23T12:38:59.128" v="39" actId="1076"/>
          <ac:spMkLst>
            <pc:docMk/>
            <pc:sldMk cId="1585421912" sldId="256"/>
            <ac:spMk id="4" creationId="{81789F2A-9FFD-BD43-AF89-3C1BB76CE52C}"/>
          </ac:spMkLst>
        </pc:spChg>
        <pc:spChg chg="mod">
          <ac:chgData name="Jan Willem brands" userId="8d7f4f1740c1418b" providerId="LiveId" clId="{2E3E89BD-60B6-D142-9424-DE87D2504547}" dt="2021-12-21T12:08:06.184" v="183" actId="20577"/>
          <ac:spMkLst>
            <pc:docMk/>
            <pc:sldMk cId="1585421912" sldId="256"/>
            <ac:spMk id="6" creationId="{542B7257-75BE-AF46-944A-4D12383C9113}"/>
          </ac:spMkLst>
        </pc:spChg>
        <pc:spChg chg="mod">
          <ac:chgData name="Jan Willem brands" userId="8d7f4f1740c1418b" providerId="LiveId" clId="{2E3E89BD-60B6-D142-9424-DE87D2504547}" dt="2021-12-21T12:07:59.265" v="181" actId="20577"/>
          <ac:spMkLst>
            <pc:docMk/>
            <pc:sldMk cId="1585421912" sldId="256"/>
            <ac:spMk id="8" creationId="{B9DBDAC2-572C-D747-9AC1-38A7EA3AC465}"/>
          </ac:spMkLst>
        </pc:spChg>
        <pc:spChg chg="mod">
          <ac:chgData name="Jan Willem brands" userId="8d7f4f1740c1418b" providerId="LiveId" clId="{2E3E89BD-60B6-D142-9424-DE87D2504547}" dt="2021-10-23T12:41:41.435" v="121" actId="408"/>
          <ac:spMkLst>
            <pc:docMk/>
            <pc:sldMk cId="1585421912" sldId="256"/>
            <ac:spMk id="10" creationId="{CCE39639-81F1-C147-8085-A11B3A8C054F}"/>
          </ac:spMkLst>
        </pc:spChg>
        <pc:spChg chg="mod">
          <ac:chgData name="Jan Willem brands" userId="8d7f4f1740c1418b" providerId="LiveId" clId="{2E3E89BD-60B6-D142-9424-DE87D2504547}" dt="2021-10-23T12:41:41.435" v="121" actId="408"/>
          <ac:spMkLst>
            <pc:docMk/>
            <pc:sldMk cId="1585421912" sldId="256"/>
            <ac:spMk id="12" creationId="{694A59DE-7A46-844A-8B08-31DE921BAE6B}"/>
          </ac:spMkLst>
        </pc:spChg>
        <pc:spChg chg="mod">
          <ac:chgData name="Jan Willem brands" userId="8d7f4f1740c1418b" providerId="LiveId" clId="{2E3E89BD-60B6-D142-9424-DE87D2504547}" dt="2021-10-25T06:31:21.822" v="149" actId="1076"/>
          <ac:spMkLst>
            <pc:docMk/>
            <pc:sldMk cId="1585421912" sldId="256"/>
            <ac:spMk id="38" creationId="{252290C8-6337-8943-ABB5-43DB39A98CC6}"/>
          </ac:spMkLst>
        </pc:spChg>
        <pc:spChg chg="mod">
          <ac:chgData name="Jan Willem brands" userId="8d7f4f1740c1418b" providerId="LiveId" clId="{2E3E89BD-60B6-D142-9424-DE87D2504547}" dt="2021-10-25T06:31:21.822" v="149" actId="1076"/>
          <ac:spMkLst>
            <pc:docMk/>
            <pc:sldMk cId="1585421912" sldId="256"/>
            <ac:spMk id="39" creationId="{039655FF-E161-9F46-8572-E7F57FCAAB59}"/>
          </ac:spMkLst>
        </pc:spChg>
        <pc:spChg chg="mod">
          <ac:chgData name="Jan Willem brands" userId="8d7f4f1740c1418b" providerId="LiveId" clId="{2E3E89BD-60B6-D142-9424-DE87D2504547}" dt="2021-10-25T06:31:21.822" v="149" actId="1076"/>
          <ac:spMkLst>
            <pc:docMk/>
            <pc:sldMk cId="1585421912" sldId="256"/>
            <ac:spMk id="40" creationId="{26D5D92A-B0E6-214A-962A-ECB03D68A1FD}"/>
          </ac:spMkLst>
        </pc:spChg>
        <pc:spChg chg="mod">
          <ac:chgData name="Jan Willem brands" userId="8d7f4f1740c1418b" providerId="LiveId" clId="{2E3E89BD-60B6-D142-9424-DE87D2504547}" dt="2021-10-25T06:31:21.822" v="149" actId="1076"/>
          <ac:spMkLst>
            <pc:docMk/>
            <pc:sldMk cId="1585421912" sldId="256"/>
            <ac:spMk id="41" creationId="{54847F0B-A8F6-2647-8B85-C2C09396939A}"/>
          </ac:spMkLst>
        </pc:spChg>
        <pc:spChg chg="mod">
          <ac:chgData name="Jan Willem brands" userId="8d7f4f1740c1418b" providerId="LiveId" clId="{2E3E89BD-60B6-D142-9424-DE87D2504547}" dt="2021-10-25T06:31:21.822" v="149" actId="1076"/>
          <ac:spMkLst>
            <pc:docMk/>
            <pc:sldMk cId="1585421912" sldId="256"/>
            <ac:spMk id="42" creationId="{67AF87D3-808C-1044-B37F-C0B14123C4E2}"/>
          </ac:spMkLst>
        </pc:spChg>
        <pc:spChg chg="add mod">
          <ac:chgData name="Jan Willem brands" userId="8d7f4f1740c1418b" providerId="LiveId" clId="{2E3E89BD-60B6-D142-9424-DE87D2504547}" dt="2021-12-21T12:08:11.744" v="185" actId="20577"/>
          <ac:spMkLst>
            <pc:docMk/>
            <pc:sldMk cId="1585421912" sldId="256"/>
            <ac:spMk id="57" creationId="{03480B24-36EE-8048-A004-2457E21642E2}"/>
          </ac:spMkLst>
        </pc:spChg>
        <pc:spChg chg="add mod">
          <ac:chgData name="Jan Willem brands" userId="8d7f4f1740c1418b" providerId="LiveId" clId="{2E3E89BD-60B6-D142-9424-DE87D2504547}" dt="2021-10-23T13:14:41.301" v="146" actId="1038"/>
          <ac:spMkLst>
            <pc:docMk/>
            <pc:sldMk cId="1585421912" sldId="256"/>
            <ac:spMk id="75" creationId="{8B3C8015-5F08-CA40-AE19-F9046ADEA1AB}"/>
          </ac:spMkLst>
        </pc:spChg>
        <pc:spChg chg="mod">
          <ac:chgData name="Jan Willem brands" userId="8d7f4f1740c1418b" providerId="LiveId" clId="{2E3E89BD-60B6-D142-9424-DE87D2504547}" dt="2021-10-23T13:14:49.726" v="147" actId="1076"/>
          <ac:spMkLst>
            <pc:docMk/>
            <pc:sldMk cId="1585421912" sldId="256"/>
            <ac:spMk id="79" creationId="{10F904F2-DE91-BA4A-A431-CD41216EF27C}"/>
          </ac:spMkLst>
        </pc:spChg>
        <pc:spChg chg="mod">
          <ac:chgData name="Jan Willem brands" userId="8d7f4f1740c1418b" providerId="LiveId" clId="{2E3E89BD-60B6-D142-9424-DE87D2504547}" dt="2021-10-23T13:14:54.656" v="148" actId="1076"/>
          <ac:spMkLst>
            <pc:docMk/>
            <pc:sldMk cId="1585421912" sldId="256"/>
            <ac:spMk id="80" creationId="{2990AF93-DD6C-DD4B-8C82-BAD965E0E8FB}"/>
          </ac:spMkLst>
        </pc:spChg>
        <pc:spChg chg="mod">
          <ac:chgData name="Jan Willem brands" userId="8d7f4f1740c1418b" providerId="LiveId" clId="{2E3E89BD-60B6-D142-9424-DE87D2504547}" dt="2021-10-23T13:14:41.301" v="146" actId="1038"/>
          <ac:spMkLst>
            <pc:docMk/>
            <pc:sldMk cId="1585421912" sldId="256"/>
            <ac:spMk id="81" creationId="{8F1076AD-DAB2-E44B-9A15-0CC56F60FE9E}"/>
          </ac:spMkLst>
        </pc:spChg>
        <pc:spChg chg="mod">
          <ac:chgData name="Jan Willem brands" userId="8d7f4f1740c1418b" providerId="LiveId" clId="{2E3E89BD-60B6-D142-9424-DE87D2504547}" dt="2021-10-23T13:14:41.301" v="146" actId="1038"/>
          <ac:spMkLst>
            <pc:docMk/>
            <pc:sldMk cId="1585421912" sldId="256"/>
            <ac:spMk id="82" creationId="{EE34070E-04BA-D840-A8E0-D0EA136A63A8}"/>
          </ac:spMkLst>
        </pc:spChg>
        <pc:spChg chg="mod">
          <ac:chgData name="Jan Willem brands" userId="8d7f4f1740c1418b" providerId="LiveId" clId="{2E3E89BD-60B6-D142-9424-DE87D2504547}" dt="2021-10-23T13:14:41.301" v="146" actId="1038"/>
          <ac:spMkLst>
            <pc:docMk/>
            <pc:sldMk cId="1585421912" sldId="256"/>
            <ac:spMk id="83" creationId="{1629CD2B-5D1D-A94E-9E75-2E6A05757FD8}"/>
          </ac:spMkLst>
        </pc:spChg>
        <pc:spChg chg="add mod">
          <ac:chgData name="Jan Willem brands" userId="8d7f4f1740c1418b" providerId="LiveId" clId="{2E3E89BD-60B6-D142-9424-DE87D2504547}" dt="2021-10-25T06:31:49.247" v="151" actId="1076"/>
          <ac:spMkLst>
            <pc:docMk/>
            <pc:sldMk cId="1585421912" sldId="256"/>
            <ac:spMk id="91" creationId="{B3E50869-B44C-8643-AE6D-DD711AEAABFA}"/>
          </ac:spMkLst>
        </pc:spChg>
        <pc:spChg chg="add mod">
          <ac:chgData name="Jan Willem brands" userId="8d7f4f1740c1418b" providerId="LiveId" clId="{2E3E89BD-60B6-D142-9424-DE87D2504547}" dt="2021-10-25T06:33:30.069" v="174" actId="1076"/>
          <ac:spMkLst>
            <pc:docMk/>
            <pc:sldMk cId="1585421912" sldId="256"/>
            <ac:spMk id="92" creationId="{D041611C-DD92-4947-9F0A-082E03D76966}"/>
          </ac:spMkLst>
        </pc:spChg>
        <pc:spChg chg="add del mod">
          <ac:chgData name="Jan Willem brands" userId="8d7f4f1740c1418b" providerId="LiveId" clId="{2E3E89BD-60B6-D142-9424-DE87D2504547}" dt="2021-10-25T06:32:19.021" v="158" actId="478"/>
          <ac:spMkLst>
            <pc:docMk/>
            <pc:sldMk cId="1585421912" sldId="256"/>
            <ac:spMk id="93" creationId="{A7EE44C9-9203-A241-A488-687ED595504A}"/>
          </ac:spMkLst>
        </pc:spChg>
        <pc:spChg chg="add del mod">
          <ac:chgData name="Jan Willem brands" userId="8d7f4f1740c1418b" providerId="LiveId" clId="{2E3E89BD-60B6-D142-9424-DE87D2504547}" dt="2021-10-25T06:32:19.021" v="158" actId="478"/>
          <ac:spMkLst>
            <pc:docMk/>
            <pc:sldMk cId="1585421912" sldId="256"/>
            <ac:spMk id="94" creationId="{4D999B59-04B0-D64F-BDB7-3805D70B0285}"/>
          </ac:spMkLst>
        </pc:spChg>
        <pc:spChg chg="add del mod">
          <ac:chgData name="Jan Willem brands" userId="8d7f4f1740c1418b" providerId="LiveId" clId="{2E3E89BD-60B6-D142-9424-DE87D2504547}" dt="2021-10-25T06:32:19.021" v="158" actId="478"/>
          <ac:spMkLst>
            <pc:docMk/>
            <pc:sldMk cId="1585421912" sldId="256"/>
            <ac:spMk id="95" creationId="{ACA30232-E45C-A045-B8FB-5DA00840EF47}"/>
          </ac:spMkLst>
        </pc:spChg>
        <pc:spChg chg="add mod">
          <ac:chgData name="Jan Willem brands" userId="8d7f4f1740c1418b" providerId="LiveId" clId="{2E3E89BD-60B6-D142-9424-DE87D2504547}" dt="2021-10-25T06:33:49.342" v="177" actId="1076"/>
          <ac:spMkLst>
            <pc:docMk/>
            <pc:sldMk cId="1585421912" sldId="256"/>
            <ac:spMk id="100" creationId="{260D47A0-1737-E242-88CC-C6041BE022EE}"/>
          </ac:spMkLst>
        </pc:spChg>
        <pc:spChg chg="add del mod">
          <ac:chgData name="Jan Willem brands" userId="8d7f4f1740c1418b" providerId="LiveId" clId="{2E3E89BD-60B6-D142-9424-DE87D2504547}" dt="2021-10-25T06:32:56.450" v="166"/>
          <ac:spMkLst>
            <pc:docMk/>
            <pc:sldMk cId="1585421912" sldId="256"/>
            <ac:spMk id="109" creationId="{BE486E1B-0E61-984D-95C9-E48C41D74B24}"/>
          </ac:spMkLst>
        </pc:spChg>
        <pc:spChg chg="add del mod">
          <ac:chgData name="Jan Willem brands" userId="8d7f4f1740c1418b" providerId="LiveId" clId="{2E3E89BD-60B6-D142-9424-DE87D2504547}" dt="2021-10-25T06:32:56.450" v="166"/>
          <ac:spMkLst>
            <pc:docMk/>
            <pc:sldMk cId="1585421912" sldId="256"/>
            <ac:spMk id="110" creationId="{BB2EB00C-108C-3047-9844-C68A43E55578}"/>
          </ac:spMkLst>
        </pc:spChg>
        <pc:spChg chg="add del mod">
          <ac:chgData name="Jan Willem brands" userId="8d7f4f1740c1418b" providerId="LiveId" clId="{2E3E89BD-60B6-D142-9424-DE87D2504547}" dt="2021-10-25T06:32:56.450" v="166"/>
          <ac:spMkLst>
            <pc:docMk/>
            <pc:sldMk cId="1585421912" sldId="256"/>
            <ac:spMk id="111" creationId="{CD20E2FD-9285-AD43-9117-E3AB675991BC}"/>
          </ac:spMkLst>
        </pc:spChg>
        <pc:spChg chg="add del mod">
          <ac:chgData name="Jan Willem brands" userId="8d7f4f1740c1418b" providerId="LiveId" clId="{2E3E89BD-60B6-D142-9424-DE87D2504547}" dt="2021-10-25T06:32:56.450" v="166"/>
          <ac:spMkLst>
            <pc:docMk/>
            <pc:sldMk cId="1585421912" sldId="256"/>
            <ac:spMk id="112" creationId="{197347C5-8A82-E646-BC85-3B3AC4983D11}"/>
          </ac:spMkLst>
        </pc:spChg>
        <pc:spChg chg="add del mod">
          <ac:chgData name="Jan Willem brands" userId="8d7f4f1740c1418b" providerId="LiveId" clId="{2E3E89BD-60B6-D142-9424-DE87D2504547}" dt="2021-10-25T06:32:56.450" v="166"/>
          <ac:spMkLst>
            <pc:docMk/>
            <pc:sldMk cId="1585421912" sldId="256"/>
            <ac:spMk id="113" creationId="{CD76BA8C-189C-C74D-ACC6-F9DFE82264B3}"/>
          </ac:spMkLst>
        </pc:spChg>
        <pc:spChg chg="add del mod">
          <ac:chgData name="Jan Willem brands" userId="8d7f4f1740c1418b" providerId="LiveId" clId="{2E3E89BD-60B6-D142-9424-DE87D2504547}" dt="2021-10-25T06:32:56.450" v="166"/>
          <ac:spMkLst>
            <pc:docMk/>
            <pc:sldMk cId="1585421912" sldId="256"/>
            <ac:spMk id="118" creationId="{F5E6DE2E-8679-4C4A-A22D-B67C685DAE2B}"/>
          </ac:spMkLst>
        </pc:spChg>
        <pc:spChg chg="add mod">
          <ac:chgData name="Jan Willem brands" userId="8d7f4f1740c1418b" providerId="LiveId" clId="{2E3E89BD-60B6-D142-9424-DE87D2504547}" dt="2021-10-25T06:34:09.749" v="179" actId="767"/>
          <ac:spMkLst>
            <pc:docMk/>
            <pc:sldMk cId="1585421912" sldId="256"/>
            <ac:spMk id="135" creationId="{BA6CF5C0-B699-6443-AD40-E861E5D0143C}"/>
          </ac:spMkLst>
        </pc:spChg>
        <pc:cxnChg chg="mod">
          <ac:chgData name="Jan Willem brands" userId="8d7f4f1740c1418b" providerId="LiveId" clId="{2E3E89BD-60B6-D142-9424-DE87D2504547}" dt="2021-10-23T12:41:33.135" v="120" actId="554"/>
          <ac:cxnSpMkLst>
            <pc:docMk/>
            <pc:sldMk cId="1585421912" sldId="256"/>
            <ac:cxnSpMk id="15" creationId="{37DB7532-5B5B-0149-9C81-72D5884A1081}"/>
          </ac:cxnSpMkLst>
        </pc:cxnChg>
        <pc:cxnChg chg="mod">
          <ac:chgData name="Jan Willem brands" userId="8d7f4f1740c1418b" providerId="LiveId" clId="{2E3E89BD-60B6-D142-9424-DE87D2504547}" dt="2021-10-23T12:41:41.435" v="121" actId="408"/>
          <ac:cxnSpMkLst>
            <pc:docMk/>
            <pc:sldMk cId="1585421912" sldId="256"/>
            <ac:cxnSpMk id="17" creationId="{7FAA4BE2-BA78-FF4D-8C55-C2EA6AD93CBA}"/>
          </ac:cxnSpMkLst>
        </pc:cxnChg>
        <pc:cxnChg chg="mod">
          <ac:chgData name="Jan Willem brands" userId="8d7f4f1740c1418b" providerId="LiveId" clId="{2E3E89BD-60B6-D142-9424-DE87D2504547}" dt="2021-10-23T12:41:41.435" v="121" actId="408"/>
          <ac:cxnSpMkLst>
            <pc:docMk/>
            <pc:sldMk cId="1585421912" sldId="256"/>
            <ac:cxnSpMk id="21" creationId="{0DE359CE-B67C-5B43-92C8-C72F76323AC0}"/>
          </ac:cxnSpMkLst>
        </pc:cxnChg>
        <pc:cxnChg chg="mod">
          <ac:chgData name="Jan Willem brands" userId="8d7f4f1740c1418b" providerId="LiveId" clId="{2E3E89BD-60B6-D142-9424-DE87D2504547}" dt="2021-10-23T12:39:08.880" v="40" actId="1076"/>
          <ac:cxnSpMkLst>
            <pc:docMk/>
            <pc:sldMk cId="1585421912" sldId="256"/>
            <ac:cxnSpMk id="23" creationId="{5C8566D0-9053-7640-A76D-F8961D399D00}"/>
          </ac:cxnSpMkLst>
        </pc:cxnChg>
        <pc:cxnChg chg="mod">
          <ac:chgData name="Jan Willem brands" userId="8d7f4f1740c1418b" providerId="LiveId" clId="{2E3E89BD-60B6-D142-9424-DE87D2504547}" dt="2021-10-23T12:39:08.880" v="40" actId="1076"/>
          <ac:cxnSpMkLst>
            <pc:docMk/>
            <pc:sldMk cId="1585421912" sldId="256"/>
            <ac:cxnSpMk id="29" creationId="{83FB95BD-9F07-F84A-B5FF-7789FB20CE24}"/>
          </ac:cxnSpMkLst>
        </pc:cxnChg>
        <pc:cxnChg chg="mod">
          <ac:chgData name="Jan Willem brands" userId="8d7f4f1740c1418b" providerId="LiveId" clId="{2E3E89BD-60B6-D142-9424-DE87D2504547}" dt="2021-10-23T12:41:41.435" v="121" actId="408"/>
          <ac:cxnSpMkLst>
            <pc:docMk/>
            <pc:sldMk cId="1585421912" sldId="256"/>
            <ac:cxnSpMk id="31" creationId="{831AE574-05A6-C540-9F77-8DF2D16156DF}"/>
          </ac:cxnSpMkLst>
        </pc:cxnChg>
        <pc:cxnChg chg="mod">
          <ac:chgData name="Jan Willem brands" userId="8d7f4f1740c1418b" providerId="LiveId" clId="{2E3E89BD-60B6-D142-9424-DE87D2504547}" dt="2021-10-23T12:41:41.435" v="121" actId="408"/>
          <ac:cxnSpMkLst>
            <pc:docMk/>
            <pc:sldMk cId="1585421912" sldId="256"/>
            <ac:cxnSpMk id="33" creationId="{D93036CC-9BD8-8C42-91D8-D416CBDC5D5F}"/>
          </ac:cxnSpMkLst>
        </pc:cxnChg>
        <pc:cxnChg chg="mod">
          <ac:chgData name="Jan Willem brands" userId="8d7f4f1740c1418b" providerId="LiveId" clId="{2E3E89BD-60B6-D142-9424-DE87D2504547}" dt="2021-10-23T12:41:33.135" v="120" actId="554"/>
          <ac:cxnSpMkLst>
            <pc:docMk/>
            <pc:sldMk cId="1585421912" sldId="256"/>
            <ac:cxnSpMk id="35" creationId="{6D52E49D-9FC9-BF4C-8CC2-40F4C2E8BB12}"/>
          </ac:cxnSpMkLst>
        </pc:cxnChg>
        <pc:cxnChg chg="mod">
          <ac:chgData name="Jan Willem brands" userId="8d7f4f1740c1418b" providerId="LiveId" clId="{2E3E89BD-60B6-D142-9424-DE87D2504547}" dt="2021-10-25T06:31:21.822" v="149" actId="1076"/>
          <ac:cxnSpMkLst>
            <pc:docMk/>
            <pc:sldMk cId="1585421912" sldId="256"/>
            <ac:cxnSpMk id="43" creationId="{CCEA4261-EFE6-C74E-921C-320D1A94C622}"/>
          </ac:cxnSpMkLst>
        </pc:cxnChg>
        <pc:cxnChg chg="mod">
          <ac:chgData name="Jan Willem brands" userId="8d7f4f1740c1418b" providerId="LiveId" clId="{2E3E89BD-60B6-D142-9424-DE87D2504547}" dt="2021-10-25T06:31:21.822" v="149" actId="1076"/>
          <ac:cxnSpMkLst>
            <pc:docMk/>
            <pc:sldMk cId="1585421912" sldId="256"/>
            <ac:cxnSpMk id="44" creationId="{0E22BE72-886F-F145-B9CE-F0880A4A8081}"/>
          </ac:cxnSpMkLst>
        </pc:cxnChg>
        <pc:cxnChg chg="mod">
          <ac:chgData name="Jan Willem brands" userId="8d7f4f1740c1418b" providerId="LiveId" clId="{2E3E89BD-60B6-D142-9424-DE87D2504547}" dt="2021-10-25T06:31:21.822" v="149" actId="1076"/>
          <ac:cxnSpMkLst>
            <pc:docMk/>
            <pc:sldMk cId="1585421912" sldId="256"/>
            <ac:cxnSpMk id="45" creationId="{61FBB527-DE7B-4440-8691-B810BCE95E91}"/>
          </ac:cxnSpMkLst>
        </pc:cxnChg>
        <pc:cxnChg chg="mod">
          <ac:chgData name="Jan Willem brands" userId="8d7f4f1740c1418b" providerId="LiveId" clId="{2E3E89BD-60B6-D142-9424-DE87D2504547}" dt="2021-10-25T06:31:21.822" v="149" actId="1076"/>
          <ac:cxnSpMkLst>
            <pc:docMk/>
            <pc:sldMk cId="1585421912" sldId="256"/>
            <ac:cxnSpMk id="46" creationId="{A3DECE61-DBEF-C643-9112-35D67A8FAA9E}"/>
          </ac:cxnSpMkLst>
        </pc:cxnChg>
        <pc:cxnChg chg="add mod">
          <ac:chgData name="Jan Willem brands" userId="8d7f4f1740c1418b" providerId="LiveId" clId="{2E3E89BD-60B6-D142-9424-DE87D2504547}" dt="2021-10-23T12:41:33.135" v="120" actId="554"/>
          <ac:cxnSpMkLst>
            <pc:docMk/>
            <pc:sldMk cId="1585421912" sldId="256"/>
            <ac:cxnSpMk id="58" creationId="{93D9A209-EAD6-4946-83EB-728A3A2653EC}"/>
          </ac:cxnSpMkLst>
        </pc:cxnChg>
        <pc:cxnChg chg="mod">
          <ac:chgData name="Jan Willem brands" userId="8d7f4f1740c1418b" providerId="LiveId" clId="{2E3E89BD-60B6-D142-9424-DE87D2504547}" dt="2021-10-23T13:14:49.726" v="147" actId="1076"/>
          <ac:cxnSpMkLst>
            <pc:docMk/>
            <pc:sldMk cId="1585421912" sldId="256"/>
            <ac:cxnSpMk id="84" creationId="{A701D6A9-E5FB-C042-8F8A-823855A213F1}"/>
          </ac:cxnSpMkLst>
        </pc:cxnChg>
        <pc:cxnChg chg="mod">
          <ac:chgData name="Jan Willem brands" userId="8d7f4f1740c1418b" providerId="LiveId" clId="{2E3E89BD-60B6-D142-9424-DE87D2504547}" dt="2021-10-23T13:14:49.726" v="147" actId="1076"/>
          <ac:cxnSpMkLst>
            <pc:docMk/>
            <pc:sldMk cId="1585421912" sldId="256"/>
            <ac:cxnSpMk id="85" creationId="{3FAE368B-AE25-0A47-B619-7B0F17B78A2A}"/>
          </ac:cxnSpMkLst>
        </pc:cxnChg>
        <pc:cxnChg chg="mod">
          <ac:chgData name="Jan Willem brands" userId="8d7f4f1740c1418b" providerId="LiveId" clId="{2E3E89BD-60B6-D142-9424-DE87D2504547}" dt="2021-10-23T13:14:49.726" v="147" actId="1076"/>
          <ac:cxnSpMkLst>
            <pc:docMk/>
            <pc:sldMk cId="1585421912" sldId="256"/>
            <ac:cxnSpMk id="86" creationId="{EA175288-808D-E046-9EB4-7BE24905E9DC}"/>
          </ac:cxnSpMkLst>
        </pc:cxnChg>
        <pc:cxnChg chg="mod">
          <ac:chgData name="Jan Willem brands" userId="8d7f4f1740c1418b" providerId="LiveId" clId="{2E3E89BD-60B6-D142-9424-DE87D2504547}" dt="2021-10-23T13:14:54.656" v="148" actId="1076"/>
          <ac:cxnSpMkLst>
            <pc:docMk/>
            <pc:sldMk cId="1585421912" sldId="256"/>
            <ac:cxnSpMk id="87" creationId="{0D64C881-B84A-DE4F-9B0E-5ECCB553E467}"/>
          </ac:cxnSpMkLst>
        </pc:cxnChg>
        <pc:cxnChg chg="add mod">
          <ac:chgData name="Jan Willem brands" userId="8d7f4f1740c1418b" providerId="LiveId" clId="{2E3E89BD-60B6-D142-9424-DE87D2504547}" dt="2021-10-23T13:14:49.726" v="147" actId="1076"/>
          <ac:cxnSpMkLst>
            <pc:docMk/>
            <pc:sldMk cId="1585421912" sldId="256"/>
            <ac:cxnSpMk id="88" creationId="{3A640ED9-2C0D-1A45-B866-22223ABE5587}"/>
          </ac:cxnSpMkLst>
        </pc:cxnChg>
        <pc:cxnChg chg="add del mod">
          <ac:chgData name="Jan Willem brands" userId="8d7f4f1740c1418b" providerId="LiveId" clId="{2E3E89BD-60B6-D142-9424-DE87D2504547}" dt="2021-10-25T06:32:19.021" v="158" actId="478"/>
          <ac:cxnSpMkLst>
            <pc:docMk/>
            <pc:sldMk cId="1585421912" sldId="256"/>
            <ac:cxnSpMk id="96" creationId="{6D698F49-B32A-9345-8041-A9C83634A8F9}"/>
          </ac:cxnSpMkLst>
        </pc:cxnChg>
        <pc:cxnChg chg="add del mod">
          <ac:chgData name="Jan Willem brands" userId="8d7f4f1740c1418b" providerId="LiveId" clId="{2E3E89BD-60B6-D142-9424-DE87D2504547}" dt="2021-10-25T06:32:19.021" v="158" actId="478"/>
          <ac:cxnSpMkLst>
            <pc:docMk/>
            <pc:sldMk cId="1585421912" sldId="256"/>
            <ac:cxnSpMk id="97" creationId="{BB669C9B-DF69-FE4D-AFE8-2B9307369588}"/>
          </ac:cxnSpMkLst>
        </pc:cxnChg>
        <pc:cxnChg chg="add del mod">
          <ac:chgData name="Jan Willem brands" userId="8d7f4f1740c1418b" providerId="LiveId" clId="{2E3E89BD-60B6-D142-9424-DE87D2504547}" dt="2021-10-25T06:32:19.021" v="158" actId="478"/>
          <ac:cxnSpMkLst>
            <pc:docMk/>
            <pc:sldMk cId="1585421912" sldId="256"/>
            <ac:cxnSpMk id="98" creationId="{B7829E06-6DD8-544C-A0D4-5AF2B74121C4}"/>
          </ac:cxnSpMkLst>
        </pc:cxnChg>
        <pc:cxnChg chg="add mod">
          <ac:chgData name="Jan Willem brands" userId="8d7f4f1740c1418b" providerId="LiveId" clId="{2E3E89BD-60B6-D142-9424-DE87D2504547}" dt="2021-10-25T06:34:00.600" v="178" actId="14100"/>
          <ac:cxnSpMkLst>
            <pc:docMk/>
            <pc:sldMk cId="1585421912" sldId="256"/>
            <ac:cxnSpMk id="99" creationId="{97695DF7-33BA-F74F-B920-EFD6EACE58F7}"/>
          </ac:cxnSpMkLst>
        </pc:cxnChg>
        <pc:cxnChg chg="add mod">
          <ac:chgData name="Jan Willem brands" userId="8d7f4f1740c1418b" providerId="LiveId" clId="{2E3E89BD-60B6-D142-9424-DE87D2504547}" dt="2021-10-25T06:33:49.342" v="177" actId="1076"/>
          <ac:cxnSpMkLst>
            <pc:docMk/>
            <pc:sldMk cId="1585421912" sldId="256"/>
            <ac:cxnSpMk id="101" creationId="{4F7F5785-9183-D446-B05A-EE036316357C}"/>
          </ac:cxnSpMkLst>
        </pc:cxnChg>
        <pc:cxnChg chg="add del mod">
          <ac:chgData name="Jan Willem brands" userId="8d7f4f1740c1418b" providerId="LiveId" clId="{2E3E89BD-60B6-D142-9424-DE87D2504547}" dt="2021-10-25T06:32:56.450" v="166"/>
          <ac:cxnSpMkLst>
            <pc:docMk/>
            <pc:sldMk cId="1585421912" sldId="256"/>
            <ac:cxnSpMk id="114" creationId="{9A14338A-4A42-2043-849A-9475DF0932E7}"/>
          </ac:cxnSpMkLst>
        </pc:cxnChg>
        <pc:cxnChg chg="add del mod">
          <ac:chgData name="Jan Willem brands" userId="8d7f4f1740c1418b" providerId="LiveId" clId="{2E3E89BD-60B6-D142-9424-DE87D2504547}" dt="2021-10-25T06:32:56.450" v="166"/>
          <ac:cxnSpMkLst>
            <pc:docMk/>
            <pc:sldMk cId="1585421912" sldId="256"/>
            <ac:cxnSpMk id="115" creationId="{30198BDA-C7F2-BA47-B96F-E1583EE0C43C}"/>
          </ac:cxnSpMkLst>
        </pc:cxnChg>
        <pc:cxnChg chg="add del mod">
          <ac:chgData name="Jan Willem brands" userId="8d7f4f1740c1418b" providerId="LiveId" clId="{2E3E89BD-60B6-D142-9424-DE87D2504547}" dt="2021-10-25T06:32:56.450" v="166"/>
          <ac:cxnSpMkLst>
            <pc:docMk/>
            <pc:sldMk cId="1585421912" sldId="256"/>
            <ac:cxnSpMk id="116" creationId="{6E0F01FC-7FBB-1847-9DE2-F3FD204E1A68}"/>
          </ac:cxnSpMkLst>
        </pc:cxnChg>
        <pc:cxnChg chg="add del mod">
          <ac:chgData name="Jan Willem brands" userId="8d7f4f1740c1418b" providerId="LiveId" clId="{2E3E89BD-60B6-D142-9424-DE87D2504547}" dt="2021-10-25T06:32:56.450" v="166"/>
          <ac:cxnSpMkLst>
            <pc:docMk/>
            <pc:sldMk cId="1585421912" sldId="256"/>
            <ac:cxnSpMk id="117" creationId="{C229A54C-55F5-6340-A898-36DAB886AA96}"/>
          </ac:cxnSpMkLst>
        </pc:cxnChg>
        <pc:cxnChg chg="add del mod">
          <ac:chgData name="Jan Willem brands" userId="8d7f4f1740c1418b" providerId="LiveId" clId="{2E3E89BD-60B6-D142-9424-DE87D2504547}" dt="2021-10-25T06:32:56.450" v="166"/>
          <ac:cxnSpMkLst>
            <pc:docMk/>
            <pc:sldMk cId="1585421912" sldId="256"/>
            <ac:cxnSpMk id="119" creationId="{5C594E93-02AD-5142-87F5-3F8AF02B2DB3}"/>
          </ac:cxnSpMkLst>
        </pc:cxnChg>
        <pc:cxnChg chg="add mod">
          <ac:chgData name="Jan Willem brands" userId="8d7f4f1740c1418b" providerId="LiveId" clId="{2E3E89BD-60B6-D142-9424-DE87D2504547}" dt="2021-10-25T06:33:30.069" v="174" actId="1076"/>
          <ac:cxnSpMkLst>
            <pc:docMk/>
            <pc:sldMk cId="1585421912" sldId="256"/>
            <ac:cxnSpMk id="120" creationId="{5DC895E2-0B89-AD4A-AFF4-25E261E5B25C}"/>
          </ac:cxnSpMkLst>
        </pc:cxnChg>
      </pc:sldChg>
    </pc:docChg>
  </pc:docChgLst>
  <pc:docChgLst>
    <pc:chgData name="Jan Willem brands" userId="8d7f4f1740c1418b" providerId="LiveId" clId="{237E491F-4224-404B-879C-C837FDFB01A6}"/>
    <pc:docChg chg="custSel modSld">
      <pc:chgData name="Jan Willem brands" userId="8d7f4f1740c1418b" providerId="LiveId" clId="{237E491F-4224-404B-879C-C837FDFB01A6}" dt="2021-10-25T10:04:03.274" v="77" actId="1076"/>
      <pc:docMkLst>
        <pc:docMk/>
      </pc:docMkLst>
      <pc:sldChg chg="addSp delSp modSp mod">
        <pc:chgData name="Jan Willem brands" userId="8d7f4f1740c1418b" providerId="LiveId" clId="{237E491F-4224-404B-879C-C837FDFB01A6}" dt="2021-10-25T10:04:03.274" v="77" actId="1076"/>
        <pc:sldMkLst>
          <pc:docMk/>
          <pc:sldMk cId="1585421912" sldId="256"/>
        </pc:sldMkLst>
        <pc:spChg chg="mod">
          <ac:chgData name="Jan Willem brands" userId="8d7f4f1740c1418b" providerId="LiveId" clId="{237E491F-4224-404B-879C-C837FDFB01A6}" dt="2021-10-25T10:02:08.015" v="59" actId="1037"/>
          <ac:spMkLst>
            <pc:docMk/>
            <pc:sldMk cId="1585421912" sldId="256"/>
            <ac:spMk id="4" creationId="{81789F2A-9FFD-BD43-AF89-3C1BB76CE52C}"/>
          </ac:spMkLst>
        </pc:spChg>
        <pc:spChg chg="mod">
          <ac:chgData name="Jan Willem brands" userId="8d7f4f1740c1418b" providerId="LiveId" clId="{237E491F-4224-404B-879C-C837FDFB01A6}" dt="2021-10-25T10:02:08.015" v="59" actId="1037"/>
          <ac:spMkLst>
            <pc:docMk/>
            <pc:sldMk cId="1585421912" sldId="256"/>
            <ac:spMk id="6" creationId="{542B7257-75BE-AF46-944A-4D12383C9113}"/>
          </ac:spMkLst>
        </pc:spChg>
        <pc:spChg chg="mod">
          <ac:chgData name="Jan Willem brands" userId="8d7f4f1740c1418b" providerId="LiveId" clId="{237E491F-4224-404B-879C-C837FDFB01A6}" dt="2021-10-25T10:02:08.015" v="59" actId="1037"/>
          <ac:spMkLst>
            <pc:docMk/>
            <pc:sldMk cId="1585421912" sldId="256"/>
            <ac:spMk id="8" creationId="{B9DBDAC2-572C-D747-9AC1-38A7EA3AC465}"/>
          </ac:spMkLst>
        </pc:spChg>
        <pc:spChg chg="mod">
          <ac:chgData name="Jan Willem brands" userId="8d7f4f1740c1418b" providerId="LiveId" clId="{237E491F-4224-404B-879C-C837FDFB01A6}" dt="2021-10-25T10:02:08.015" v="59" actId="1037"/>
          <ac:spMkLst>
            <pc:docMk/>
            <pc:sldMk cId="1585421912" sldId="256"/>
            <ac:spMk id="10" creationId="{CCE39639-81F1-C147-8085-A11B3A8C054F}"/>
          </ac:spMkLst>
        </pc:spChg>
        <pc:spChg chg="mod">
          <ac:chgData name="Jan Willem brands" userId="8d7f4f1740c1418b" providerId="LiveId" clId="{237E491F-4224-404B-879C-C837FDFB01A6}" dt="2021-10-25T10:02:08.015" v="59" actId="1037"/>
          <ac:spMkLst>
            <pc:docMk/>
            <pc:sldMk cId="1585421912" sldId="256"/>
            <ac:spMk id="12" creationId="{694A59DE-7A46-844A-8B08-31DE921BAE6B}"/>
          </ac:spMkLst>
        </pc:spChg>
        <pc:spChg chg="mod">
          <ac:chgData name="Jan Willem brands" userId="8d7f4f1740c1418b" providerId="LiveId" clId="{237E491F-4224-404B-879C-C837FDFB01A6}" dt="2021-10-25T10:02:02.262" v="49" actId="1076"/>
          <ac:spMkLst>
            <pc:docMk/>
            <pc:sldMk cId="1585421912" sldId="256"/>
            <ac:spMk id="38" creationId="{252290C8-6337-8943-ABB5-43DB39A98CC6}"/>
          </ac:spMkLst>
        </pc:spChg>
        <pc:spChg chg="mod">
          <ac:chgData name="Jan Willem brands" userId="8d7f4f1740c1418b" providerId="LiveId" clId="{237E491F-4224-404B-879C-C837FDFB01A6}" dt="2021-10-25T10:02:02.262" v="49" actId="1076"/>
          <ac:spMkLst>
            <pc:docMk/>
            <pc:sldMk cId="1585421912" sldId="256"/>
            <ac:spMk id="39" creationId="{039655FF-E161-9F46-8572-E7F57FCAAB59}"/>
          </ac:spMkLst>
        </pc:spChg>
        <pc:spChg chg="mod">
          <ac:chgData name="Jan Willem brands" userId="8d7f4f1740c1418b" providerId="LiveId" clId="{237E491F-4224-404B-879C-C837FDFB01A6}" dt="2021-10-25T10:02:02.262" v="49" actId="1076"/>
          <ac:spMkLst>
            <pc:docMk/>
            <pc:sldMk cId="1585421912" sldId="256"/>
            <ac:spMk id="40" creationId="{26D5D92A-B0E6-214A-962A-ECB03D68A1FD}"/>
          </ac:spMkLst>
        </pc:spChg>
        <pc:spChg chg="mod">
          <ac:chgData name="Jan Willem brands" userId="8d7f4f1740c1418b" providerId="LiveId" clId="{237E491F-4224-404B-879C-C837FDFB01A6}" dt="2021-10-25T10:02:02.262" v="49" actId="1076"/>
          <ac:spMkLst>
            <pc:docMk/>
            <pc:sldMk cId="1585421912" sldId="256"/>
            <ac:spMk id="41" creationId="{54847F0B-A8F6-2647-8B85-C2C09396939A}"/>
          </ac:spMkLst>
        </pc:spChg>
        <pc:spChg chg="mod">
          <ac:chgData name="Jan Willem brands" userId="8d7f4f1740c1418b" providerId="LiveId" clId="{237E491F-4224-404B-879C-C837FDFB01A6}" dt="2021-10-25T10:02:02.262" v="49" actId="1076"/>
          <ac:spMkLst>
            <pc:docMk/>
            <pc:sldMk cId="1585421912" sldId="256"/>
            <ac:spMk id="42" creationId="{67AF87D3-808C-1044-B37F-C0B14123C4E2}"/>
          </ac:spMkLst>
        </pc:spChg>
        <pc:spChg chg="add 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47" creationId="{2F8A958E-F8F9-4879-BA18-A9F519EBE2E8}"/>
          </ac:spMkLst>
        </pc:spChg>
        <pc:spChg chg="add del mod">
          <ac:chgData name="Jan Willem brands" userId="8d7f4f1740c1418b" providerId="LiveId" clId="{237E491F-4224-404B-879C-C837FDFB01A6}" dt="2021-10-25T08:20:02.459" v="32" actId="478"/>
          <ac:spMkLst>
            <pc:docMk/>
            <pc:sldMk cId="1585421912" sldId="256"/>
            <ac:spMk id="48" creationId="{67A10A55-B887-4F9F-B978-7D1A3E129A75}"/>
          </ac:spMkLst>
        </pc:spChg>
        <pc:spChg chg="add 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49" creationId="{3BE3059E-286C-4ED2-A436-FA4891D44E61}"/>
          </ac:spMkLst>
        </pc:spChg>
        <pc:spChg chg="add 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50" creationId="{D5AD1982-1A10-410F-96C7-AB645EE0187C}"/>
          </ac:spMkLst>
        </pc:spChg>
        <pc:spChg chg="add 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51" creationId="{E16B5298-A98C-4C01-A0AF-DD48C239B781}"/>
          </ac:spMkLst>
        </pc:spChg>
        <pc:spChg chg="add del mod">
          <ac:chgData name="Jan Willem brands" userId="8d7f4f1740c1418b" providerId="LiveId" clId="{237E491F-4224-404B-879C-C837FDFB01A6}" dt="2021-10-25T08:20:06.004" v="34" actId="478"/>
          <ac:spMkLst>
            <pc:docMk/>
            <pc:sldMk cId="1585421912" sldId="256"/>
            <ac:spMk id="56" creationId="{646380D3-26CC-4E51-877A-08AEAE065E8C}"/>
          </ac:spMkLst>
        </pc:spChg>
        <pc:spChg chg="mod">
          <ac:chgData name="Jan Willem brands" userId="8d7f4f1740c1418b" providerId="LiveId" clId="{237E491F-4224-404B-879C-C837FDFB01A6}" dt="2021-10-25T10:02:08.015" v="59" actId="1037"/>
          <ac:spMkLst>
            <pc:docMk/>
            <pc:sldMk cId="1585421912" sldId="256"/>
            <ac:spMk id="57" creationId="{03480B24-36EE-8048-A004-2457E21642E2}"/>
          </ac:spMkLst>
        </pc:spChg>
        <pc:spChg chg="add mod">
          <ac:chgData name="Jan Willem brands" userId="8d7f4f1740c1418b" providerId="LiveId" clId="{237E491F-4224-404B-879C-C837FDFB01A6}" dt="2021-10-25T08:38:54.786" v="40" actId="1076"/>
          <ac:spMkLst>
            <pc:docMk/>
            <pc:sldMk cId="1585421912" sldId="256"/>
            <ac:spMk id="61" creationId="{E07FFCD0-3703-4AAD-A761-C55DF061B4DB}"/>
          </ac:spMkLst>
        </pc:spChg>
        <pc:spChg chg="add mod">
          <ac:chgData name="Jan Willem brands" userId="8d7f4f1740c1418b" providerId="LiveId" clId="{237E491F-4224-404B-879C-C837FDFB01A6}" dt="2021-10-25T08:39:32.113" v="47" actId="1076"/>
          <ac:spMkLst>
            <pc:docMk/>
            <pc:sldMk cId="1585421912" sldId="256"/>
            <ac:spMk id="62" creationId="{187FBEBD-D901-4FBB-A385-0AEB1FF010C0}"/>
          </ac:spMkLst>
        </pc:spChg>
        <pc:spChg chg="add mod">
          <ac:chgData name="Jan Willem brands" userId="8d7f4f1740c1418b" providerId="LiveId" clId="{237E491F-4224-404B-879C-C837FDFB01A6}" dt="2021-10-25T08:39:23.461" v="46" actId="1076"/>
          <ac:spMkLst>
            <pc:docMk/>
            <pc:sldMk cId="1585421912" sldId="256"/>
            <ac:spMk id="64" creationId="{5567DFED-B234-4B20-85CE-3C1068C92F0E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75" creationId="{8B3C8015-5F08-CA40-AE19-F9046ADEA1AB}"/>
          </ac:spMkLst>
        </pc:spChg>
        <pc:spChg chg="add mod">
          <ac:chgData name="Jan Willem brands" userId="8d7f4f1740c1418b" providerId="LiveId" clId="{237E491F-4224-404B-879C-C837FDFB01A6}" dt="2021-10-25T10:04:03.274" v="77" actId="1076"/>
          <ac:spMkLst>
            <pc:docMk/>
            <pc:sldMk cId="1585421912" sldId="256"/>
            <ac:spMk id="76" creationId="{2B60F859-1657-4161-8DB3-B58058BE80C1}"/>
          </ac:spMkLst>
        </pc:spChg>
        <pc:spChg chg="add mod">
          <ac:chgData name="Jan Willem brands" userId="8d7f4f1740c1418b" providerId="LiveId" clId="{237E491F-4224-404B-879C-C837FDFB01A6}" dt="2021-10-25T10:02:40.872" v="65" actId="1076"/>
          <ac:spMkLst>
            <pc:docMk/>
            <pc:sldMk cId="1585421912" sldId="256"/>
            <ac:spMk id="77" creationId="{E73683BF-6F8A-4957-8DED-421C61551D1B}"/>
          </ac:spMkLst>
        </pc:spChg>
        <pc:spChg chg="add mod">
          <ac:chgData name="Jan Willem brands" userId="8d7f4f1740c1418b" providerId="LiveId" clId="{237E491F-4224-404B-879C-C837FDFB01A6}" dt="2021-10-25T10:02:24.320" v="62" actId="1076"/>
          <ac:spMkLst>
            <pc:docMk/>
            <pc:sldMk cId="1585421912" sldId="256"/>
            <ac:spMk id="78" creationId="{62723C3F-053F-4717-B137-3D4F8956E8C0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79" creationId="{10F904F2-DE91-BA4A-A431-CD41216EF27C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80" creationId="{2990AF93-DD6C-DD4B-8C82-BAD965E0E8FB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81" creationId="{8F1076AD-DAB2-E44B-9A15-0CC56F60FE9E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82" creationId="{EE34070E-04BA-D840-A8E0-D0EA136A63A8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83" creationId="{1629CD2B-5D1D-A94E-9E75-2E6A05757FD8}"/>
          </ac:spMkLst>
        </pc:spChg>
        <pc:spChg chg="add mod">
          <ac:chgData name="Jan Willem brands" userId="8d7f4f1740c1418b" providerId="LiveId" clId="{237E491F-4224-404B-879C-C837FDFB01A6}" dt="2021-10-25T10:02:24.320" v="62" actId="1076"/>
          <ac:spMkLst>
            <pc:docMk/>
            <pc:sldMk cId="1585421912" sldId="256"/>
            <ac:spMk id="89" creationId="{D5F38CDE-15A9-44B3-AB43-A4E31B8E6538}"/>
          </ac:spMkLst>
        </pc:spChg>
        <pc:spChg chg="add mod">
          <ac:chgData name="Jan Willem brands" userId="8d7f4f1740c1418b" providerId="LiveId" clId="{237E491F-4224-404B-879C-C837FDFB01A6}" dt="2021-10-25T10:02:24.320" v="62" actId="1076"/>
          <ac:spMkLst>
            <pc:docMk/>
            <pc:sldMk cId="1585421912" sldId="256"/>
            <ac:spMk id="90" creationId="{9F0C75C9-CE00-4525-A3DB-720469D32421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91" creationId="{B3E50869-B44C-8643-AE6D-DD711AEAABFA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92" creationId="{D041611C-DD92-4947-9F0A-082E03D76966}"/>
          </ac:spMkLst>
        </pc:spChg>
        <pc:spChg chg="mod">
          <ac:chgData name="Jan Willem brands" userId="8d7f4f1740c1418b" providerId="LiveId" clId="{237E491F-4224-404B-879C-C837FDFB01A6}" dt="2021-10-25T08:26:51.594" v="38" actId="207"/>
          <ac:spMkLst>
            <pc:docMk/>
            <pc:sldMk cId="1585421912" sldId="256"/>
            <ac:spMk id="100" creationId="{260D47A0-1737-E242-88CC-C6041BE022EE}"/>
          </ac:spMkLst>
        </pc:spChg>
        <pc:spChg chg="add mod">
          <ac:chgData name="Jan Willem brands" userId="8d7f4f1740c1418b" providerId="LiveId" clId="{237E491F-4224-404B-879C-C837FDFB01A6}" dt="2021-10-25T10:02:30.007" v="63" actId="1076"/>
          <ac:spMkLst>
            <pc:docMk/>
            <pc:sldMk cId="1585421912" sldId="256"/>
            <ac:spMk id="104" creationId="{EEA41BA0-516F-404E-958C-9203900741F8}"/>
          </ac:spMkLst>
        </pc:spChg>
        <pc:spChg chg="del">
          <ac:chgData name="Jan Willem brands" userId="8d7f4f1740c1418b" providerId="LiveId" clId="{237E491F-4224-404B-879C-C837FDFB01A6}" dt="2021-10-25T08:26:22.062" v="37" actId="478"/>
          <ac:spMkLst>
            <pc:docMk/>
            <pc:sldMk cId="1585421912" sldId="256"/>
            <ac:spMk id="135" creationId="{BA6CF5C0-B699-6443-AD40-E861E5D0143C}"/>
          </ac:spMkLst>
        </pc:sp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15" creationId="{37DB7532-5B5B-0149-9C81-72D5884A1081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17" creationId="{7FAA4BE2-BA78-FF4D-8C55-C2EA6AD93CBA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21" creationId="{0DE359CE-B67C-5B43-92C8-C72F76323AC0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23" creationId="{5C8566D0-9053-7640-A76D-F8961D399D00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29" creationId="{83FB95BD-9F07-F84A-B5FF-7789FB20CE24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31" creationId="{831AE574-05A6-C540-9F77-8DF2D16156DF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33" creationId="{D93036CC-9BD8-8C42-91D8-D416CBDC5D5F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35" creationId="{6D52E49D-9FC9-BF4C-8CC2-40F4C2E8BB12}"/>
          </ac:cxnSpMkLst>
        </pc:cxnChg>
        <pc:cxnChg chg="mod">
          <ac:chgData name="Jan Willem brands" userId="8d7f4f1740c1418b" providerId="LiveId" clId="{237E491F-4224-404B-879C-C837FDFB01A6}" dt="2021-10-25T10:02:02.262" v="49" actId="1076"/>
          <ac:cxnSpMkLst>
            <pc:docMk/>
            <pc:sldMk cId="1585421912" sldId="256"/>
            <ac:cxnSpMk id="43" creationId="{CCEA4261-EFE6-C74E-921C-320D1A94C622}"/>
          </ac:cxnSpMkLst>
        </pc:cxnChg>
        <pc:cxnChg chg="mod">
          <ac:chgData name="Jan Willem brands" userId="8d7f4f1740c1418b" providerId="LiveId" clId="{237E491F-4224-404B-879C-C837FDFB01A6}" dt="2021-10-25T10:02:02.262" v="49" actId="1076"/>
          <ac:cxnSpMkLst>
            <pc:docMk/>
            <pc:sldMk cId="1585421912" sldId="256"/>
            <ac:cxnSpMk id="44" creationId="{0E22BE72-886F-F145-B9CE-F0880A4A8081}"/>
          </ac:cxnSpMkLst>
        </pc:cxnChg>
        <pc:cxnChg chg="mod">
          <ac:chgData name="Jan Willem brands" userId="8d7f4f1740c1418b" providerId="LiveId" clId="{237E491F-4224-404B-879C-C837FDFB01A6}" dt="2021-10-25T10:02:02.262" v="49" actId="1076"/>
          <ac:cxnSpMkLst>
            <pc:docMk/>
            <pc:sldMk cId="1585421912" sldId="256"/>
            <ac:cxnSpMk id="45" creationId="{61FBB527-DE7B-4440-8691-B810BCE95E91}"/>
          </ac:cxnSpMkLst>
        </pc:cxnChg>
        <pc:cxnChg chg="mod">
          <ac:chgData name="Jan Willem brands" userId="8d7f4f1740c1418b" providerId="LiveId" clId="{237E491F-4224-404B-879C-C837FDFB01A6}" dt="2021-10-25T10:02:02.262" v="49" actId="1076"/>
          <ac:cxnSpMkLst>
            <pc:docMk/>
            <pc:sldMk cId="1585421912" sldId="256"/>
            <ac:cxnSpMk id="46" creationId="{A3DECE61-DBEF-C643-9112-35D67A8FAA9E}"/>
          </ac:cxnSpMkLst>
        </pc:cxnChg>
        <pc:cxnChg chg="add mod">
          <ac:chgData name="Jan Willem brands" userId="8d7f4f1740c1418b" providerId="LiveId" clId="{237E491F-4224-404B-879C-C837FDFB01A6}" dt="2021-10-25T08:20:16.114" v="36" actId="1076"/>
          <ac:cxnSpMkLst>
            <pc:docMk/>
            <pc:sldMk cId="1585421912" sldId="256"/>
            <ac:cxnSpMk id="52" creationId="{1694C428-1182-4D1C-AC8F-2D82BF711978}"/>
          </ac:cxnSpMkLst>
        </pc:cxnChg>
        <pc:cxnChg chg="add mod">
          <ac:chgData name="Jan Willem brands" userId="8d7f4f1740c1418b" providerId="LiveId" clId="{237E491F-4224-404B-879C-C837FDFB01A6}" dt="2021-10-25T08:20:16.114" v="36" actId="1076"/>
          <ac:cxnSpMkLst>
            <pc:docMk/>
            <pc:sldMk cId="1585421912" sldId="256"/>
            <ac:cxnSpMk id="53" creationId="{97E6917A-C686-4D2F-AD68-C0F5A031E4EE}"/>
          </ac:cxnSpMkLst>
        </pc:cxnChg>
        <pc:cxnChg chg="add mod">
          <ac:chgData name="Jan Willem brands" userId="8d7f4f1740c1418b" providerId="LiveId" clId="{237E491F-4224-404B-879C-C837FDFB01A6}" dt="2021-10-25T08:20:16.114" v="36" actId="1076"/>
          <ac:cxnSpMkLst>
            <pc:docMk/>
            <pc:sldMk cId="1585421912" sldId="256"/>
            <ac:cxnSpMk id="54" creationId="{521B6340-CF38-474C-9F1A-9496B6737D51}"/>
          </ac:cxnSpMkLst>
        </pc:cxnChg>
        <pc:cxnChg chg="add del mod">
          <ac:chgData name="Jan Willem brands" userId="8d7f4f1740c1418b" providerId="LiveId" clId="{237E491F-4224-404B-879C-C837FDFB01A6}" dt="2021-10-25T08:20:04.044" v="33" actId="478"/>
          <ac:cxnSpMkLst>
            <pc:docMk/>
            <pc:sldMk cId="1585421912" sldId="256"/>
            <ac:cxnSpMk id="55" creationId="{9D3DFEA1-BE98-463D-82E1-42035525E57D}"/>
          </ac:cxnSpMkLst>
        </pc:cxnChg>
        <pc:cxnChg chg="mod">
          <ac:chgData name="Jan Willem brands" userId="8d7f4f1740c1418b" providerId="LiveId" clId="{237E491F-4224-404B-879C-C837FDFB01A6}" dt="2021-10-25T10:02:08.015" v="59" actId="1037"/>
          <ac:cxnSpMkLst>
            <pc:docMk/>
            <pc:sldMk cId="1585421912" sldId="256"/>
            <ac:cxnSpMk id="58" creationId="{93D9A209-EAD6-4946-83EB-728A3A2653EC}"/>
          </ac:cxnSpMkLst>
        </pc:cxnChg>
        <pc:cxnChg chg="add del mod">
          <ac:chgData name="Jan Willem brands" userId="8d7f4f1740c1418b" providerId="LiveId" clId="{237E491F-4224-404B-879C-C837FDFB01A6}" dt="2021-10-25T08:20:07.979" v="35" actId="478"/>
          <ac:cxnSpMkLst>
            <pc:docMk/>
            <pc:sldMk cId="1585421912" sldId="256"/>
            <ac:cxnSpMk id="59" creationId="{F8E7D4ED-C1B1-4132-BDB5-ECD4C0B36078}"/>
          </ac:cxnSpMkLst>
        </pc:cxnChg>
        <pc:cxnChg chg="add mod">
          <ac:chgData name="Jan Willem brands" userId="8d7f4f1740c1418b" providerId="LiveId" clId="{237E491F-4224-404B-879C-C837FDFB01A6}" dt="2021-10-25T08:39:32.113" v="47" actId="1076"/>
          <ac:cxnSpMkLst>
            <pc:docMk/>
            <pc:sldMk cId="1585421912" sldId="256"/>
            <ac:cxnSpMk id="63" creationId="{A58F385F-8B50-4D5C-9B90-6045837922B6}"/>
          </ac:cxnSpMkLst>
        </pc:cxnChg>
        <pc:cxnChg chg="add mod">
          <ac:chgData name="Jan Willem brands" userId="8d7f4f1740c1418b" providerId="LiveId" clId="{237E491F-4224-404B-879C-C837FDFB01A6}" dt="2021-10-25T08:39:23.461" v="46" actId="1076"/>
          <ac:cxnSpMkLst>
            <pc:docMk/>
            <pc:sldMk cId="1585421912" sldId="256"/>
            <ac:cxnSpMk id="65" creationId="{EB5A7CA8-A066-4C05-BC31-D0785D901858}"/>
          </ac:cxnSpMkLst>
        </pc:cxnChg>
        <pc:cxnChg chg="add del mod">
          <ac:chgData name="Jan Willem brands" userId="8d7f4f1740c1418b" providerId="LiveId" clId="{237E491F-4224-404B-879C-C837FDFB01A6}" dt="2021-10-25T08:38:57.808" v="41" actId="478"/>
          <ac:cxnSpMkLst>
            <pc:docMk/>
            <pc:sldMk cId="1585421912" sldId="256"/>
            <ac:cxnSpMk id="66" creationId="{7BAAAAB6-203D-48D3-8290-CD8C4B8E1C2B}"/>
          </ac:cxnSpMkLst>
        </pc:cxnChg>
        <pc:cxnChg chg="mod">
          <ac:chgData name="Jan Willem brands" userId="8d7f4f1740c1418b" providerId="LiveId" clId="{237E491F-4224-404B-879C-C837FDFB01A6}" dt="2021-10-25T08:19:52.688" v="29" actId="1037"/>
          <ac:cxnSpMkLst>
            <pc:docMk/>
            <pc:sldMk cId="1585421912" sldId="256"/>
            <ac:cxnSpMk id="84" creationId="{A701D6A9-E5FB-C042-8F8A-823855A213F1}"/>
          </ac:cxnSpMkLst>
        </pc:cxnChg>
        <pc:cxnChg chg="mod">
          <ac:chgData name="Jan Willem brands" userId="8d7f4f1740c1418b" providerId="LiveId" clId="{237E491F-4224-404B-879C-C837FDFB01A6}" dt="2021-10-25T08:19:52.688" v="29" actId="1037"/>
          <ac:cxnSpMkLst>
            <pc:docMk/>
            <pc:sldMk cId="1585421912" sldId="256"/>
            <ac:cxnSpMk id="85" creationId="{3FAE368B-AE25-0A47-B619-7B0F17B78A2A}"/>
          </ac:cxnSpMkLst>
        </pc:cxnChg>
        <pc:cxnChg chg="mod">
          <ac:chgData name="Jan Willem brands" userId="8d7f4f1740c1418b" providerId="LiveId" clId="{237E491F-4224-404B-879C-C837FDFB01A6}" dt="2021-10-25T08:19:52.688" v="29" actId="1037"/>
          <ac:cxnSpMkLst>
            <pc:docMk/>
            <pc:sldMk cId="1585421912" sldId="256"/>
            <ac:cxnSpMk id="86" creationId="{EA175288-808D-E046-9EB4-7BE24905E9DC}"/>
          </ac:cxnSpMkLst>
        </pc:cxnChg>
        <pc:cxnChg chg="mod">
          <ac:chgData name="Jan Willem brands" userId="8d7f4f1740c1418b" providerId="LiveId" clId="{237E491F-4224-404B-879C-C837FDFB01A6}" dt="2021-10-25T08:19:52.688" v="29" actId="1037"/>
          <ac:cxnSpMkLst>
            <pc:docMk/>
            <pc:sldMk cId="1585421912" sldId="256"/>
            <ac:cxnSpMk id="87" creationId="{0D64C881-B84A-DE4F-9B0E-5ECCB553E467}"/>
          </ac:cxnSpMkLst>
        </pc:cxnChg>
        <pc:cxnChg chg="mod">
          <ac:chgData name="Jan Willem brands" userId="8d7f4f1740c1418b" providerId="LiveId" clId="{237E491F-4224-404B-879C-C837FDFB01A6}" dt="2021-10-25T08:19:52.688" v="29" actId="1037"/>
          <ac:cxnSpMkLst>
            <pc:docMk/>
            <pc:sldMk cId="1585421912" sldId="256"/>
            <ac:cxnSpMk id="88" creationId="{3A640ED9-2C0D-1A45-B866-22223ABE5587}"/>
          </ac:cxnSpMkLst>
        </pc:cxnChg>
        <pc:cxnChg chg="add mod">
          <ac:chgData name="Jan Willem brands" userId="8d7f4f1740c1418b" providerId="LiveId" clId="{237E491F-4224-404B-879C-C837FDFB01A6}" dt="2021-10-25T10:04:03.274" v="77" actId="1076"/>
          <ac:cxnSpMkLst>
            <pc:docMk/>
            <pc:sldMk cId="1585421912" sldId="256"/>
            <ac:cxnSpMk id="93" creationId="{9431BDF4-85CD-4323-BBAA-762094082445}"/>
          </ac:cxnSpMkLst>
        </pc:cxnChg>
        <pc:cxnChg chg="add mod">
          <ac:chgData name="Jan Willem brands" userId="8d7f4f1740c1418b" providerId="LiveId" clId="{237E491F-4224-404B-879C-C837FDFB01A6}" dt="2021-10-25T10:04:03.274" v="77" actId="1076"/>
          <ac:cxnSpMkLst>
            <pc:docMk/>
            <pc:sldMk cId="1585421912" sldId="256"/>
            <ac:cxnSpMk id="94" creationId="{C360165B-1386-44E2-8375-2C96FFA41469}"/>
          </ac:cxnSpMkLst>
        </pc:cxnChg>
        <pc:cxnChg chg="add mod">
          <ac:chgData name="Jan Willem brands" userId="8d7f4f1740c1418b" providerId="LiveId" clId="{237E491F-4224-404B-879C-C837FDFB01A6}" dt="2021-10-25T10:04:03.274" v="77" actId="1076"/>
          <ac:cxnSpMkLst>
            <pc:docMk/>
            <pc:sldMk cId="1585421912" sldId="256"/>
            <ac:cxnSpMk id="95" creationId="{EE5F393B-9B6C-4214-8506-92C941757974}"/>
          </ac:cxnSpMkLst>
        </pc:cxnChg>
        <pc:cxnChg chg="add mod">
          <ac:chgData name="Jan Willem brands" userId="8d7f4f1740c1418b" providerId="LiveId" clId="{237E491F-4224-404B-879C-C837FDFB01A6}" dt="2021-10-25T10:04:03.274" v="77" actId="1076"/>
          <ac:cxnSpMkLst>
            <pc:docMk/>
            <pc:sldMk cId="1585421912" sldId="256"/>
            <ac:cxnSpMk id="96" creationId="{CF63807C-FA08-40D1-9A82-D1E303BC3078}"/>
          </ac:cxnSpMkLst>
        </pc:cxnChg>
        <pc:cxnChg chg="add mod">
          <ac:chgData name="Jan Willem brands" userId="8d7f4f1740c1418b" providerId="LiveId" clId="{237E491F-4224-404B-879C-C837FDFB01A6}" dt="2021-10-25T10:03:40.351" v="74" actId="14100"/>
          <ac:cxnSpMkLst>
            <pc:docMk/>
            <pc:sldMk cId="1585421912" sldId="256"/>
            <ac:cxnSpMk id="97" creationId="{A2483255-884D-41A2-90D9-E613176F5EAE}"/>
          </ac:cxnSpMkLst>
        </pc:cxnChg>
        <pc:cxnChg chg="add mod">
          <ac:chgData name="Jan Willem brands" userId="8d7f4f1740c1418b" providerId="LiveId" clId="{237E491F-4224-404B-879C-C837FDFB01A6}" dt="2021-10-25T10:03:55.318" v="76" actId="14100"/>
          <ac:cxnSpMkLst>
            <pc:docMk/>
            <pc:sldMk cId="1585421912" sldId="256"/>
            <ac:cxnSpMk id="98" creationId="{BBA8B733-DF28-4CE9-B3D8-9BFA679FBDE7}"/>
          </ac:cxnSpMkLst>
        </pc:cxnChg>
        <pc:cxnChg chg="add mod">
          <ac:chgData name="Jan Willem brands" userId="8d7f4f1740c1418b" providerId="LiveId" clId="{237E491F-4224-404B-879C-C837FDFB01A6}" dt="2021-10-25T10:02:58.200" v="68" actId="14100"/>
          <ac:cxnSpMkLst>
            <pc:docMk/>
            <pc:sldMk cId="1585421912" sldId="256"/>
            <ac:cxnSpMk id="102" creationId="{AD02A034-9B6F-4DC0-B36D-D92E76276D70}"/>
          </ac:cxnSpMkLst>
        </pc:cxnChg>
        <pc:cxnChg chg="add mod">
          <ac:chgData name="Jan Willem brands" userId="8d7f4f1740c1418b" providerId="LiveId" clId="{237E491F-4224-404B-879C-C837FDFB01A6}" dt="2021-10-25T10:03:50.430" v="75" actId="14100"/>
          <ac:cxnSpMkLst>
            <pc:docMk/>
            <pc:sldMk cId="1585421912" sldId="256"/>
            <ac:cxnSpMk id="103" creationId="{EADE3E73-27ED-457B-BF96-45427864ED1E}"/>
          </ac:cxnSpMkLst>
        </pc:cxnChg>
        <pc:cxnChg chg="add mod">
          <ac:chgData name="Jan Willem brands" userId="8d7f4f1740c1418b" providerId="LiveId" clId="{237E491F-4224-404B-879C-C837FDFB01A6}" dt="2021-10-25T10:02:40.872" v="65" actId="1076"/>
          <ac:cxnSpMkLst>
            <pc:docMk/>
            <pc:sldMk cId="1585421912" sldId="256"/>
            <ac:cxnSpMk id="105" creationId="{8BAF2B5A-0957-435F-860B-7AAFD463FD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5FA6-D818-F84B-BB1E-64D5C27C6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20CA-FC52-8D40-A569-9F68A3FB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DC63-8F4B-FD49-9C1F-484FA983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9F8F-0BA4-5942-88D0-9BECEBFA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0471-DA6E-E747-B279-6A588426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2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08E3-E199-974D-A6E7-F3EA1B05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B032D-7434-874B-86E9-AC9D0255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5FB2-EC9C-7349-B7CF-FDC8620F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6755-DE35-F946-9F54-F03BF0C0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EC4D-A602-9540-BFBD-3F2697BD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28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00E03-A1CB-324D-86EE-FD84AC7A0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A3C4-2153-7543-9AE4-D5C899BB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4696-8A75-EF4B-BE27-A4E1AD63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6AF8-3B12-C94A-B167-32BEE74D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B9FC-75DB-B542-A50E-8A89635E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980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3236-F446-6647-AC10-6A8A95BA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57A4-509A-2D4F-96FA-7496FFFF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21C0-0AD7-2949-83D2-BCFF0F16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C182-E3AB-0E47-9FD1-82A8D034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43DB-E2BA-C645-A375-9FF09017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050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7269-2A7C-E746-B2DA-B7BC426A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B161-DE2D-954E-9BE5-2E0B7E2A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B99F-5683-D241-A5B3-627EFA23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5196-0FB0-2D46-AB6E-8CC7AC55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BEEE-38BA-4B46-AE1B-853D9ECE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08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C8B-96BF-A94B-AF7B-305D6392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45B1-E1F7-6D41-BD54-F2181727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DF1D-DAD1-1D4D-9E95-9DCE47EA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2815-6B5A-0744-A79F-105B0487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542F-89D2-2144-AA6C-CF66BD30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62A8-95CA-DA42-BEA6-07880CA3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14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AA93-D5AD-5546-9532-BFA28FC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21632-3BD3-AC43-9D24-8B25A8B0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6ED9-B7F7-DD4F-8A42-FCDE3240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2DA08-2566-DE48-940F-EA3630313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4404F-E0A4-5B45-8C1D-C22DDEE2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E5FCB-A510-4847-94B3-852C031D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F197E-0EB6-6142-9BEC-5023F1A8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69A08-ECD0-9646-B3C5-9A3B0530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42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31E3-9B60-2349-AF8C-1E290F78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C0B28-9D7E-554A-A446-0FBA8C02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B2A7A-3C71-D742-94FB-C2264D4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DD544-70DF-4644-AA69-873E05B2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40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916C8-BEFD-4243-A9D6-FF632BE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DE9D-2CDC-AE48-BBCC-A6584D7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DD57F-BE11-0048-BEDB-CCC17ECD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7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3132-042B-924F-A61A-6A469073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CC1D-746A-544F-8994-A67459B6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3A26C-3AFE-D345-9218-65295D94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191D-D851-6840-A24A-2CE11EA6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7904B-CAB6-9D46-ADC9-E36A28D9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80AB-66F3-204B-9887-A4F0D7D0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193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3399-AAC6-C644-92A5-3FBF875C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E7EFE-297F-7949-A4B2-4C4D8580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E36B-B79E-2342-BF96-24464255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19CD-C532-A446-8A42-AB71AC30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1901-AC50-BD48-AA85-D089228C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CABB-1587-024D-837A-EE3CA1B1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34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E17B2-5699-B94B-A52E-679D0399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1DD9-DCF4-624F-B9AE-4DAD961A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8A62-6F11-D547-9BFC-77BAB9917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1AC5-8C28-F248-980A-70A81EBA3800}" type="datetimeFigureOut">
              <a:rPr lang="en-BE" smtClean="0"/>
              <a:t>21/12/2021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E8F8-D7C2-B543-BD65-4CA10CC0D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7905-2628-3C4F-B872-25901C8C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87A0-F2FA-6346-9DB4-C61BACA61B1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32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789F2A-9FFD-BD43-AF89-3C1BB76CE52C}"/>
              </a:ext>
            </a:extLst>
          </p:cNvPr>
          <p:cNvSpPr>
            <a:spLocks noChangeAspect="1"/>
          </p:cNvSpPr>
          <p:nvPr/>
        </p:nvSpPr>
        <p:spPr>
          <a:xfrm>
            <a:off x="2948737" y="2423316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B7257-75BE-AF46-944A-4D12383C9113}"/>
              </a:ext>
            </a:extLst>
          </p:cNvPr>
          <p:cNvSpPr>
            <a:spLocks noChangeAspect="1"/>
          </p:cNvSpPr>
          <p:nvPr/>
        </p:nvSpPr>
        <p:spPr>
          <a:xfrm>
            <a:off x="3476278" y="1518858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12739" y="121428"/>
                          <a:pt x="144594" y="23312"/>
                          <a:pt x="270000" y="0"/>
                        </a:cubicBezTo>
                        <a:cubicBezTo>
                          <a:pt x="431189" y="24776"/>
                          <a:pt x="541301" y="160573"/>
                          <a:pt x="540000" y="270000"/>
                        </a:cubicBezTo>
                        <a:cubicBezTo>
                          <a:pt x="537592" y="415484"/>
                          <a:pt x="424335" y="546309"/>
                          <a:pt x="270000" y="540000"/>
                        </a:cubicBezTo>
                        <a:cubicBezTo>
                          <a:pt x="128902" y="510173"/>
                          <a:pt x="14828" y="446763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DBDAC2-572C-D747-9AC1-38A7EA3AC465}"/>
              </a:ext>
            </a:extLst>
          </p:cNvPr>
          <p:cNvSpPr>
            <a:spLocks noChangeAspect="1"/>
          </p:cNvSpPr>
          <p:nvPr/>
        </p:nvSpPr>
        <p:spPr>
          <a:xfrm>
            <a:off x="2405302" y="65638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E39639-81F1-C147-8085-A11B3A8C054F}"/>
              </a:ext>
            </a:extLst>
          </p:cNvPr>
          <p:cNvSpPr>
            <a:spLocks noChangeAspect="1"/>
          </p:cNvSpPr>
          <p:nvPr/>
        </p:nvSpPr>
        <p:spPr>
          <a:xfrm>
            <a:off x="1334327" y="65638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9128" y="110149"/>
                          <a:pt x="126214" y="-1936"/>
                          <a:pt x="270000" y="0"/>
                        </a:cubicBezTo>
                        <a:cubicBezTo>
                          <a:pt x="406622" y="7020"/>
                          <a:pt x="572570" y="111164"/>
                          <a:pt x="540000" y="270000"/>
                        </a:cubicBezTo>
                        <a:cubicBezTo>
                          <a:pt x="523131" y="385485"/>
                          <a:pt x="409134" y="571062"/>
                          <a:pt x="270000" y="540000"/>
                        </a:cubicBezTo>
                        <a:cubicBezTo>
                          <a:pt x="137458" y="517134"/>
                          <a:pt x="10517" y="41825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A59DE-7A46-844A-8B08-31DE921BAE6B}"/>
              </a:ext>
            </a:extLst>
          </p:cNvPr>
          <p:cNvSpPr>
            <a:spLocks noChangeAspect="1"/>
          </p:cNvSpPr>
          <p:nvPr/>
        </p:nvSpPr>
        <p:spPr>
          <a:xfrm>
            <a:off x="263352" y="65638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32" y="115203"/>
                          <a:pt x="120296" y="-7126"/>
                          <a:pt x="270000" y="0"/>
                        </a:cubicBezTo>
                        <a:cubicBezTo>
                          <a:pt x="401640" y="-4233"/>
                          <a:pt x="515172" y="125559"/>
                          <a:pt x="540000" y="270000"/>
                        </a:cubicBezTo>
                        <a:cubicBezTo>
                          <a:pt x="548157" y="436374"/>
                          <a:pt x="436778" y="532664"/>
                          <a:pt x="270000" y="540000"/>
                        </a:cubicBezTo>
                        <a:cubicBezTo>
                          <a:pt x="136827" y="540754"/>
                          <a:pt x="2182" y="44404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DB7532-5B5B-0149-9C81-72D5884A1081}"/>
              </a:ext>
            </a:extLst>
          </p:cNvPr>
          <p:cNvCxnSpPr>
            <a:cxnSpLocks/>
            <a:stCxn id="12" idx="4"/>
            <a:endCxn id="4" idx="2"/>
          </p:cNvCxnSpPr>
          <p:nvPr/>
        </p:nvCxnSpPr>
        <p:spPr>
          <a:xfrm>
            <a:off x="533352" y="1196383"/>
            <a:ext cx="2415385" cy="1496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A4BE2-BA78-FF4D-8C55-C2EA6AD93CBA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>
            <a:off x="1604327" y="1196383"/>
            <a:ext cx="1423491" cy="130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E359CE-B67C-5B43-92C8-C72F76323AC0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2675302" y="1196383"/>
            <a:ext cx="543435" cy="1226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8566D0-9053-7640-A76D-F8961D399D00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3409656" y="2058858"/>
            <a:ext cx="336622" cy="443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3FB95BD-9F07-F84A-B5FF-7789FB20CE24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3746278" y="1788858"/>
            <a:ext cx="381838" cy="12700"/>
          </a:xfrm>
          <a:prstGeom prst="curvedConnector5">
            <a:avLst>
              <a:gd name="adj1" fmla="val -59868"/>
              <a:gd name="adj2" fmla="val 5429283"/>
              <a:gd name="adj3" fmla="val 159868"/>
            </a:avLst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1AE574-05A6-C540-9F77-8DF2D16156DF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2866221" y="1117302"/>
            <a:ext cx="689138" cy="480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3036CC-9BD8-8C42-91D8-D416CBDC5D5F}"/>
              </a:ext>
            </a:extLst>
          </p:cNvPr>
          <p:cNvCxnSpPr>
            <a:cxnSpLocks/>
            <a:stCxn id="10" idx="5"/>
            <a:endCxn id="6" idx="2"/>
          </p:cNvCxnSpPr>
          <p:nvPr/>
        </p:nvCxnSpPr>
        <p:spPr>
          <a:xfrm>
            <a:off x="1795246" y="1117302"/>
            <a:ext cx="1681032" cy="67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52E49D-9FC9-BF4C-8CC2-40F4C2E8BB12}"/>
              </a:ext>
            </a:extLst>
          </p:cNvPr>
          <p:cNvCxnSpPr>
            <a:cxnSpLocks/>
            <a:stCxn id="12" idx="5"/>
            <a:endCxn id="6" idx="3"/>
          </p:cNvCxnSpPr>
          <p:nvPr/>
        </p:nvCxnSpPr>
        <p:spPr>
          <a:xfrm>
            <a:off x="724271" y="1117302"/>
            <a:ext cx="2831088" cy="86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52290C8-6337-8943-ABB5-43DB39A98CC6}"/>
              </a:ext>
            </a:extLst>
          </p:cNvPr>
          <p:cNvSpPr>
            <a:spLocks noChangeAspect="1"/>
          </p:cNvSpPr>
          <p:nvPr/>
        </p:nvSpPr>
        <p:spPr>
          <a:xfrm>
            <a:off x="11064552" y="3359512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9655FF-E161-9F46-8572-E7F57FCAAB59}"/>
              </a:ext>
            </a:extLst>
          </p:cNvPr>
          <p:cNvSpPr>
            <a:spLocks noChangeAspect="1"/>
          </p:cNvSpPr>
          <p:nvPr/>
        </p:nvSpPr>
        <p:spPr>
          <a:xfrm>
            <a:off x="10041493" y="2435979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12739" y="121428"/>
                          <a:pt x="144594" y="23312"/>
                          <a:pt x="270000" y="0"/>
                        </a:cubicBezTo>
                        <a:cubicBezTo>
                          <a:pt x="431189" y="24776"/>
                          <a:pt x="541301" y="160573"/>
                          <a:pt x="540000" y="270000"/>
                        </a:cubicBezTo>
                        <a:cubicBezTo>
                          <a:pt x="537592" y="415484"/>
                          <a:pt x="424335" y="546309"/>
                          <a:pt x="270000" y="540000"/>
                        </a:cubicBezTo>
                        <a:cubicBezTo>
                          <a:pt x="128902" y="510173"/>
                          <a:pt x="14828" y="446763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endParaRPr lang="en-B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D5D92A-B0E6-214A-962A-ECB03D68A1FD}"/>
              </a:ext>
            </a:extLst>
          </p:cNvPr>
          <p:cNvSpPr>
            <a:spLocks noChangeAspect="1"/>
          </p:cNvSpPr>
          <p:nvPr/>
        </p:nvSpPr>
        <p:spPr>
          <a:xfrm>
            <a:off x="11048210" y="588913"/>
            <a:ext cx="556342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endParaRPr lang="en-B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847F0B-A8F6-2647-8B85-C2C09396939A}"/>
              </a:ext>
            </a:extLst>
          </p:cNvPr>
          <p:cNvSpPr>
            <a:spLocks noChangeAspect="1"/>
          </p:cNvSpPr>
          <p:nvPr/>
        </p:nvSpPr>
        <p:spPr>
          <a:xfrm>
            <a:off x="11064552" y="2435979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9128" y="110149"/>
                          <a:pt x="126214" y="-1936"/>
                          <a:pt x="270000" y="0"/>
                        </a:cubicBezTo>
                        <a:cubicBezTo>
                          <a:pt x="406622" y="7020"/>
                          <a:pt x="572570" y="111164"/>
                          <a:pt x="540000" y="270000"/>
                        </a:cubicBezTo>
                        <a:cubicBezTo>
                          <a:pt x="523131" y="385485"/>
                          <a:pt x="409134" y="571062"/>
                          <a:pt x="270000" y="540000"/>
                        </a:cubicBezTo>
                        <a:cubicBezTo>
                          <a:pt x="137458" y="517134"/>
                          <a:pt x="10517" y="41825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B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AF87D3-808C-1044-B37F-C0B14123C4E2}"/>
              </a:ext>
            </a:extLst>
          </p:cNvPr>
          <p:cNvSpPr>
            <a:spLocks noChangeAspect="1"/>
          </p:cNvSpPr>
          <p:nvPr/>
        </p:nvSpPr>
        <p:spPr>
          <a:xfrm>
            <a:off x="11064552" y="1525314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32" y="115203"/>
                          <a:pt x="120296" y="-7126"/>
                          <a:pt x="270000" y="0"/>
                        </a:cubicBezTo>
                        <a:cubicBezTo>
                          <a:pt x="401640" y="-4233"/>
                          <a:pt x="515172" y="125559"/>
                          <a:pt x="540000" y="270000"/>
                        </a:cubicBezTo>
                        <a:cubicBezTo>
                          <a:pt x="548157" y="436374"/>
                          <a:pt x="436778" y="532664"/>
                          <a:pt x="270000" y="540000"/>
                        </a:cubicBezTo>
                        <a:cubicBezTo>
                          <a:pt x="136827" y="540754"/>
                          <a:pt x="2182" y="44404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endParaRPr lang="en-B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EA4261-EFE6-C74E-921C-320D1A94C622}"/>
              </a:ext>
            </a:extLst>
          </p:cNvPr>
          <p:cNvCxnSpPr>
            <a:cxnSpLocks/>
            <a:stCxn id="42" idx="4"/>
            <a:endCxn id="41" idx="0"/>
          </p:cNvCxnSpPr>
          <p:nvPr/>
        </p:nvCxnSpPr>
        <p:spPr>
          <a:xfrm>
            <a:off x="11334552" y="2065314"/>
            <a:ext cx="0" cy="370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22BE72-886F-F145-B9CE-F0880A4A8081}"/>
              </a:ext>
            </a:extLst>
          </p:cNvPr>
          <p:cNvCxnSpPr>
            <a:stCxn id="41" idx="4"/>
            <a:endCxn id="38" idx="0"/>
          </p:cNvCxnSpPr>
          <p:nvPr/>
        </p:nvCxnSpPr>
        <p:spPr>
          <a:xfrm>
            <a:off x="11334552" y="2975979"/>
            <a:ext cx="0" cy="383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FBB527-DE7B-4440-8691-B810BCE95E91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>
            <a:off x="11326381" y="1128913"/>
            <a:ext cx="8171" cy="396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DECE61-DBEF-C643-9112-35D67A8FAA9E}"/>
              </a:ext>
            </a:extLst>
          </p:cNvPr>
          <p:cNvCxnSpPr>
            <a:cxnSpLocks/>
            <a:stCxn id="39" idx="5"/>
            <a:endCxn id="38" idx="1"/>
          </p:cNvCxnSpPr>
          <p:nvPr/>
        </p:nvCxnSpPr>
        <p:spPr>
          <a:xfrm>
            <a:off x="10502412" y="2896898"/>
            <a:ext cx="641221" cy="541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0F904F2-DE91-BA4A-A431-CD41216EF27C}"/>
              </a:ext>
            </a:extLst>
          </p:cNvPr>
          <p:cNvSpPr>
            <a:spLocks noChangeAspect="1"/>
          </p:cNvSpPr>
          <p:nvPr/>
        </p:nvSpPr>
        <p:spPr>
          <a:xfrm>
            <a:off x="1462548" y="5841328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990AF93-DD6C-DD4B-8C82-BAD965E0E8FB}"/>
              </a:ext>
            </a:extLst>
          </p:cNvPr>
          <p:cNvSpPr>
            <a:spLocks noChangeAspect="1"/>
          </p:cNvSpPr>
          <p:nvPr/>
        </p:nvSpPr>
        <p:spPr>
          <a:xfrm>
            <a:off x="3273290" y="3933111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12739" y="121428"/>
                          <a:pt x="144594" y="23312"/>
                          <a:pt x="270000" y="0"/>
                        </a:cubicBezTo>
                        <a:cubicBezTo>
                          <a:pt x="431189" y="24776"/>
                          <a:pt x="541301" y="160573"/>
                          <a:pt x="540000" y="270000"/>
                        </a:cubicBezTo>
                        <a:cubicBezTo>
                          <a:pt x="537592" y="415484"/>
                          <a:pt x="424335" y="546309"/>
                          <a:pt x="270000" y="540000"/>
                        </a:cubicBezTo>
                        <a:cubicBezTo>
                          <a:pt x="128902" y="510173"/>
                          <a:pt x="14828" y="446763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1076AD-DAB2-E44B-9A15-0CC56F60FE9E}"/>
              </a:ext>
            </a:extLst>
          </p:cNvPr>
          <p:cNvSpPr>
            <a:spLocks noChangeAspect="1"/>
          </p:cNvSpPr>
          <p:nvPr/>
        </p:nvSpPr>
        <p:spPr>
          <a:xfrm>
            <a:off x="2373712" y="4855684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34070E-04BA-D840-A8E0-D0EA136A63A8}"/>
              </a:ext>
            </a:extLst>
          </p:cNvPr>
          <p:cNvSpPr>
            <a:spLocks noChangeAspect="1"/>
          </p:cNvSpPr>
          <p:nvPr/>
        </p:nvSpPr>
        <p:spPr>
          <a:xfrm>
            <a:off x="1462548" y="4855684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9128" y="110149"/>
                          <a:pt x="126214" y="-1936"/>
                          <a:pt x="270000" y="0"/>
                        </a:cubicBezTo>
                        <a:cubicBezTo>
                          <a:pt x="406622" y="7020"/>
                          <a:pt x="572570" y="111164"/>
                          <a:pt x="540000" y="270000"/>
                        </a:cubicBezTo>
                        <a:cubicBezTo>
                          <a:pt x="523131" y="385485"/>
                          <a:pt x="409134" y="571062"/>
                          <a:pt x="270000" y="540000"/>
                        </a:cubicBezTo>
                        <a:cubicBezTo>
                          <a:pt x="137458" y="517134"/>
                          <a:pt x="10517" y="41825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629CD2B-5D1D-A94E-9E75-2E6A05757FD8}"/>
              </a:ext>
            </a:extLst>
          </p:cNvPr>
          <p:cNvSpPr>
            <a:spLocks noChangeAspect="1"/>
          </p:cNvSpPr>
          <p:nvPr/>
        </p:nvSpPr>
        <p:spPr>
          <a:xfrm>
            <a:off x="551384" y="4855684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32" y="115203"/>
                          <a:pt x="120296" y="-7126"/>
                          <a:pt x="270000" y="0"/>
                        </a:cubicBezTo>
                        <a:cubicBezTo>
                          <a:pt x="401640" y="-4233"/>
                          <a:pt x="515172" y="125559"/>
                          <a:pt x="540000" y="270000"/>
                        </a:cubicBezTo>
                        <a:cubicBezTo>
                          <a:pt x="548157" y="436374"/>
                          <a:pt x="436778" y="532664"/>
                          <a:pt x="270000" y="540000"/>
                        </a:cubicBezTo>
                        <a:cubicBezTo>
                          <a:pt x="136827" y="540754"/>
                          <a:pt x="2182" y="44404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701D6A9-E5FB-C042-8F8A-823855A213F1}"/>
              </a:ext>
            </a:extLst>
          </p:cNvPr>
          <p:cNvCxnSpPr>
            <a:cxnSpLocks/>
            <a:stCxn id="83" idx="5"/>
            <a:endCxn id="79" idx="1"/>
          </p:cNvCxnSpPr>
          <p:nvPr/>
        </p:nvCxnSpPr>
        <p:spPr>
          <a:xfrm>
            <a:off x="1012303" y="5316603"/>
            <a:ext cx="529326" cy="603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AE368B-AE25-0A47-B619-7B0F17B78A2A}"/>
              </a:ext>
            </a:extLst>
          </p:cNvPr>
          <p:cNvCxnSpPr>
            <a:cxnSpLocks/>
            <a:stCxn id="82" idx="4"/>
            <a:endCxn id="79" idx="0"/>
          </p:cNvCxnSpPr>
          <p:nvPr/>
        </p:nvCxnSpPr>
        <p:spPr>
          <a:xfrm>
            <a:off x="1732548" y="5395684"/>
            <a:ext cx="0" cy="445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175288-808D-E046-9EB4-7BE24905E9DC}"/>
              </a:ext>
            </a:extLst>
          </p:cNvPr>
          <p:cNvCxnSpPr>
            <a:cxnSpLocks/>
            <a:stCxn id="81" idx="3"/>
            <a:endCxn id="79" idx="7"/>
          </p:cNvCxnSpPr>
          <p:nvPr/>
        </p:nvCxnSpPr>
        <p:spPr>
          <a:xfrm flipH="1">
            <a:off x="1923467" y="5316603"/>
            <a:ext cx="529326" cy="603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64C881-B84A-DE4F-9B0E-5ECCB553E467}"/>
              </a:ext>
            </a:extLst>
          </p:cNvPr>
          <p:cNvCxnSpPr>
            <a:cxnSpLocks/>
            <a:stCxn id="80" idx="4"/>
            <a:endCxn id="75" idx="0"/>
          </p:cNvCxnSpPr>
          <p:nvPr/>
        </p:nvCxnSpPr>
        <p:spPr>
          <a:xfrm>
            <a:off x="3543290" y="4473111"/>
            <a:ext cx="11586" cy="382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3480B24-36EE-8048-A004-2457E21642E2}"/>
              </a:ext>
            </a:extLst>
          </p:cNvPr>
          <p:cNvSpPr>
            <a:spLocks noChangeAspect="1"/>
          </p:cNvSpPr>
          <p:nvPr/>
        </p:nvSpPr>
        <p:spPr>
          <a:xfrm>
            <a:off x="3476278" y="65638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D9A209-EAD6-4946-83EB-728A3A2653EC}"/>
              </a:ext>
            </a:extLst>
          </p:cNvPr>
          <p:cNvCxnSpPr>
            <a:cxnSpLocks/>
            <a:stCxn id="57" idx="4"/>
            <a:endCxn id="6" idx="0"/>
          </p:cNvCxnSpPr>
          <p:nvPr/>
        </p:nvCxnSpPr>
        <p:spPr>
          <a:xfrm>
            <a:off x="3746278" y="1196383"/>
            <a:ext cx="0" cy="32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B3C8015-5F08-CA40-AE19-F9046ADEA1AB}"/>
              </a:ext>
            </a:extLst>
          </p:cNvPr>
          <p:cNvSpPr>
            <a:spLocks noChangeAspect="1"/>
          </p:cNvSpPr>
          <p:nvPr/>
        </p:nvSpPr>
        <p:spPr>
          <a:xfrm>
            <a:off x="3284876" y="4855684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A640ED9-2C0D-1A45-B866-22223ABE5587}"/>
              </a:ext>
            </a:extLst>
          </p:cNvPr>
          <p:cNvCxnSpPr>
            <a:cxnSpLocks/>
            <a:stCxn id="75" idx="3"/>
            <a:endCxn id="79" idx="6"/>
          </p:cNvCxnSpPr>
          <p:nvPr/>
        </p:nvCxnSpPr>
        <p:spPr>
          <a:xfrm flipH="1">
            <a:off x="2002548" y="5316603"/>
            <a:ext cx="1361409" cy="794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3E50869-B44C-8643-AE6D-DD711AEAABFA}"/>
              </a:ext>
            </a:extLst>
          </p:cNvPr>
          <p:cNvSpPr>
            <a:spLocks noChangeAspect="1"/>
          </p:cNvSpPr>
          <p:nvPr/>
        </p:nvSpPr>
        <p:spPr>
          <a:xfrm>
            <a:off x="8344291" y="5666034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41611C-DD92-4947-9F0A-082E03D76966}"/>
              </a:ext>
            </a:extLst>
          </p:cNvPr>
          <p:cNvSpPr>
            <a:spLocks noChangeAspect="1"/>
          </p:cNvSpPr>
          <p:nvPr/>
        </p:nvSpPr>
        <p:spPr>
          <a:xfrm>
            <a:off x="8899277" y="4394397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12739" y="121428"/>
                          <a:pt x="144594" y="23312"/>
                          <a:pt x="270000" y="0"/>
                        </a:cubicBezTo>
                        <a:cubicBezTo>
                          <a:pt x="431189" y="24776"/>
                          <a:pt x="541301" y="160573"/>
                          <a:pt x="540000" y="270000"/>
                        </a:cubicBezTo>
                        <a:cubicBezTo>
                          <a:pt x="537592" y="415484"/>
                          <a:pt x="424335" y="546309"/>
                          <a:pt x="270000" y="540000"/>
                        </a:cubicBezTo>
                        <a:cubicBezTo>
                          <a:pt x="128902" y="510173"/>
                          <a:pt x="14828" y="446763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7695DF7-33BA-F74F-B920-EFD6EACE58F7}"/>
              </a:ext>
            </a:extLst>
          </p:cNvPr>
          <p:cNvCxnSpPr>
            <a:cxnSpLocks/>
            <a:stCxn id="92" idx="2"/>
            <a:endCxn id="100" idx="7"/>
          </p:cNvCxnSpPr>
          <p:nvPr/>
        </p:nvCxnSpPr>
        <p:spPr>
          <a:xfrm flipH="1">
            <a:off x="8192856" y="4664397"/>
            <a:ext cx="706421" cy="364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60D47A0-1737-E242-88CC-C6041BE022EE}"/>
              </a:ext>
            </a:extLst>
          </p:cNvPr>
          <p:cNvSpPr>
            <a:spLocks noChangeAspect="1"/>
          </p:cNvSpPr>
          <p:nvPr/>
        </p:nvSpPr>
        <p:spPr>
          <a:xfrm>
            <a:off x="7731937" y="4949327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7F5785-9183-D446-B05A-EE036316357C}"/>
              </a:ext>
            </a:extLst>
          </p:cNvPr>
          <p:cNvCxnSpPr>
            <a:cxnSpLocks/>
            <a:stCxn id="100" idx="5"/>
            <a:endCxn id="91" idx="1"/>
          </p:cNvCxnSpPr>
          <p:nvPr/>
        </p:nvCxnSpPr>
        <p:spPr>
          <a:xfrm>
            <a:off x="8192856" y="5410246"/>
            <a:ext cx="230516" cy="334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DC895E2-0B89-AD4A-AFF4-25E261E5B25C}"/>
              </a:ext>
            </a:extLst>
          </p:cNvPr>
          <p:cNvCxnSpPr>
            <a:cxnSpLocks/>
            <a:stCxn id="92" idx="4"/>
            <a:endCxn id="91" idx="7"/>
          </p:cNvCxnSpPr>
          <p:nvPr/>
        </p:nvCxnSpPr>
        <p:spPr>
          <a:xfrm flipH="1">
            <a:off x="8805210" y="4934397"/>
            <a:ext cx="364067" cy="81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F8A958E-F8F9-4879-BA18-A9F519EBE2E8}"/>
              </a:ext>
            </a:extLst>
          </p:cNvPr>
          <p:cNvSpPr>
            <a:spLocks noChangeAspect="1"/>
          </p:cNvSpPr>
          <p:nvPr/>
        </p:nvSpPr>
        <p:spPr>
          <a:xfrm>
            <a:off x="5087839" y="5574255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E3059E-286C-4ED2-A436-FA4891D44E61}"/>
              </a:ext>
            </a:extLst>
          </p:cNvPr>
          <p:cNvSpPr>
            <a:spLocks noChangeAspect="1"/>
          </p:cNvSpPr>
          <p:nvPr/>
        </p:nvSpPr>
        <p:spPr>
          <a:xfrm>
            <a:off x="5999003" y="4588611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5AD1982-1A10-410F-96C7-AB645EE0187C}"/>
              </a:ext>
            </a:extLst>
          </p:cNvPr>
          <p:cNvSpPr>
            <a:spLocks noChangeAspect="1"/>
          </p:cNvSpPr>
          <p:nvPr/>
        </p:nvSpPr>
        <p:spPr>
          <a:xfrm>
            <a:off x="5087839" y="4588611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9128" y="110149"/>
                          <a:pt x="126214" y="-1936"/>
                          <a:pt x="270000" y="0"/>
                        </a:cubicBezTo>
                        <a:cubicBezTo>
                          <a:pt x="406622" y="7020"/>
                          <a:pt x="572570" y="111164"/>
                          <a:pt x="540000" y="270000"/>
                        </a:cubicBezTo>
                        <a:cubicBezTo>
                          <a:pt x="523131" y="385485"/>
                          <a:pt x="409134" y="571062"/>
                          <a:pt x="270000" y="540000"/>
                        </a:cubicBezTo>
                        <a:cubicBezTo>
                          <a:pt x="137458" y="517134"/>
                          <a:pt x="10517" y="41825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6B5298-A98C-4C01-A0AF-DD48C239B781}"/>
              </a:ext>
            </a:extLst>
          </p:cNvPr>
          <p:cNvSpPr>
            <a:spLocks noChangeAspect="1"/>
          </p:cNvSpPr>
          <p:nvPr/>
        </p:nvSpPr>
        <p:spPr>
          <a:xfrm>
            <a:off x="4176675" y="4588611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32" y="115203"/>
                          <a:pt x="120296" y="-7126"/>
                          <a:pt x="270000" y="0"/>
                        </a:cubicBezTo>
                        <a:cubicBezTo>
                          <a:pt x="401640" y="-4233"/>
                          <a:pt x="515172" y="125559"/>
                          <a:pt x="540000" y="270000"/>
                        </a:cubicBezTo>
                        <a:cubicBezTo>
                          <a:pt x="548157" y="436374"/>
                          <a:pt x="436778" y="532664"/>
                          <a:pt x="270000" y="540000"/>
                        </a:cubicBezTo>
                        <a:cubicBezTo>
                          <a:pt x="136827" y="540754"/>
                          <a:pt x="2182" y="44404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94C428-1182-4D1C-AC8F-2D82BF711978}"/>
              </a:ext>
            </a:extLst>
          </p:cNvPr>
          <p:cNvCxnSpPr>
            <a:cxnSpLocks/>
            <a:stCxn id="51" idx="5"/>
            <a:endCxn id="47" idx="1"/>
          </p:cNvCxnSpPr>
          <p:nvPr/>
        </p:nvCxnSpPr>
        <p:spPr>
          <a:xfrm>
            <a:off x="4637594" y="5049530"/>
            <a:ext cx="529326" cy="603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E6917A-C686-4D2F-AD68-C0F5A031E4EE}"/>
              </a:ext>
            </a:extLst>
          </p:cNvPr>
          <p:cNvCxnSpPr>
            <a:cxnSpLocks/>
            <a:stCxn id="50" idx="4"/>
            <a:endCxn id="47" idx="0"/>
          </p:cNvCxnSpPr>
          <p:nvPr/>
        </p:nvCxnSpPr>
        <p:spPr>
          <a:xfrm>
            <a:off x="5357839" y="5128611"/>
            <a:ext cx="0" cy="445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1B6340-CF38-474C-9F1A-9496B6737D51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5548758" y="5049530"/>
            <a:ext cx="529326" cy="603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07FFCD0-3703-4AAD-A761-C55DF061B4DB}"/>
              </a:ext>
            </a:extLst>
          </p:cNvPr>
          <p:cNvSpPr>
            <a:spLocks noChangeAspect="1"/>
          </p:cNvSpPr>
          <p:nvPr/>
        </p:nvSpPr>
        <p:spPr>
          <a:xfrm>
            <a:off x="10314838" y="5760045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7FBEBD-D901-4FBB-A385-0AEB1FF010C0}"/>
              </a:ext>
            </a:extLst>
          </p:cNvPr>
          <p:cNvSpPr>
            <a:spLocks noChangeAspect="1"/>
          </p:cNvSpPr>
          <p:nvPr/>
        </p:nvSpPr>
        <p:spPr>
          <a:xfrm>
            <a:off x="10314838" y="4124397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12739" y="121428"/>
                          <a:pt x="144594" y="23312"/>
                          <a:pt x="270000" y="0"/>
                        </a:cubicBezTo>
                        <a:cubicBezTo>
                          <a:pt x="431189" y="24776"/>
                          <a:pt x="541301" y="160573"/>
                          <a:pt x="540000" y="270000"/>
                        </a:cubicBezTo>
                        <a:cubicBezTo>
                          <a:pt x="537592" y="415484"/>
                          <a:pt x="424335" y="546309"/>
                          <a:pt x="270000" y="540000"/>
                        </a:cubicBezTo>
                        <a:cubicBezTo>
                          <a:pt x="128902" y="510173"/>
                          <a:pt x="14828" y="446763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8F385F-8B50-4D5C-9B90-6045837922B6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10584838" y="4664397"/>
            <a:ext cx="0" cy="26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567DFED-B234-4B20-85CE-3C1068C92F0E}"/>
              </a:ext>
            </a:extLst>
          </p:cNvPr>
          <p:cNvSpPr>
            <a:spLocks noChangeAspect="1"/>
          </p:cNvSpPr>
          <p:nvPr/>
        </p:nvSpPr>
        <p:spPr>
          <a:xfrm>
            <a:off x="10314838" y="4933668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5A7CA8-A066-4C05-BC31-D0785D901858}"/>
              </a:ext>
            </a:extLst>
          </p:cNvPr>
          <p:cNvCxnSpPr>
            <a:cxnSpLocks/>
            <a:stCxn id="64" idx="4"/>
            <a:endCxn id="61" idx="0"/>
          </p:cNvCxnSpPr>
          <p:nvPr/>
        </p:nvCxnSpPr>
        <p:spPr>
          <a:xfrm>
            <a:off x="10584838" y="5473668"/>
            <a:ext cx="0" cy="286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B60F859-1657-4161-8DB3-B58058BE80C1}"/>
              </a:ext>
            </a:extLst>
          </p:cNvPr>
          <p:cNvSpPr>
            <a:spLocks noChangeAspect="1"/>
          </p:cNvSpPr>
          <p:nvPr/>
        </p:nvSpPr>
        <p:spPr>
          <a:xfrm>
            <a:off x="7996646" y="3805029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486" y="108247"/>
                          <a:pt x="85520" y="13272"/>
                          <a:pt x="270000" y="0"/>
                        </a:cubicBezTo>
                        <a:cubicBezTo>
                          <a:pt x="442122" y="4843"/>
                          <a:pt x="521159" y="121482"/>
                          <a:pt x="540000" y="270000"/>
                        </a:cubicBezTo>
                        <a:cubicBezTo>
                          <a:pt x="537690" y="421373"/>
                          <a:pt x="413706" y="569910"/>
                          <a:pt x="270000" y="540000"/>
                        </a:cubicBezTo>
                        <a:cubicBezTo>
                          <a:pt x="88308" y="522177"/>
                          <a:pt x="36474" y="436544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3683BF-6F8A-4957-8DED-421C61551D1B}"/>
              </a:ext>
            </a:extLst>
          </p:cNvPr>
          <p:cNvSpPr>
            <a:spLocks noChangeAspect="1"/>
          </p:cNvSpPr>
          <p:nvPr/>
        </p:nvSpPr>
        <p:spPr>
          <a:xfrm>
            <a:off x="8187565" y="1130506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12739" y="121428"/>
                          <a:pt x="144594" y="23312"/>
                          <a:pt x="270000" y="0"/>
                        </a:cubicBezTo>
                        <a:cubicBezTo>
                          <a:pt x="431189" y="24776"/>
                          <a:pt x="541301" y="160573"/>
                          <a:pt x="540000" y="270000"/>
                        </a:cubicBezTo>
                        <a:cubicBezTo>
                          <a:pt x="537592" y="415484"/>
                          <a:pt x="424335" y="546309"/>
                          <a:pt x="270000" y="540000"/>
                        </a:cubicBezTo>
                        <a:cubicBezTo>
                          <a:pt x="128902" y="510173"/>
                          <a:pt x="14828" y="446763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23C3F-053F-4717-B137-3D4F8956E8C0}"/>
              </a:ext>
            </a:extLst>
          </p:cNvPr>
          <p:cNvSpPr>
            <a:spLocks noChangeAspect="1"/>
          </p:cNvSpPr>
          <p:nvPr/>
        </p:nvSpPr>
        <p:spPr>
          <a:xfrm>
            <a:off x="7134772" y="219360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F38CDE-15A9-44B3-AB43-A4E31B8E6538}"/>
              </a:ext>
            </a:extLst>
          </p:cNvPr>
          <p:cNvSpPr>
            <a:spLocks noChangeAspect="1"/>
          </p:cNvSpPr>
          <p:nvPr/>
        </p:nvSpPr>
        <p:spPr>
          <a:xfrm>
            <a:off x="6063797" y="219360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9128" y="110149"/>
                          <a:pt x="126214" y="-1936"/>
                          <a:pt x="270000" y="0"/>
                        </a:cubicBezTo>
                        <a:cubicBezTo>
                          <a:pt x="406622" y="7020"/>
                          <a:pt x="572570" y="111164"/>
                          <a:pt x="540000" y="270000"/>
                        </a:cubicBezTo>
                        <a:cubicBezTo>
                          <a:pt x="523131" y="385485"/>
                          <a:pt x="409134" y="571062"/>
                          <a:pt x="270000" y="540000"/>
                        </a:cubicBezTo>
                        <a:cubicBezTo>
                          <a:pt x="137458" y="517134"/>
                          <a:pt x="10517" y="41825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F0C75C9-CE00-4525-A3DB-720469D32421}"/>
              </a:ext>
            </a:extLst>
          </p:cNvPr>
          <p:cNvSpPr>
            <a:spLocks noChangeAspect="1"/>
          </p:cNvSpPr>
          <p:nvPr/>
        </p:nvSpPr>
        <p:spPr>
          <a:xfrm>
            <a:off x="4992822" y="219360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-2032" y="115203"/>
                          <a:pt x="120296" y="-7126"/>
                          <a:pt x="270000" y="0"/>
                        </a:cubicBezTo>
                        <a:cubicBezTo>
                          <a:pt x="401640" y="-4233"/>
                          <a:pt x="515172" y="125559"/>
                          <a:pt x="540000" y="270000"/>
                        </a:cubicBezTo>
                        <a:cubicBezTo>
                          <a:pt x="548157" y="436374"/>
                          <a:pt x="436778" y="532664"/>
                          <a:pt x="270000" y="540000"/>
                        </a:cubicBezTo>
                        <a:cubicBezTo>
                          <a:pt x="136827" y="540754"/>
                          <a:pt x="2182" y="444042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431BDF4-85CD-4323-BBAA-762094082445}"/>
              </a:ext>
            </a:extLst>
          </p:cNvPr>
          <p:cNvCxnSpPr>
            <a:cxnSpLocks/>
            <a:stCxn id="90" idx="5"/>
            <a:endCxn id="76" idx="2"/>
          </p:cNvCxnSpPr>
          <p:nvPr/>
        </p:nvCxnSpPr>
        <p:spPr>
          <a:xfrm>
            <a:off x="5453741" y="2654522"/>
            <a:ext cx="2542905" cy="142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60165B-1386-44E2-8375-2C96FFA41469}"/>
              </a:ext>
            </a:extLst>
          </p:cNvPr>
          <p:cNvCxnSpPr>
            <a:cxnSpLocks/>
            <a:stCxn id="89" idx="5"/>
            <a:endCxn id="76" idx="1"/>
          </p:cNvCxnSpPr>
          <p:nvPr/>
        </p:nvCxnSpPr>
        <p:spPr>
          <a:xfrm>
            <a:off x="6524716" y="2654522"/>
            <a:ext cx="1551011" cy="1229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5F393B-9B6C-4214-8506-92C941757974}"/>
              </a:ext>
            </a:extLst>
          </p:cNvPr>
          <p:cNvCxnSpPr>
            <a:cxnSpLocks/>
            <a:stCxn id="78" idx="5"/>
            <a:endCxn id="76" idx="0"/>
          </p:cNvCxnSpPr>
          <p:nvPr/>
        </p:nvCxnSpPr>
        <p:spPr>
          <a:xfrm>
            <a:off x="7595691" y="2654522"/>
            <a:ext cx="670955" cy="11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F63807C-FA08-40D1-9A82-D1E303BC3078}"/>
              </a:ext>
            </a:extLst>
          </p:cNvPr>
          <p:cNvCxnSpPr>
            <a:cxnSpLocks/>
            <a:stCxn id="77" idx="4"/>
            <a:endCxn id="76" idx="7"/>
          </p:cNvCxnSpPr>
          <p:nvPr/>
        </p:nvCxnSpPr>
        <p:spPr>
          <a:xfrm>
            <a:off x="8457565" y="1670506"/>
            <a:ext cx="0" cy="221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28">
            <a:extLst>
              <a:ext uri="{FF2B5EF4-FFF2-40B4-BE49-F238E27FC236}">
                <a16:creationId xmlns:a16="http://schemas.microsoft.com/office/drawing/2014/main" id="{A2483255-884D-41A2-90D9-E613176F5EAE}"/>
              </a:ext>
            </a:extLst>
          </p:cNvPr>
          <p:cNvCxnSpPr>
            <a:cxnSpLocks/>
            <a:stCxn id="77" idx="7"/>
            <a:endCxn id="77" idx="5"/>
          </p:cNvCxnSpPr>
          <p:nvPr/>
        </p:nvCxnSpPr>
        <p:spPr>
          <a:xfrm rot="16200000" flipH="1">
            <a:off x="8457565" y="1400506"/>
            <a:ext cx="381838" cy="12700"/>
          </a:xfrm>
          <a:prstGeom prst="curvedConnector5">
            <a:avLst>
              <a:gd name="adj1" fmla="val -59868"/>
              <a:gd name="adj2" fmla="val 5429283"/>
              <a:gd name="adj3" fmla="val 159868"/>
            </a:avLst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A8B733-DF28-4CE9-B3D8-9BFA679FBDE7}"/>
              </a:ext>
            </a:extLst>
          </p:cNvPr>
          <p:cNvCxnSpPr>
            <a:cxnSpLocks/>
            <a:stCxn id="78" idx="7"/>
            <a:endCxn id="77" idx="3"/>
          </p:cNvCxnSpPr>
          <p:nvPr/>
        </p:nvCxnSpPr>
        <p:spPr>
          <a:xfrm flipV="1">
            <a:off x="7595691" y="1591425"/>
            <a:ext cx="670955" cy="681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02A034-9B6F-4DC0-B36D-D92E76276D70}"/>
              </a:ext>
            </a:extLst>
          </p:cNvPr>
          <p:cNvCxnSpPr>
            <a:cxnSpLocks/>
            <a:stCxn id="89" idx="7"/>
            <a:endCxn id="77" idx="2"/>
          </p:cNvCxnSpPr>
          <p:nvPr/>
        </p:nvCxnSpPr>
        <p:spPr>
          <a:xfrm flipV="1">
            <a:off x="6524716" y="1400506"/>
            <a:ext cx="1662849" cy="872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ADE3E73-27ED-457B-BF96-45427864ED1E}"/>
              </a:ext>
            </a:extLst>
          </p:cNvPr>
          <p:cNvCxnSpPr>
            <a:cxnSpLocks/>
            <a:stCxn id="90" idx="7"/>
            <a:endCxn id="77" idx="1"/>
          </p:cNvCxnSpPr>
          <p:nvPr/>
        </p:nvCxnSpPr>
        <p:spPr>
          <a:xfrm flipV="1">
            <a:off x="5453741" y="1209587"/>
            <a:ext cx="2812905" cy="1063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EEA41BA0-516F-404E-958C-9203900741F8}"/>
              </a:ext>
            </a:extLst>
          </p:cNvPr>
          <p:cNvSpPr>
            <a:spLocks noChangeAspect="1"/>
          </p:cNvSpPr>
          <p:nvPr/>
        </p:nvSpPr>
        <p:spPr>
          <a:xfrm>
            <a:off x="8182253" y="260648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tailEnd w="lg" len="med"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540000"/>
                      <a:gd name="connsiteY0" fmla="*/ 270000 h 540000"/>
                      <a:gd name="connsiteX1" fmla="*/ 270000 w 540000"/>
                      <a:gd name="connsiteY1" fmla="*/ 0 h 540000"/>
                      <a:gd name="connsiteX2" fmla="*/ 540000 w 540000"/>
                      <a:gd name="connsiteY2" fmla="*/ 270000 h 540000"/>
                      <a:gd name="connsiteX3" fmla="*/ 270000 w 540000"/>
                      <a:gd name="connsiteY3" fmla="*/ 540000 h 540000"/>
                      <a:gd name="connsiteX4" fmla="*/ 0 w 54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0000" h="540000" extrusionOk="0">
                        <a:moveTo>
                          <a:pt x="0" y="270000"/>
                        </a:moveTo>
                        <a:cubicBezTo>
                          <a:pt x="485" y="117236"/>
                          <a:pt x="137964" y="13759"/>
                          <a:pt x="270000" y="0"/>
                        </a:cubicBezTo>
                        <a:cubicBezTo>
                          <a:pt x="405557" y="-5127"/>
                          <a:pt x="551370" y="81018"/>
                          <a:pt x="540000" y="270000"/>
                        </a:cubicBezTo>
                        <a:cubicBezTo>
                          <a:pt x="555950" y="408575"/>
                          <a:pt x="403218" y="580512"/>
                          <a:pt x="270000" y="540000"/>
                        </a:cubicBezTo>
                        <a:cubicBezTo>
                          <a:pt x="111050" y="572294"/>
                          <a:pt x="12971" y="407708"/>
                          <a:pt x="0" y="27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B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AF2B5A-0957-435F-860B-7AAFD463FD21}"/>
              </a:ext>
            </a:extLst>
          </p:cNvPr>
          <p:cNvCxnSpPr>
            <a:cxnSpLocks/>
            <a:stCxn id="104" idx="4"/>
            <a:endCxn id="77" idx="0"/>
          </p:cNvCxnSpPr>
          <p:nvPr/>
        </p:nvCxnSpPr>
        <p:spPr>
          <a:xfrm>
            <a:off x="8452253" y="800648"/>
            <a:ext cx="5312" cy="32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2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Willem brands</dc:creator>
  <cp:lastModifiedBy>Jan Willem brands</cp:lastModifiedBy>
  <cp:revision>1</cp:revision>
  <dcterms:created xsi:type="dcterms:W3CDTF">2021-05-14T08:14:51Z</dcterms:created>
  <dcterms:modified xsi:type="dcterms:W3CDTF">2021-12-21T12:08:28Z</dcterms:modified>
</cp:coreProperties>
</file>