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8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BF9000"/>
    <a:srgbClr val="595959"/>
    <a:srgbClr val="F2F2F2"/>
    <a:srgbClr val="92D050"/>
    <a:srgbClr val="FF7400"/>
    <a:srgbClr val="FF0000"/>
    <a:srgbClr val="F5A6C5"/>
    <a:srgbClr val="4472C4"/>
    <a:srgbClr val="731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2A025-C6BA-4594-B705-87CAEDE07B34}" v="24" dt="2019-09-20T07:32:54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ABADF-6643-4822-9262-34FB1EEBCA72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4435-16A5-4BD7-8399-3125C4F48B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E4435-16A5-4BD7-8399-3125C4F48B1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05" y="435681"/>
            <a:ext cx="11362835" cy="6348984"/>
          </a:xfrm>
          <a:prstGeom prst="rect">
            <a:avLst/>
          </a:prstGeom>
        </p:spPr>
      </p:pic>
      <p:grpSp>
        <p:nvGrpSpPr>
          <p:cNvPr id="10" name="Group 22">
            <a:extLst>
              <a:ext uri="{FF2B5EF4-FFF2-40B4-BE49-F238E27FC236}">
                <a16:creationId xmlns:a16="http://schemas.microsoft.com/office/drawing/2014/main" id="{98E1E0AF-906F-944B-A820-21A62EA0394E}"/>
              </a:ext>
            </a:extLst>
          </p:cNvPr>
          <p:cNvGrpSpPr/>
          <p:nvPr userDrawn="1"/>
        </p:nvGrpSpPr>
        <p:grpSpPr>
          <a:xfrm>
            <a:off x="311375" y="3108332"/>
            <a:ext cx="1255837" cy="1255837"/>
            <a:chOff x="350789" y="1589539"/>
            <a:chExt cx="1175057" cy="1175057"/>
          </a:xfrm>
        </p:grpSpPr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3253AB8A-59C5-4443-9C85-DF10036AE102}"/>
                </a:ext>
              </a:extLst>
            </p:cNvPr>
            <p:cNvSpPr/>
            <p:nvPr/>
          </p:nvSpPr>
          <p:spPr>
            <a:xfrm>
              <a:off x="350789" y="1589539"/>
              <a:ext cx="1175057" cy="11750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01E9C597-4857-904B-BE1E-3CCD47FD2AB1}"/>
                </a:ext>
              </a:extLst>
            </p:cNvPr>
            <p:cNvSpPr/>
            <p:nvPr/>
          </p:nvSpPr>
          <p:spPr>
            <a:xfrm>
              <a:off x="451234" y="1689984"/>
              <a:ext cx="974167" cy="974167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50">
              <a:extLst>
                <a:ext uri="{FF2B5EF4-FFF2-40B4-BE49-F238E27FC236}">
                  <a16:creationId xmlns:a16="http://schemas.microsoft.com/office/drawing/2014/main" id="{6C1137BB-1F7C-DD40-9C32-21FADEB8D9B5}"/>
                </a:ext>
              </a:extLst>
            </p:cNvPr>
            <p:cNvSpPr/>
            <p:nvPr/>
          </p:nvSpPr>
          <p:spPr>
            <a:xfrm>
              <a:off x="552516" y="1791266"/>
              <a:ext cx="771604" cy="7716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0CAEF8AC-5A2A-D940-B0BD-65946682517B}"/>
                </a:ext>
              </a:extLst>
            </p:cNvPr>
            <p:cNvSpPr/>
            <p:nvPr/>
          </p:nvSpPr>
          <p:spPr>
            <a:xfrm>
              <a:off x="644966" y="1883716"/>
              <a:ext cx="586703" cy="58670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52">
              <a:extLst>
                <a:ext uri="{FF2B5EF4-FFF2-40B4-BE49-F238E27FC236}">
                  <a16:creationId xmlns:a16="http://schemas.microsoft.com/office/drawing/2014/main" id="{81D38B25-24E6-5841-AD09-A0010E3BCDAF}"/>
                </a:ext>
              </a:extLst>
            </p:cNvPr>
            <p:cNvSpPr/>
            <p:nvPr/>
          </p:nvSpPr>
          <p:spPr>
            <a:xfrm>
              <a:off x="734260" y="1973010"/>
              <a:ext cx="408115" cy="408115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53">
              <a:extLst>
                <a:ext uri="{FF2B5EF4-FFF2-40B4-BE49-F238E27FC236}">
                  <a16:creationId xmlns:a16="http://schemas.microsoft.com/office/drawing/2014/main" id="{20585591-222D-D240-B52E-036E70E64FA2}"/>
                </a:ext>
              </a:extLst>
            </p:cNvPr>
            <p:cNvSpPr/>
            <p:nvPr/>
          </p:nvSpPr>
          <p:spPr>
            <a:xfrm>
              <a:off x="820350" y="2059100"/>
              <a:ext cx="235936" cy="23593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54">
              <a:extLst>
                <a:ext uri="{FF2B5EF4-FFF2-40B4-BE49-F238E27FC236}">
                  <a16:creationId xmlns:a16="http://schemas.microsoft.com/office/drawing/2014/main" id="{D343AE09-14C2-2C48-AA49-7703FC129C36}"/>
                </a:ext>
              </a:extLst>
            </p:cNvPr>
            <p:cNvCxnSpPr>
              <a:stCxn id="11" idx="2"/>
            </p:cNvCxnSpPr>
            <p:nvPr/>
          </p:nvCxnSpPr>
          <p:spPr>
            <a:xfrm flipV="1">
              <a:off x="350789" y="2173487"/>
              <a:ext cx="1175057" cy="35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5">
              <a:extLst>
                <a:ext uri="{FF2B5EF4-FFF2-40B4-BE49-F238E27FC236}">
                  <a16:creationId xmlns:a16="http://schemas.microsoft.com/office/drawing/2014/main" id="{BF09EE00-7C3E-234E-9B86-A4CCB2C4BF9B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938132" y="1589539"/>
              <a:ext cx="185" cy="117505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57">
              <a:extLst>
                <a:ext uri="{FF2B5EF4-FFF2-40B4-BE49-F238E27FC236}">
                  <a16:creationId xmlns:a16="http://schemas.microsoft.com/office/drawing/2014/main" id="{92A0C798-8BF5-4246-A0AE-BFB6411E1191}"/>
                </a:ext>
              </a:extLst>
            </p:cNvPr>
            <p:cNvSpPr/>
            <p:nvPr/>
          </p:nvSpPr>
          <p:spPr>
            <a:xfrm>
              <a:off x="896296" y="2135046"/>
              <a:ext cx="84044" cy="840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F129-B794-3643-9EA5-4C9BA81F1F36}" type="datetime1">
              <a:rPr lang="nl-NL" smtClean="0"/>
              <a:t>30-9-2019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5A787930-540F-8B44-8DF3-F6FB9F1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696014-DCD0-AC46-947E-C71BF8CB57A1}"/>
              </a:ext>
            </a:extLst>
          </p:cNvPr>
          <p:cNvSpPr/>
          <p:nvPr userDrawn="1"/>
        </p:nvSpPr>
        <p:spPr>
          <a:xfrm>
            <a:off x="10825540" y="2177044"/>
            <a:ext cx="409018" cy="27345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E78D-E28D-3247-A93A-E31ED3CDF0F1}" type="datetime1">
              <a:rPr lang="nl-NL" smtClean="0"/>
              <a:t>30-9-2019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  <p:sp>
        <p:nvSpPr>
          <p:cNvPr id="22" name="Tijdelijke aanduiding voor titel 1">
            <a:extLst>
              <a:ext uri="{FF2B5EF4-FFF2-40B4-BE49-F238E27FC236}">
                <a16:creationId xmlns:a16="http://schemas.microsoft.com/office/drawing/2014/main" id="{D6E853AD-2F40-5141-A3D3-AB97B613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6C308370-DF9E-094E-9171-9C0334A7E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40" y="150564"/>
            <a:ext cx="1397560" cy="560635"/>
          </a:xfrm>
          <a:prstGeom prst="rect">
            <a:avLst/>
          </a:prstGeom>
        </p:spPr>
      </p:pic>
      <p:sp>
        <p:nvSpPr>
          <p:cNvPr id="24" name="Rectangle 24">
            <a:extLst>
              <a:ext uri="{FF2B5EF4-FFF2-40B4-BE49-F238E27FC236}">
                <a16:creationId xmlns:a16="http://schemas.microsoft.com/office/drawing/2014/main" id="{A2859F90-4C8B-FF40-A712-FE15E3430BAA}"/>
              </a:ext>
            </a:extLst>
          </p:cNvPr>
          <p:cNvSpPr/>
          <p:nvPr userDrawn="1"/>
        </p:nvSpPr>
        <p:spPr>
          <a:xfrm>
            <a:off x="10434441" y="150564"/>
            <a:ext cx="225558" cy="555221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30C6AB01-BEDC-8447-91EB-9741E6BEBFB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95157" y="961529"/>
            <a:ext cx="2592000" cy="324000"/>
          </a:xfrm>
          <a:noFill/>
        </p:spPr>
        <p:txBody>
          <a:bodyPr lIns="0" anchor="ctr" anchorCtr="0"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29" name="Tijdelijke aanduiding voor inhoud 2">
            <a:extLst>
              <a:ext uri="{FF2B5EF4-FFF2-40B4-BE49-F238E27FC236}">
                <a16:creationId xmlns:a16="http://schemas.microsoft.com/office/drawing/2014/main" id="{F441C3F3-2DE0-C74E-AB55-BDFCD43D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57" y="1692165"/>
            <a:ext cx="3063614" cy="4546615"/>
          </a:xfrm>
        </p:spPr>
        <p:txBody>
          <a:bodyPr/>
          <a:lstStyle>
            <a:lvl1pPr marL="216000" indent="-216000">
              <a:spcBef>
                <a:spcPts val="400"/>
              </a:spcBef>
              <a:defRPr sz="1400">
                <a:solidFill>
                  <a:schemeClr val="bg1"/>
                </a:solidFill>
              </a:defRPr>
            </a:lvl1pPr>
            <a:lvl2pPr marL="433800" indent="-216000">
              <a:defRPr sz="2000">
                <a:solidFill>
                  <a:schemeClr val="bg1"/>
                </a:solidFill>
              </a:defRPr>
            </a:lvl2pPr>
            <a:lvl3pPr marL="648000" indent="-216000">
              <a:defRPr sz="2000">
                <a:solidFill>
                  <a:schemeClr val="bg1"/>
                </a:solidFill>
              </a:defRPr>
            </a:lvl3pPr>
            <a:lvl4pPr marL="864000" indent="-216000">
              <a:defRPr sz="2000">
                <a:solidFill>
                  <a:schemeClr val="bg1"/>
                </a:solidFill>
              </a:defRPr>
            </a:lvl4pPr>
            <a:lvl5pPr marL="1080000" indent="-216000"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2" name="Tijdelijke aanduiding voor tekst 3">
            <a:extLst>
              <a:ext uri="{FF2B5EF4-FFF2-40B4-BE49-F238E27FC236}">
                <a16:creationId xmlns:a16="http://schemas.microsoft.com/office/drawing/2014/main" id="{30C6AB01-BEDC-8447-91EB-9741E6BEBFBA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46357" y="961529"/>
            <a:ext cx="2592000" cy="324000"/>
          </a:xfrm>
          <a:noFill/>
        </p:spPr>
        <p:txBody>
          <a:bodyPr lIns="0" anchor="ctr" anchorCtr="0"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33" name="Tijdelijke aanduiding voor inhoud 2">
            <a:extLst>
              <a:ext uri="{FF2B5EF4-FFF2-40B4-BE49-F238E27FC236}">
                <a16:creationId xmlns:a16="http://schemas.microsoft.com/office/drawing/2014/main" id="{F441C3F3-2DE0-C74E-AB55-BDFCD43DAD6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646357" y="1692165"/>
            <a:ext cx="3063614" cy="4546615"/>
          </a:xfrm>
        </p:spPr>
        <p:txBody>
          <a:bodyPr/>
          <a:lstStyle>
            <a:lvl1pPr marL="216000" indent="-216000">
              <a:spcBef>
                <a:spcPts val="400"/>
              </a:spcBef>
              <a:defRPr sz="1400">
                <a:solidFill>
                  <a:schemeClr val="bg1"/>
                </a:solidFill>
              </a:defRPr>
            </a:lvl1pPr>
            <a:lvl2pPr marL="433800" indent="-216000">
              <a:defRPr sz="2000">
                <a:solidFill>
                  <a:schemeClr val="bg1"/>
                </a:solidFill>
              </a:defRPr>
            </a:lvl2pPr>
            <a:lvl3pPr marL="648000" indent="-216000">
              <a:defRPr sz="2000">
                <a:solidFill>
                  <a:schemeClr val="bg1"/>
                </a:solidFill>
              </a:defRPr>
            </a:lvl3pPr>
            <a:lvl4pPr marL="864000" indent="-216000">
              <a:defRPr sz="2000">
                <a:solidFill>
                  <a:schemeClr val="bg1"/>
                </a:solidFill>
              </a:defRPr>
            </a:lvl4pPr>
            <a:lvl5pPr marL="1080000" indent="-216000"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develop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012-E80A-DA4D-A59B-31B250B5F5CA}" type="datetime1">
              <a:rPr lang="nl-NL" smtClean="0"/>
              <a:t>30-9-2019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5A787930-540F-8B44-8DF3-F6FB9F1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B9CBA422-2FDB-6248-A8B1-5139F90EA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112FB861-2166-B74C-8BC7-85E96841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4001" y="1260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4CA67A43-930D-E34E-BFE4-980F96E39587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2304000" y="864001"/>
            <a:ext cx="3096000" cy="324000"/>
          </a:xfrm>
          <a:solidFill>
            <a:schemeClr val="tx1">
              <a:lumMod val="65000"/>
              <a:lumOff val="35000"/>
            </a:schemeClr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11" name="Tijdelijke aanduiding voor afbeelding 2">
            <a:extLst>
              <a:ext uri="{FF2B5EF4-FFF2-40B4-BE49-F238E27FC236}">
                <a16:creationId xmlns:a16="http://schemas.microsoft.com/office/drawing/2014/main" id="{1FCB43BD-C27B-6C4F-8E0E-6C3D2880FB7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60000" y="2532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23624F07-2427-0F4B-B469-7D7532D5E5A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304001" y="2532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DA9FB31F-5415-8540-9663-758CD12AE66B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60000" y="3804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2A3BE339-F02F-674C-ADAE-263881492AC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2304001" y="380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144A7F52-A497-1D4A-A0F6-4F6209F9AF20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60000" y="5094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jdelijke aanduiding voor tekst 3">
            <a:extLst>
              <a:ext uri="{FF2B5EF4-FFF2-40B4-BE49-F238E27FC236}">
                <a16:creationId xmlns:a16="http://schemas.microsoft.com/office/drawing/2014/main" id="{070F4766-10BC-7140-8520-EF5302F997F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2304001" y="509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B3E91623-01AA-0A4E-8570-8A917680F77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5472000" y="864001"/>
            <a:ext cx="3096000" cy="324000"/>
          </a:xfrm>
          <a:solidFill>
            <a:schemeClr val="tx1">
              <a:lumMod val="65000"/>
              <a:lumOff val="35000"/>
            </a:schemeClr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EFF3C51C-81B6-424C-B775-84D0BFA6B8AB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640000" y="864001"/>
            <a:ext cx="3096000" cy="324000"/>
          </a:xfrm>
          <a:solidFill>
            <a:schemeClr val="tx1">
              <a:lumMod val="65000"/>
              <a:lumOff val="35000"/>
            </a:schemeClr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3C165259-2D9C-364B-A7EE-875D1C02FCEE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8640000" y="1260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564A5836-0B34-D541-BA4C-A3C9B555629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640000" y="2532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2A1A49CB-7374-C644-B8CB-18B8C269C2A5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8640000" y="380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0BB535CE-5C3F-0B4F-9102-866710BC6CE2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640000" y="509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9C1617E0-1C20-3E46-B400-00490486A4A8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5471999" y="1260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ECEDBE1F-BF4D-A14D-AF97-3553C051208B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xfrm>
            <a:off x="5471999" y="2532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F47B9F33-4FDA-E74E-87B1-B945C23E9A0F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471999" y="380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237B604C-CF3D-BE45-8D02-175036333E8D}"/>
              </a:ext>
            </a:extLst>
          </p:cNvPr>
          <p:cNvSpPr>
            <a:spLocks noGrp="1"/>
          </p:cNvSpPr>
          <p:nvPr>
            <p:ph type="body" sz="half" idx="29"/>
          </p:nvPr>
        </p:nvSpPr>
        <p:spPr>
          <a:xfrm>
            <a:off x="5471999" y="509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577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30-9-2019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6F201F68-6C59-BE49-B566-D89F223FC2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64000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37CAC365-361C-574E-89F6-3B911542C10D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2664000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75B8F7DD-146B-974C-9649-DE0A9939B94F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664000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B3ADD46F-75B4-4C48-B6C9-D6C9870294B7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664000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24CA0720-831B-5B42-83D9-77FB77279E85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2664000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Tijdelijke aanduiding voor tekst 3">
            <a:extLst>
              <a:ext uri="{FF2B5EF4-FFF2-40B4-BE49-F238E27FC236}">
                <a16:creationId xmlns:a16="http://schemas.microsoft.com/office/drawing/2014/main" id="{4C6ADE56-E0F5-5549-B172-88816601E97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9577346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3CAAB12A-8003-D042-9224-C78FB4DF340B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577346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Tijdelijke aanduiding voor tekst 3">
            <a:extLst>
              <a:ext uri="{FF2B5EF4-FFF2-40B4-BE49-F238E27FC236}">
                <a16:creationId xmlns:a16="http://schemas.microsoft.com/office/drawing/2014/main" id="{00DB3076-A11F-4848-B653-8CE7BCAC854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9577346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2" name="Tijdelijke aanduiding voor tekst 3">
            <a:extLst>
              <a:ext uri="{FF2B5EF4-FFF2-40B4-BE49-F238E27FC236}">
                <a16:creationId xmlns:a16="http://schemas.microsoft.com/office/drawing/2014/main" id="{97F32A2B-65B6-C548-AFDD-66C97DC3BD5D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9577346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3" name="Tijdelijke aanduiding voor tekst 3">
            <a:extLst>
              <a:ext uri="{FF2B5EF4-FFF2-40B4-BE49-F238E27FC236}">
                <a16:creationId xmlns:a16="http://schemas.microsoft.com/office/drawing/2014/main" id="{FC18E5D7-4D2C-7640-91AF-08B612717639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272000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79DF16C6-F7A1-1B4B-BC73-98EB1529DF53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7272000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B4ABADE2-0A21-694D-BFB8-1AE54A75B427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272000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6" name="Tijdelijke aanduiding voor tekst 3">
            <a:extLst>
              <a:ext uri="{FF2B5EF4-FFF2-40B4-BE49-F238E27FC236}">
                <a16:creationId xmlns:a16="http://schemas.microsoft.com/office/drawing/2014/main" id="{11363DE2-72AB-E14B-9783-9DF714FA5774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272000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7" name="Tijdelijke aanduiding voor tekst 3">
            <a:extLst>
              <a:ext uri="{FF2B5EF4-FFF2-40B4-BE49-F238E27FC236}">
                <a16:creationId xmlns:a16="http://schemas.microsoft.com/office/drawing/2014/main" id="{6B06B490-8240-9746-B373-09D8769C1525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4968000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3C5CBEA9-9E1F-A04A-A3C5-EBCBF96C843E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4968000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9" name="Tijdelijke aanduiding voor tekst 3">
            <a:extLst>
              <a:ext uri="{FF2B5EF4-FFF2-40B4-BE49-F238E27FC236}">
                <a16:creationId xmlns:a16="http://schemas.microsoft.com/office/drawing/2014/main" id="{FC6DF59B-27CC-C543-B57E-76AABBF6CEA0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4968000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0" name="Tijdelijke aanduiding voor tekst 3">
            <a:extLst>
              <a:ext uri="{FF2B5EF4-FFF2-40B4-BE49-F238E27FC236}">
                <a16:creationId xmlns:a16="http://schemas.microsoft.com/office/drawing/2014/main" id="{B16D01AF-15CD-454D-90CC-50EA9FC44011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4968000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1" name="Tijdelijke aanduiding voor tekst 3">
            <a:extLst>
              <a:ext uri="{FF2B5EF4-FFF2-40B4-BE49-F238E27FC236}">
                <a16:creationId xmlns:a16="http://schemas.microsoft.com/office/drawing/2014/main" id="{5F299569-7694-524D-B3FD-24E33E1B874F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9577346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2" name="Tijdelijke aanduiding voor tekst 3">
            <a:extLst>
              <a:ext uri="{FF2B5EF4-FFF2-40B4-BE49-F238E27FC236}">
                <a16:creationId xmlns:a16="http://schemas.microsoft.com/office/drawing/2014/main" id="{04B1671A-2A6F-2544-809E-B596D5D20C46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7272000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3" name="Tijdelijke aanduiding voor tekst 3">
            <a:extLst>
              <a:ext uri="{FF2B5EF4-FFF2-40B4-BE49-F238E27FC236}">
                <a16:creationId xmlns:a16="http://schemas.microsoft.com/office/drawing/2014/main" id="{DC96DCAF-1669-4743-82D0-EFCE91FC378F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4968000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4" name="Tijdelijke aanduiding voor titel 1">
            <a:extLst>
              <a:ext uri="{FF2B5EF4-FFF2-40B4-BE49-F238E27FC236}">
                <a16:creationId xmlns:a16="http://schemas.microsoft.com/office/drawing/2014/main" id="{11888C4A-33A6-F549-A675-46A743B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pic>
        <p:nvPicPr>
          <p:cNvPr id="45" name="Picture 45">
            <a:extLst>
              <a:ext uri="{FF2B5EF4-FFF2-40B4-BE49-F238E27FC236}">
                <a16:creationId xmlns:a16="http://schemas.microsoft.com/office/drawing/2014/main" id="{4FC4F751-76A1-1A45-ACD2-2793B09F0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40" y="144000"/>
            <a:ext cx="1397560" cy="560635"/>
          </a:xfrm>
          <a:prstGeom prst="rect">
            <a:avLst/>
          </a:prstGeom>
        </p:spPr>
      </p:pic>
      <p:sp>
        <p:nvSpPr>
          <p:cNvPr id="46" name="Rectangle 46">
            <a:extLst>
              <a:ext uri="{FF2B5EF4-FFF2-40B4-BE49-F238E27FC236}">
                <a16:creationId xmlns:a16="http://schemas.microsoft.com/office/drawing/2014/main" id="{2BE70DE3-0281-7B4E-AA70-D86193E50CA8}"/>
              </a:ext>
            </a:extLst>
          </p:cNvPr>
          <p:cNvSpPr/>
          <p:nvPr userDrawn="1"/>
        </p:nvSpPr>
        <p:spPr>
          <a:xfrm>
            <a:off x="10934638" y="144000"/>
            <a:ext cx="607162" cy="560635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jdelijke aanduiding voor tekst 3">
            <a:extLst>
              <a:ext uri="{FF2B5EF4-FFF2-40B4-BE49-F238E27FC236}">
                <a16:creationId xmlns:a16="http://schemas.microsoft.com/office/drawing/2014/main" id="{ACBAD3B7-36B0-3B44-A52D-CA7818371155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4968000" y="864001"/>
            <a:ext cx="6841346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9BD672E-C4F8-EF43-898C-D1999C450CBA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2664000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0" name="Tijdelijke aanduiding voor tekst 3">
            <a:extLst>
              <a:ext uri="{FF2B5EF4-FFF2-40B4-BE49-F238E27FC236}">
                <a16:creationId xmlns:a16="http://schemas.microsoft.com/office/drawing/2014/main" id="{C4CD34E5-9C95-0249-96B5-344C9B7B1C32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968000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1BD96D40-52B5-3D49-8BC1-0385E7C8C67F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7272000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2" name="Tijdelijke aanduiding voor tekst 3">
            <a:extLst>
              <a:ext uri="{FF2B5EF4-FFF2-40B4-BE49-F238E27FC236}">
                <a16:creationId xmlns:a16="http://schemas.microsoft.com/office/drawing/2014/main" id="{91F5329D-70EC-C94F-8F78-1D30D4B99C3A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9577346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3" name="Tijdelijke aanduiding voor tekst 3">
            <a:extLst>
              <a:ext uri="{FF2B5EF4-FFF2-40B4-BE49-F238E27FC236}">
                <a16:creationId xmlns:a16="http://schemas.microsoft.com/office/drawing/2014/main" id="{54D074E3-74D6-2E41-A875-5CD1D1DCD361}"/>
              </a:ext>
            </a:extLst>
          </p:cNvPr>
          <p:cNvSpPr>
            <a:spLocks noGrp="1"/>
          </p:cNvSpPr>
          <p:nvPr>
            <p:ph type="body" sz="half" idx="37"/>
          </p:nvPr>
        </p:nvSpPr>
        <p:spPr>
          <a:xfrm>
            <a:off x="360000" y="2196353"/>
            <a:ext cx="2232000" cy="2742119"/>
          </a:xfrm>
          <a:noFill/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567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0A2-C818-A941-A2B3-0C5ACB9104DB}" type="datetime1">
              <a:rPr lang="nl-NL" smtClean="0"/>
              <a:t>30-9-2019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9F122B9E-9CC1-1F44-BDCC-BAC68CB6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5A3814EB-1759-7249-B954-FF472BD461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35998" y="1332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CA326D36-4F3D-A143-91AA-6FE3868C06C9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9900000" y="1332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D3F3C32B-4522-904E-8F76-CDDBA4D015F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60000" y="1332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2AF8F1A2-B94A-5445-9914-5EB144134A6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919996" y="1332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6901EA4C-7321-9445-9822-FD0482967C02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360000" y="5796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A3696D5D-2494-7149-9A24-88DB0BFFAD4C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60000" y="5300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0FCA2E78-966E-8C46-9A4B-9BC490DB25A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360000" y="4804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65B580A9-2F0B-7342-8EDA-05E1B17C9746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360000" y="4308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6A2683ED-8C29-3B4D-867F-342AF830C9C6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60000" y="3812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CE5F9D13-9B2A-0748-987C-3FA296C29B9C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60000" y="3316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8D7FAE7C-2445-944D-992B-72D4D93280C4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360000" y="2820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9DD22EA0-0550-EB43-B8DB-CC92BFFB425A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360000" y="2324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31" name="Tijdelijke aanduiding voor tekst 3">
            <a:extLst>
              <a:ext uri="{FF2B5EF4-FFF2-40B4-BE49-F238E27FC236}">
                <a16:creationId xmlns:a16="http://schemas.microsoft.com/office/drawing/2014/main" id="{9ED4956E-55E1-E741-BC28-FAF95E21A110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360000" y="1828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F4544E4D-E946-9F44-A098-C5C85C0FFDAE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935998" y="5796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6" name="Tijdelijke aanduiding voor tekst 3">
            <a:extLst>
              <a:ext uri="{FF2B5EF4-FFF2-40B4-BE49-F238E27FC236}">
                <a16:creationId xmlns:a16="http://schemas.microsoft.com/office/drawing/2014/main" id="{8FB89FA9-667E-3F44-A2AF-0B5DAB696885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7919996" y="5796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7" name="Tijdelijke aanduiding voor tekst 3">
            <a:extLst>
              <a:ext uri="{FF2B5EF4-FFF2-40B4-BE49-F238E27FC236}">
                <a16:creationId xmlns:a16="http://schemas.microsoft.com/office/drawing/2014/main" id="{168BE815-9A84-A040-8111-B4DB6EF24A3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935998" y="5300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BD2E19E3-847E-9C49-991F-BC82A1ADFD36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7919996" y="5300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9" name="Tijdelijke aanduiding voor tekst 3">
            <a:extLst>
              <a:ext uri="{FF2B5EF4-FFF2-40B4-BE49-F238E27FC236}">
                <a16:creationId xmlns:a16="http://schemas.microsoft.com/office/drawing/2014/main" id="{56400B24-6A4D-EF43-B495-55B9C9E15364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9900000" y="5796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1" name="Tijdelijke aanduiding voor tekst 3">
            <a:extLst>
              <a:ext uri="{FF2B5EF4-FFF2-40B4-BE49-F238E27FC236}">
                <a16:creationId xmlns:a16="http://schemas.microsoft.com/office/drawing/2014/main" id="{A37469CA-8863-B744-B824-AB9F138C68F6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900000" y="5300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2" name="Tijdelijke aanduiding voor tekst 3">
            <a:extLst>
              <a:ext uri="{FF2B5EF4-FFF2-40B4-BE49-F238E27FC236}">
                <a16:creationId xmlns:a16="http://schemas.microsoft.com/office/drawing/2014/main" id="{63292E97-F233-2E43-B13F-C3D6C37EE6E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935998" y="4804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3" name="Tijdelijke aanduiding voor tekst 3">
            <a:extLst>
              <a:ext uri="{FF2B5EF4-FFF2-40B4-BE49-F238E27FC236}">
                <a16:creationId xmlns:a16="http://schemas.microsoft.com/office/drawing/2014/main" id="{C9147F7C-2042-CA4B-96D0-05D41555E48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900000" y="4804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4" name="Tijdelijke aanduiding voor tekst 3">
            <a:extLst>
              <a:ext uri="{FF2B5EF4-FFF2-40B4-BE49-F238E27FC236}">
                <a16:creationId xmlns:a16="http://schemas.microsoft.com/office/drawing/2014/main" id="{202F98A3-3391-FD45-B654-C3A950B625A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7919996" y="4804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5" name="Tijdelijke aanduiding voor tekst 3">
            <a:extLst>
              <a:ext uri="{FF2B5EF4-FFF2-40B4-BE49-F238E27FC236}">
                <a16:creationId xmlns:a16="http://schemas.microsoft.com/office/drawing/2014/main" id="{D8460A44-2251-194F-801E-F87E4881B9E1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35998" y="4308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6" name="Tijdelijke aanduiding voor tekst 3">
            <a:extLst>
              <a:ext uri="{FF2B5EF4-FFF2-40B4-BE49-F238E27FC236}">
                <a16:creationId xmlns:a16="http://schemas.microsoft.com/office/drawing/2014/main" id="{31CA9466-57E0-844E-BBAF-7662809B8EEB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900000" y="4308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CB04347A-0157-B247-84E1-EF583521C140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7919996" y="4308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8" name="Tijdelijke aanduiding voor tekst 3">
            <a:extLst>
              <a:ext uri="{FF2B5EF4-FFF2-40B4-BE49-F238E27FC236}">
                <a16:creationId xmlns:a16="http://schemas.microsoft.com/office/drawing/2014/main" id="{83B7D421-95CA-A448-B78B-464138701C1B}"/>
              </a:ext>
            </a:extLst>
          </p:cNvPr>
          <p:cNvSpPr>
            <a:spLocks noGrp="1"/>
          </p:cNvSpPr>
          <p:nvPr>
            <p:ph type="body" sz="half" idx="44" hasCustomPrompt="1"/>
          </p:nvPr>
        </p:nvSpPr>
        <p:spPr>
          <a:xfrm>
            <a:off x="935998" y="3816942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9A492AB-8809-8947-B72E-4E877D3ECE77}"/>
              </a:ext>
            </a:extLst>
          </p:cNvPr>
          <p:cNvSpPr>
            <a:spLocks noGrp="1"/>
          </p:cNvSpPr>
          <p:nvPr>
            <p:ph type="body" sz="half" idx="45" hasCustomPrompt="1"/>
          </p:nvPr>
        </p:nvSpPr>
        <p:spPr>
          <a:xfrm>
            <a:off x="9900000" y="3816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0" name="Tijdelijke aanduiding voor tekst 3">
            <a:extLst>
              <a:ext uri="{FF2B5EF4-FFF2-40B4-BE49-F238E27FC236}">
                <a16:creationId xmlns:a16="http://schemas.microsoft.com/office/drawing/2014/main" id="{E513A3FD-635D-604B-95F9-C2A5DDAAE3AA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7919996" y="3816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69258121-F038-6B4C-BDE6-A3908BB8FBB0}"/>
              </a:ext>
            </a:extLst>
          </p:cNvPr>
          <p:cNvSpPr>
            <a:spLocks noGrp="1"/>
          </p:cNvSpPr>
          <p:nvPr>
            <p:ph type="body" sz="half" idx="47" hasCustomPrompt="1"/>
          </p:nvPr>
        </p:nvSpPr>
        <p:spPr>
          <a:xfrm>
            <a:off x="935998" y="3312942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2" name="Tijdelijke aanduiding voor tekst 3">
            <a:extLst>
              <a:ext uri="{FF2B5EF4-FFF2-40B4-BE49-F238E27FC236}">
                <a16:creationId xmlns:a16="http://schemas.microsoft.com/office/drawing/2014/main" id="{F49C59CF-4E17-B243-9971-48568DC044E8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00000" y="3312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3" name="Tijdelijke aanduiding voor tekst 3">
            <a:extLst>
              <a:ext uri="{FF2B5EF4-FFF2-40B4-BE49-F238E27FC236}">
                <a16:creationId xmlns:a16="http://schemas.microsoft.com/office/drawing/2014/main" id="{68238029-8D82-094B-926A-5946DF538804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7919996" y="3312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4" name="Tijdelijke aanduiding voor tekst 3">
            <a:extLst>
              <a:ext uri="{FF2B5EF4-FFF2-40B4-BE49-F238E27FC236}">
                <a16:creationId xmlns:a16="http://schemas.microsoft.com/office/drawing/2014/main" id="{63A17866-2A95-A04D-8443-6B53170FA840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935998" y="2825058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5" name="Tijdelijke aanduiding voor tekst 3">
            <a:extLst>
              <a:ext uri="{FF2B5EF4-FFF2-40B4-BE49-F238E27FC236}">
                <a16:creationId xmlns:a16="http://schemas.microsoft.com/office/drawing/2014/main" id="{EF5E4FBB-BEBD-A743-B3F0-3FC02CCB34F7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9900000" y="2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6" name="Tijdelijke aanduiding voor tekst 3">
            <a:extLst>
              <a:ext uri="{FF2B5EF4-FFF2-40B4-BE49-F238E27FC236}">
                <a16:creationId xmlns:a16="http://schemas.microsoft.com/office/drawing/2014/main" id="{B504A09B-4005-6F42-AF6C-53C429F90EE6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7919996" y="2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7" name="Tijdelijke aanduiding voor tekst 3">
            <a:extLst>
              <a:ext uri="{FF2B5EF4-FFF2-40B4-BE49-F238E27FC236}">
                <a16:creationId xmlns:a16="http://schemas.microsoft.com/office/drawing/2014/main" id="{44020153-5D87-474E-81CF-758BB6E8F55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935998" y="2321058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tekst 3">
            <a:extLst>
              <a:ext uri="{FF2B5EF4-FFF2-40B4-BE49-F238E27FC236}">
                <a16:creationId xmlns:a16="http://schemas.microsoft.com/office/drawing/2014/main" id="{F01DC515-49EF-D94D-B3F8-AA5661AF93AF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9900000" y="2321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9" name="Tijdelijke aanduiding voor tekst 3">
            <a:extLst>
              <a:ext uri="{FF2B5EF4-FFF2-40B4-BE49-F238E27FC236}">
                <a16:creationId xmlns:a16="http://schemas.microsoft.com/office/drawing/2014/main" id="{8F481C43-CA77-CB44-BAB9-93CF9BC12E21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919996" y="2321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0" name="Tijdelijke aanduiding voor tekst 3">
            <a:extLst>
              <a:ext uri="{FF2B5EF4-FFF2-40B4-BE49-F238E27FC236}">
                <a16:creationId xmlns:a16="http://schemas.microsoft.com/office/drawing/2014/main" id="{8CE939D3-9550-864E-9FBB-735E0ED9C70B}"/>
              </a:ext>
            </a:extLst>
          </p:cNvPr>
          <p:cNvSpPr>
            <a:spLocks noGrp="1"/>
          </p:cNvSpPr>
          <p:nvPr>
            <p:ph type="body" sz="half" idx="56" hasCustomPrompt="1"/>
          </p:nvPr>
        </p:nvSpPr>
        <p:spPr>
          <a:xfrm>
            <a:off x="935998" y="1825058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1" name="Tijdelijke aanduiding voor tekst 3">
            <a:extLst>
              <a:ext uri="{FF2B5EF4-FFF2-40B4-BE49-F238E27FC236}">
                <a16:creationId xmlns:a16="http://schemas.microsoft.com/office/drawing/2014/main" id="{985E0E58-1760-6A41-AC7A-459FF467BF88}"/>
              </a:ext>
            </a:extLst>
          </p:cNvPr>
          <p:cNvSpPr>
            <a:spLocks noGrp="1"/>
          </p:cNvSpPr>
          <p:nvPr>
            <p:ph type="body" sz="half" idx="57" hasCustomPrompt="1"/>
          </p:nvPr>
        </p:nvSpPr>
        <p:spPr>
          <a:xfrm>
            <a:off x="9900000" y="1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2" name="Tijdelijke aanduiding voor tekst 3">
            <a:extLst>
              <a:ext uri="{FF2B5EF4-FFF2-40B4-BE49-F238E27FC236}">
                <a16:creationId xmlns:a16="http://schemas.microsoft.com/office/drawing/2014/main" id="{14AD1765-4BE3-7846-B53F-7536252CD0EA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7919996" y="1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3" name="Tijdelijke aanduiding voor tekst 3">
            <a:extLst>
              <a:ext uri="{FF2B5EF4-FFF2-40B4-BE49-F238E27FC236}">
                <a16:creationId xmlns:a16="http://schemas.microsoft.com/office/drawing/2014/main" id="{358D44A1-C055-C54E-80AB-56A447D6A72F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935998" y="972000"/>
            <a:ext cx="6912000" cy="28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4" name="Tijdelijke aanduiding voor tekst 3">
            <a:extLst>
              <a:ext uri="{FF2B5EF4-FFF2-40B4-BE49-F238E27FC236}">
                <a16:creationId xmlns:a16="http://schemas.microsoft.com/office/drawing/2014/main" id="{2770578A-26B5-B54D-8B76-CF84A77625D9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7920000" y="972000"/>
            <a:ext cx="1908000" cy="28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 bewerken</a:t>
            </a:r>
          </a:p>
        </p:txBody>
      </p:sp>
      <p:sp>
        <p:nvSpPr>
          <p:cNvPr id="65" name="Tijdelijke aanduiding voor tekst 3">
            <a:extLst>
              <a:ext uri="{FF2B5EF4-FFF2-40B4-BE49-F238E27FC236}">
                <a16:creationId xmlns:a16="http://schemas.microsoft.com/office/drawing/2014/main" id="{9549D438-EE6D-1E43-9145-D148E1E804F3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9900000" y="972000"/>
            <a:ext cx="1908000" cy="28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 bewerken</a:t>
            </a:r>
          </a:p>
        </p:txBody>
      </p:sp>
    </p:spTree>
    <p:extLst>
      <p:ext uri="{BB962C8B-B14F-4D97-AF65-F5344CB8AC3E}">
        <p14:creationId xmlns:p14="http://schemas.microsoft.com/office/powerpoint/2010/main" val="258570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jflagenmod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>
            <a:extLst>
              <a:ext uri="{FF2B5EF4-FFF2-40B4-BE49-F238E27FC236}">
                <a16:creationId xmlns:a16="http://schemas.microsoft.com/office/drawing/2014/main" id="{14A85676-00E1-B443-97F4-855E88711468}"/>
              </a:ext>
            </a:extLst>
          </p:cNvPr>
          <p:cNvSpPr/>
          <p:nvPr userDrawn="1"/>
        </p:nvSpPr>
        <p:spPr>
          <a:xfrm>
            <a:off x="360000" y="864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29A7-BD68-3048-B098-CD5FAF3CCFF8}" type="datetime1">
              <a:rPr lang="nl-NL" smtClean="0"/>
              <a:t>30-9-2019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5A787930-540F-8B44-8DF3-F6FB9F1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C0EA49BD-133A-8342-BEA6-46B31386E40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60000" y="864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9948BC6C-4E7A-CC4B-AAED-DF01A7FDDE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24000" y="864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DF5D6788-9D69-E445-8D87-704CA7E0F894}"/>
              </a:ext>
            </a:extLst>
          </p:cNvPr>
          <p:cNvSpPr/>
          <p:nvPr userDrawn="1"/>
        </p:nvSpPr>
        <p:spPr>
          <a:xfrm>
            <a:off x="360000" y="1908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1EF8F711-CC8A-094F-A09B-941099F38137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24000" y="1908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6AE1F25-0865-8042-9399-55479DD7FFB7}"/>
              </a:ext>
            </a:extLst>
          </p:cNvPr>
          <p:cNvSpPr/>
          <p:nvPr userDrawn="1"/>
        </p:nvSpPr>
        <p:spPr>
          <a:xfrm>
            <a:off x="360000" y="2952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47DC11CF-C3E2-0E4F-8320-FA3E8339EF4D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224000" y="2952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4BCBA5B8-2091-1047-B107-96E49BB355D9}"/>
              </a:ext>
            </a:extLst>
          </p:cNvPr>
          <p:cNvSpPr/>
          <p:nvPr userDrawn="1"/>
        </p:nvSpPr>
        <p:spPr>
          <a:xfrm>
            <a:off x="360000" y="3996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32152B47-4227-704F-AE42-20437372A77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224000" y="3996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77A67011-0013-C244-845A-6BD437BBE223}"/>
              </a:ext>
            </a:extLst>
          </p:cNvPr>
          <p:cNvSpPr/>
          <p:nvPr userDrawn="1"/>
        </p:nvSpPr>
        <p:spPr>
          <a:xfrm>
            <a:off x="360000" y="5040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03CA53CD-7630-9648-BDA0-6ABBAFDD882A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224000" y="5040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B2F708AB-FA13-D642-86B2-7AB881B33A3B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360000" y="1908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B983909D-269F-1844-8440-A3C0738DA5E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60000" y="2952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BF716D15-30E3-1C42-8B5D-0014F4669461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60000" y="3996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DBCC4405-9045-CD4D-8B52-617C194ABE23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360000" y="5040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4716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B87B-5C3D-426C-B129-4403983B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90174A-AAAD-49A4-9FCE-797CE7CF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85520"/>
            <a:ext cx="7920000" cy="5191443"/>
          </a:xfrm>
        </p:spPr>
        <p:txBody>
          <a:bodyPr/>
          <a:lstStyle>
            <a:lvl1pPr marL="216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38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48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64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80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7CAA25-9A1E-4402-AD15-A7678A8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747B-3158-A54C-9EE5-7890F1F3E3D2}" type="datetime1">
              <a:rPr lang="nl-NL" smtClean="0"/>
              <a:t>30-9-2019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6C43E7-85D4-43BD-86E6-17FBA395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924066-79A6-4083-8F72-4A25CE39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1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FCD7F6-0177-45D0-94B3-3295E8DF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9E5A-4530-9A41-B215-D3FAC7483EBD}" type="datetime1">
              <a:rPr lang="nl-NL" smtClean="0"/>
              <a:t>30-9-2019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90693C-9F79-4559-9429-C2BC611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A524F-42D9-49A2-BB9D-D55F589F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2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1EEACB-F1B4-294F-B035-E4F8C215D0E7}"/>
              </a:ext>
            </a:extLst>
          </p:cNvPr>
          <p:cNvSpPr/>
          <p:nvPr userDrawn="1"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CCA94E0-84F6-3343-8166-003B6160B361}"/>
              </a:ext>
            </a:extLst>
          </p:cNvPr>
          <p:cNvSpPr txBox="1"/>
          <p:nvPr userDrawn="1"/>
        </p:nvSpPr>
        <p:spPr>
          <a:xfrm>
            <a:off x="540000" y="6450265"/>
            <a:ext cx="1187184" cy="333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noProof="1"/>
              <a:t>Common Ground</a:t>
            </a:r>
          </a:p>
          <a:p>
            <a:pPr>
              <a:lnSpc>
                <a:spcPts val="1300"/>
              </a:lnSpc>
            </a:pPr>
            <a:r>
              <a:rPr lang="en-US" sz="1200" noProof="1">
                <a:solidFill>
                  <a:schemeClr val="bg1"/>
                </a:solidFill>
              </a:rPr>
              <a:t>samen organiseren</a:t>
            </a:r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0C491F-DCF6-4F06-AA67-AC6D5E1D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4CB7EF-E882-44F7-AB64-0A448E2A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22D0B-517A-4D3A-8A79-49CF67E25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12000" y="6516000"/>
            <a:ext cx="18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0BA1E557-4DD9-D94E-9940-8B0D67592F61}" type="datetime1">
              <a:rPr lang="nl-NL" smtClean="0"/>
              <a:t>30-9-2019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AD2CD9-D89E-4C10-BF37-5A7DF522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12000" y="6516000"/>
            <a:ext cx="54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/>
              <a:t>Bewerk deze tekst via de funcite Koptekst en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101F6-6897-4D00-AEF0-B3F20653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000" y="651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362B75-637D-445A-A6CE-CDFACE6DC9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1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9" r:id="rId4"/>
    <p:sldLayoutId id="2147483661" r:id="rId5"/>
    <p:sldLayoutId id="2147483655" r:id="rId6"/>
    <p:sldLayoutId id="2147483662" r:id="rId7"/>
    <p:sldLayoutId id="2147483650" r:id="rId8"/>
    <p:sldLayoutId id="214748365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round.n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51548" y="1278000"/>
            <a:ext cx="2239106" cy="502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jdelijke aanduiding voor tekst 63">
            <a:extLst>
              <a:ext uri="{FF2B5EF4-FFF2-40B4-BE49-F238E27FC236}">
                <a16:creationId xmlns:a16="http://schemas.microsoft.com/office/drawing/2014/main" id="{70E41B80-F1A5-4942-AD94-245009F5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nl-NL" sz="1400" i="1" dirty="0"/>
              <a:t>Als productowner wil ik een UX plan hebben zodat we zo hoog mogelijke waarde creëren voor de klant</a:t>
            </a:r>
          </a:p>
          <a:p>
            <a:endParaRPr lang="nl-NL" sz="1400" i="1" dirty="0"/>
          </a:p>
        </p:txBody>
      </p:sp>
      <p:sp>
        <p:nvSpPr>
          <p:cNvPr id="65" name="Tijdelijke aanduiding voor tekst 64">
            <a:extLst>
              <a:ext uri="{FF2B5EF4-FFF2-40B4-BE49-F238E27FC236}">
                <a16:creationId xmlns:a16="http://schemas.microsoft.com/office/drawing/2014/main" id="{55DD5889-3E98-E941-8074-C9E5D4AD304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nl-NL" sz="1400" dirty="0"/>
              <a:t>Als productowner wil alle bestaande componenten aan elkaar knopen zodat we zien dat deze </a:t>
            </a:r>
            <a:r>
              <a:rPr lang="nl-NL" sz="1400" dirty="0" err="1"/>
              <a:t>samen-werken</a:t>
            </a:r>
            <a:r>
              <a:rPr lang="nl-NL" sz="1400" dirty="0"/>
              <a:t>.</a:t>
            </a:r>
          </a:p>
        </p:txBody>
      </p:sp>
      <p:sp>
        <p:nvSpPr>
          <p:cNvPr id="66" name="Tijdelijke aanduiding voor tekst 65">
            <a:extLst>
              <a:ext uri="{FF2B5EF4-FFF2-40B4-BE49-F238E27FC236}">
                <a16:creationId xmlns:a16="http://schemas.microsoft.com/office/drawing/2014/main" id="{133FBE64-E6B1-B945-ACC3-9CC5D4E7CC5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nl-NL" sz="1400" dirty="0"/>
              <a:t>Als ontwikkelteam willen we bij de implementatie zoveel mogelijk gebruik maken van </a:t>
            </a:r>
            <a:r>
              <a:rPr lang="nl-NL" sz="1400" dirty="0" err="1"/>
              <a:t>Camunda</a:t>
            </a:r>
            <a:endParaRPr lang="nl-NL" sz="1400" dirty="0"/>
          </a:p>
        </p:txBody>
      </p:sp>
      <p:sp>
        <p:nvSpPr>
          <p:cNvPr id="68" name="Tijdelijke aanduiding voor tekst 67">
            <a:extLst>
              <a:ext uri="{FF2B5EF4-FFF2-40B4-BE49-F238E27FC236}">
                <a16:creationId xmlns:a16="http://schemas.microsoft.com/office/drawing/2014/main" id="{D4B08D07-43EF-A84B-AA25-05CD10C1E11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nl-NL">
                <a:solidFill>
                  <a:schemeClr val="tx1">
                    <a:lumMod val="65000"/>
                    <a:lumOff val="35000"/>
                  </a:schemeClr>
                </a:solidFill>
              </a:rPr>
              <a:t>RISICO (ROAM)</a:t>
            </a:r>
          </a:p>
          <a:p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ijdelijke aanduiding voor tekst 70">
            <a:extLst>
              <a:ext uri="{FF2B5EF4-FFF2-40B4-BE49-F238E27FC236}">
                <a16:creationId xmlns:a16="http://schemas.microsoft.com/office/drawing/2014/main" id="{53A4FC13-89ED-714A-8C09-0BE896B06CC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72" name="Tijdelijke aanduiding voor tekst 71">
            <a:extLst>
              <a:ext uri="{FF2B5EF4-FFF2-40B4-BE49-F238E27FC236}">
                <a16:creationId xmlns:a16="http://schemas.microsoft.com/office/drawing/2014/main" id="{B666EF12-2EEA-6B4B-AD64-1AD392A3772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74" name="Tijdelijke aanduiding voor tekst 73">
            <a:extLst>
              <a:ext uri="{FF2B5EF4-FFF2-40B4-BE49-F238E27FC236}">
                <a16:creationId xmlns:a16="http://schemas.microsoft.com/office/drawing/2014/main" id="{03C50A0E-6B7F-9443-AA4F-E1B0BB409FD9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Testscrips zijn opgesteld  API’s zijn opgenomen  het op API testplatform</a:t>
            </a:r>
          </a:p>
        </p:txBody>
      </p:sp>
      <p:sp>
        <p:nvSpPr>
          <p:cNvPr id="76" name="Tijdelijke aanduiding voor tekst 75">
            <a:extLst>
              <a:ext uri="{FF2B5EF4-FFF2-40B4-BE49-F238E27FC236}">
                <a16:creationId xmlns:a16="http://schemas.microsoft.com/office/drawing/2014/main" id="{B8315C4B-491C-3540-AE4B-87E038CD9A7B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1" name="Tijdelijke aanduiding voor tekst 80">
            <a:extLst>
              <a:ext uri="{FF2B5EF4-FFF2-40B4-BE49-F238E27FC236}">
                <a16:creationId xmlns:a16="http://schemas.microsoft.com/office/drawing/2014/main" id="{93735F7B-1976-6C47-9F54-E8DD45C438FE}"/>
              </a:ext>
            </a:extLst>
          </p:cNvPr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2" name="Tijdelijke aanduiding voor tekst 81">
            <a:extLst>
              <a:ext uri="{FF2B5EF4-FFF2-40B4-BE49-F238E27FC236}">
                <a16:creationId xmlns:a16="http://schemas.microsoft.com/office/drawing/2014/main" id="{EE343D73-83BC-6C48-87F7-05C9384D750F}"/>
              </a:ext>
            </a:extLst>
          </p:cNvPr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5093BE91-AFA0-1249-A57B-429D4CAA1C3B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4968000" y="5436000"/>
            <a:ext cx="6864000" cy="864000"/>
          </a:xfrm>
          <a:solidFill>
            <a:srgbClr val="F2F2F2"/>
          </a:solidFill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Medewerking huidige leveranciers voor koppeling met BRP</a:t>
            </a:r>
          </a:p>
          <a:p>
            <a:r>
              <a:rPr lang="nl-NL" dirty="0">
                <a:solidFill>
                  <a:schemeClr val="tx1"/>
                </a:solidFill>
              </a:rPr>
              <a:t>Onvoldoende focus of te hoge ambitie door veel verschillende stakeholders</a:t>
            </a:r>
          </a:p>
        </p:txBody>
      </p:sp>
      <p:sp>
        <p:nvSpPr>
          <p:cNvPr id="63" name="Titel 62">
            <a:extLst>
              <a:ext uri="{FF2B5EF4-FFF2-40B4-BE49-F238E27FC236}">
                <a16:creationId xmlns:a16="http://schemas.microsoft.com/office/drawing/2014/main" id="{5620C856-FAFB-FA4B-B7B5-13916AC7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Team: </a:t>
            </a:r>
            <a:r>
              <a:rPr lang="nl-NL" i="1" dirty="0"/>
              <a:t>Huwelijksplanner</a:t>
            </a:r>
            <a:endParaRPr lang="nl-NL" dirty="0"/>
          </a:p>
        </p:txBody>
      </p:sp>
      <p:sp>
        <p:nvSpPr>
          <p:cNvPr id="56" name="Tijdelijke aanduiding voor tekst 55">
            <a:extLst>
              <a:ext uri="{FF2B5EF4-FFF2-40B4-BE49-F238E27FC236}">
                <a16:creationId xmlns:a16="http://schemas.microsoft.com/office/drawing/2014/main" id="{9D9B8073-CAA6-DA44-8E3A-33728E0EDD8D}"/>
              </a:ext>
            </a:extLst>
          </p:cNvPr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nl-NL" b="1" noProof="1"/>
              <a:t>Features</a:t>
            </a:r>
          </a:p>
        </p:txBody>
      </p:sp>
      <p:sp>
        <p:nvSpPr>
          <p:cNvPr id="57" name="Tijdelijke aanduiding voor tekst 56">
            <a:extLst>
              <a:ext uri="{FF2B5EF4-FFF2-40B4-BE49-F238E27FC236}">
                <a16:creationId xmlns:a16="http://schemas.microsoft.com/office/drawing/2014/main" id="{BBDD30C6-8F95-CD41-BE3E-1DB15F337F46}"/>
              </a:ext>
            </a:extLst>
          </p:cNvPr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nl-NL" b="1" noProof="1"/>
              <a:t>Epics</a:t>
            </a:r>
          </a:p>
        </p:txBody>
      </p:sp>
      <p:sp>
        <p:nvSpPr>
          <p:cNvPr id="58" name="Tijdelijke aanduiding voor tekst 57">
            <a:extLst>
              <a:ext uri="{FF2B5EF4-FFF2-40B4-BE49-F238E27FC236}">
                <a16:creationId xmlns:a16="http://schemas.microsoft.com/office/drawing/2014/main" id="{E87AA6DA-D3F8-304B-B713-26D1313CBEC3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nl-NL" noProof="1"/>
              <a:t>Oktober</a:t>
            </a:r>
          </a:p>
        </p:txBody>
      </p:sp>
      <p:sp>
        <p:nvSpPr>
          <p:cNvPr id="59" name="Tijdelijke aanduiding voor tekst 58">
            <a:extLst>
              <a:ext uri="{FF2B5EF4-FFF2-40B4-BE49-F238E27FC236}">
                <a16:creationId xmlns:a16="http://schemas.microsoft.com/office/drawing/2014/main" id="{F971F463-2BFD-FC46-A40B-1A5DCA0A7AA2}"/>
              </a:ext>
            </a:extLst>
          </p:cNvPr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r>
              <a:rPr lang="nl-NL" noProof="1"/>
              <a:t>November</a:t>
            </a:r>
          </a:p>
        </p:txBody>
      </p:sp>
      <p:sp>
        <p:nvSpPr>
          <p:cNvPr id="60" name="Tijdelijke aanduiding voor tekst 59">
            <a:extLst>
              <a:ext uri="{FF2B5EF4-FFF2-40B4-BE49-F238E27FC236}">
                <a16:creationId xmlns:a16="http://schemas.microsoft.com/office/drawing/2014/main" id="{8E477F98-D609-AE4A-8DEB-EC251B75B1DF}"/>
              </a:ext>
            </a:extLst>
          </p:cNvPr>
          <p:cNvSpPr>
            <a:spLocks noGrp="1"/>
          </p:cNvSpPr>
          <p:nvPr>
            <p:ph type="body" sz="half" idx="36"/>
          </p:nvPr>
        </p:nvSpPr>
        <p:spPr/>
        <p:txBody>
          <a:bodyPr/>
          <a:lstStyle/>
          <a:p>
            <a:r>
              <a:rPr lang="nl-NL" noProof="1"/>
              <a:t>December</a:t>
            </a:r>
          </a:p>
        </p:txBody>
      </p:sp>
      <p:sp>
        <p:nvSpPr>
          <p:cNvPr id="84" name="Tijdelijke aanduiding voor tekst 83">
            <a:extLst>
              <a:ext uri="{FF2B5EF4-FFF2-40B4-BE49-F238E27FC236}">
                <a16:creationId xmlns:a16="http://schemas.microsoft.com/office/drawing/2014/main" id="{DFB5FD73-34C3-394E-9A1F-558AF5393097}"/>
              </a:ext>
            </a:extLst>
          </p:cNvPr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nl-NL" b="1" noProof="1"/>
              <a:t>Bruidspaar kan vanaf de bank hun huwelijk plannen</a:t>
            </a:r>
          </a:p>
          <a:p>
            <a:pPr>
              <a:spcBef>
                <a:spcPts val="0"/>
              </a:spcBef>
            </a:pPr>
            <a:endParaRPr lang="nl-NL" noProof="1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nl-NL" noProof="1">
                <a:solidFill>
                  <a:schemeClr val="bg1"/>
                </a:solidFill>
              </a:rPr>
              <a:t>PRODUCTOWNER</a:t>
            </a:r>
          </a:p>
          <a:p>
            <a:pPr>
              <a:spcBef>
                <a:spcPts val="0"/>
              </a:spcBef>
            </a:pPr>
            <a:r>
              <a:rPr lang="nl-NL" i="1" noProof="1"/>
              <a:t>Kunera van den Belt</a:t>
            </a:r>
          </a:p>
          <a:p>
            <a:pPr>
              <a:spcBef>
                <a:spcPts val="0"/>
              </a:spcBef>
            </a:pPr>
            <a:endParaRPr lang="nl-NL" noProof="1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nl-NL" noProof="1">
                <a:solidFill>
                  <a:schemeClr val="bg1"/>
                </a:solidFill>
              </a:rPr>
              <a:t>LEDEN</a:t>
            </a:r>
          </a:p>
          <a:p>
            <a:pPr>
              <a:spcBef>
                <a:spcPts val="0"/>
              </a:spcBef>
            </a:pPr>
            <a:r>
              <a:rPr lang="nl-NL" i="1" noProof="1"/>
              <a:t>Gemeenten Utrecht, Eindhoven, Amsterdam, Almere, Heereveen, Rotterdam, Hoorn, Medemblik, Opmeer, Koggenland, SED</a:t>
            </a:r>
          </a:p>
          <a:p>
            <a:pPr>
              <a:spcBef>
                <a:spcPts val="0"/>
              </a:spcBef>
            </a:pPr>
            <a:endParaRPr lang="nl-NL" noProof="1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nl-NL" noProof="1">
                <a:solidFill>
                  <a:schemeClr val="bg1"/>
                </a:solidFill>
              </a:rPr>
              <a:t>WERKWIJZE</a:t>
            </a:r>
          </a:p>
          <a:p>
            <a:pPr>
              <a:spcBef>
                <a:spcPts val="0"/>
              </a:spcBef>
            </a:pPr>
            <a:r>
              <a:rPr lang="nl-NL" i="1" noProof="1"/>
              <a:t>Design thinking en Scrum</a:t>
            </a:r>
          </a:p>
          <a:p>
            <a:pPr>
              <a:spcBef>
                <a:spcPts val="0"/>
              </a:spcBef>
            </a:pPr>
            <a:endParaRPr lang="nl-NL" noProof="1"/>
          </a:p>
          <a:p>
            <a:pPr>
              <a:spcBef>
                <a:spcPts val="0"/>
              </a:spcBef>
            </a:pPr>
            <a:r>
              <a:rPr lang="nl-NL" noProof="1">
                <a:hlinkClick r:id="rId3"/>
              </a:rPr>
              <a:t>Websites</a:t>
            </a:r>
          </a:p>
          <a:p>
            <a:pPr>
              <a:spcBef>
                <a:spcPts val="0"/>
              </a:spcBef>
            </a:pPr>
            <a:r>
              <a:rPr lang="nl-NL" noProof="1">
                <a:hlinkClick r:id="rId3"/>
              </a:rPr>
              <a:t>Github pagina</a:t>
            </a:r>
            <a:endParaRPr lang="nl-NL" noProof="1"/>
          </a:p>
        </p:txBody>
      </p:sp>
      <p:sp>
        <p:nvSpPr>
          <p:cNvPr id="86" name="Tijdelijke aanduiding voor datum 85">
            <a:extLst>
              <a:ext uri="{FF2B5EF4-FFF2-40B4-BE49-F238E27FC236}">
                <a16:creationId xmlns:a16="http://schemas.microsoft.com/office/drawing/2014/main" id="{82F4EDA8-123F-8C4B-A499-FEAB21D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3DDA-A36A-C044-AEA3-4FAAA1FC6171}" type="datetime1">
              <a:rPr lang="nl-NL" smtClean="0"/>
              <a:t>30-9-2019</a:t>
            </a:fld>
            <a:endParaRPr lang="nl-NL"/>
          </a:p>
        </p:txBody>
      </p:sp>
      <p:sp>
        <p:nvSpPr>
          <p:cNvPr id="87" name="Tijdelijke aanduiding voor voettekst 86">
            <a:extLst>
              <a:ext uri="{FF2B5EF4-FFF2-40B4-BE49-F238E27FC236}">
                <a16:creationId xmlns:a16="http://schemas.microsoft.com/office/drawing/2014/main" id="{4FA48965-51D7-9B45-ABC9-13BB8DA7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8" name="Tijdelijke aanduiding voor dianummer 87">
            <a:extLst>
              <a:ext uri="{FF2B5EF4-FFF2-40B4-BE49-F238E27FC236}">
                <a16:creationId xmlns:a16="http://schemas.microsoft.com/office/drawing/2014/main" id="{49327019-7BE5-3A49-9873-D31A392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1</a:t>
            </a:fld>
            <a:endParaRPr lang="nl-NL"/>
          </a:p>
        </p:txBody>
      </p:sp>
      <p:sp>
        <p:nvSpPr>
          <p:cNvPr id="39" name="Tekstvak 4">
            <a:extLst>
              <a:ext uri="{FF2B5EF4-FFF2-40B4-BE49-F238E27FC236}">
                <a16:creationId xmlns:a16="http://schemas.microsoft.com/office/drawing/2014/main" id="{C60F2D33-039E-2743-9298-A7400D450AF9}"/>
              </a:ext>
            </a:extLst>
          </p:cNvPr>
          <p:cNvSpPr txBox="1"/>
          <p:nvPr/>
        </p:nvSpPr>
        <p:spPr>
          <a:xfrm>
            <a:off x="358654" y="1278000"/>
            <a:ext cx="2232000" cy="414000"/>
          </a:xfrm>
          <a:prstGeom prst="rect">
            <a:avLst/>
          </a:prstGeom>
          <a:noFill/>
        </p:spPr>
        <p:txBody>
          <a:bodyPr wrap="square" lIns="72000" tIns="72000" rIns="0" bIns="0" rtlCol="0">
            <a:noAutofit/>
          </a:bodyPr>
          <a:lstStyle/>
          <a:p>
            <a:pPr algn="l"/>
            <a:r>
              <a:rPr lang="nl-NL" sz="160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B07FF8-0391-4484-A059-EF6C272D84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C313CCE-C757-43FE-AF51-0EF04FC367A0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Technische werking, OAS compliancy en generieke bruikbaarheid is bewezen.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D6EBC87-3B05-40D1-9C39-7663C7A26C80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sz="1400" dirty="0">
                <a:solidFill>
                  <a:schemeClr val="tx1"/>
                </a:solidFill>
              </a:rPr>
              <a:t>Procesengine beschikbaar maken voor teamleden, en eerder geformuleerd proces is geïmplementeerd.</a:t>
            </a:r>
          </a:p>
          <a:p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7A84F460-4DD7-40EC-BB2D-5DA798546C57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93CF37A9-FEBF-439E-A314-0AEA46A2F4F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Uitvoeren onderzoek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0DE6F46-72F8-4EB0-BF59-F6BCBA074D83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Geformuleerde userstories toetsen aan werkende applicatie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4B5723FA-EC7F-4995-8CBB-C0519E2FF363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B5CBA662-499A-4E37-9177-62913E4767A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08F190B6-457A-47E3-9723-8134933BA30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i="1" dirty="0">
                <a:solidFill>
                  <a:schemeClr val="tx1"/>
                </a:solidFill>
              </a:rPr>
              <a:t>Marktonderzoek formuleren en persona vaststellen</a:t>
            </a:r>
          </a:p>
          <a:p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B1E90E0-055F-4BFB-823A-181AA7040F51}"/>
              </a:ext>
            </a:extLst>
          </p:cNvPr>
          <p:cNvSpPr txBox="1"/>
          <p:nvPr/>
        </p:nvSpPr>
        <p:spPr>
          <a:xfrm>
            <a:off x="399535" y="1614615"/>
            <a:ext cx="20738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Huwelijksplanner</a:t>
            </a:r>
            <a:endParaRPr lang="nl-NL" sz="1600" b="1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657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mon_Ground_Dashboard_v1  -  Alleen-lezen" id="{D1F6B401-4404-4285-B30C-2C26E3A77BA9}" vid="{BAE2FC09-EEAA-467C-A713-6C2E660890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7F51AF4F486438127056EB483F721" ma:contentTypeVersion="8" ma:contentTypeDescription="Een nieuw document maken." ma:contentTypeScope="" ma:versionID="ce1ef6e9c54e8160cfdc990a61bddbe9">
  <xsd:schema xmlns:xsd="http://www.w3.org/2001/XMLSchema" xmlns:xs="http://www.w3.org/2001/XMLSchema" xmlns:p="http://schemas.microsoft.com/office/2006/metadata/properties" xmlns:ns2="a71395c4-f64f-4081-b548-1cbb7737e669" xmlns:ns3="bbb0c64f-e396-40ab-ba7d-1e2c4aec02e5" targetNamespace="http://schemas.microsoft.com/office/2006/metadata/properties" ma:root="true" ma:fieldsID="df76458b96fd0f5b0691ff75431eb29f" ns2:_="" ns3:_="">
    <xsd:import namespace="a71395c4-f64f-4081-b548-1cbb7737e669"/>
    <xsd:import namespace="bbb0c64f-e396-40ab-ba7d-1e2c4aec0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395c4-f64f-4081-b548-1cbb7737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0c64f-e396-40ab-ba7d-1e2c4aec0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368C53-FEF7-4A13-AB54-0B3E6A3D5D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3E999A-2BC5-465E-A634-781225ACDB4B}">
  <ds:schemaRefs>
    <ds:schemaRef ds:uri="a71395c4-f64f-4081-b548-1cbb7737e669"/>
    <ds:schemaRef ds:uri="bbb0c64f-e396-40ab-ba7d-1e2c4aec0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9B525D-379A-4A94-8FE4-84B85A21967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bb0c64f-e396-40ab-ba7d-1e2c4aec02e5"/>
    <ds:schemaRef ds:uri="a71395c4-f64f-4081-b548-1cbb7737e669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Common_Ground_Dashboard_v1</Template>
  <TotalTime>3288</TotalTime>
  <Words>172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Team: Huwelijksplanner</vt:lpstr>
    </vt:vector>
  </TitlesOfParts>
  <Manager/>
  <Company>Common Ground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Bob van den Engel</dc:creator>
  <cp:keywords/>
  <dc:description>Versie 1 - juni 2019</dc:description>
  <cp:lastModifiedBy>Jan Willem Kooi</cp:lastModifiedBy>
  <cp:revision>10</cp:revision>
  <cp:lastPrinted>2019-06-27T12:37:49Z</cp:lastPrinted>
  <dcterms:created xsi:type="dcterms:W3CDTF">2019-07-09T16:15:31Z</dcterms:created>
  <dcterms:modified xsi:type="dcterms:W3CDTF">2019-09-30T15:04:47Z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0x010100FCD7F51AF4F486438127056EB483F721</vt:lpwstr>
  </property>
</Properties>
</file>