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0" r:id="rId3"/>
    <p:sldId id="262" r:id="rId4"/>
    <p:sldId id="263" r:id="rId5"/>
    <p:sldId id="265"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114" d="100"/>
          <a:sy n="114" d="100"/>
        </p:scale>
        <p:origin x="5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de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7799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97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98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1861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de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pPr/>
              <a:t>10/29/2019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370929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581769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949777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0196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8504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t>10/29/2019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03386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pPr/>
              <a:t>10/29/2019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218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pPr/>
              <a:t>10/29/2019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419287735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Wij stellen u voor..</a:t>
            </a:r>
          </a:p>
        </p:txBody>
      </p:sp>
    </p:spTree>
    <p:extLst>
      <p:ext uri="{BB962C8B-B14F-4D97-AF65-F5344CB8AC3E}">
        <p14:creationId xmlns:p14="http://schemas.microsoft.com/office/powerpoint/2010/main" val="382151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1" y="4282444"/>
            <a:ext cx="3886199" cy="1737360"/>
          </a:xfrm>
        </p:spPr>
        <p:txBody>
          <a:bodyPr anchor="ctr">
            <a:normAutofit/>
          </a:bodyPr>
          <a:lstStyle/>
          <a:p>
            <a:pPr algn="ctr"/>
            <a:r>
              <a:rPr lang="nl-NL" dirty="0"/>
              <a:t>stel I</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349898660"/>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Directeur houthandel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Secretaresse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Kruiswoordpuzzels, fietsen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Tuinieren, fietsen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Goed (C2)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Goed (C2)</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Om zij graag een groot feest willen geven voor de familie willen ze de verplichtingen graag zo goedkoop mogelijk of zelfs gratis laten plaatsvinden. Na allebei al eens getrouwd te zijn geweest vinden ze de formaliteiten niet zo belangrijk, maar het delen met hun dierbaren des te meer.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3" name="Rechthoek 2"/>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7" y="852190"/>
            <a:ext cx="3712838"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2620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1090" y="243844"/>
            <a:ext cx="3200400" cy="1737360"/>
          </a:xfrm>
        </p:spPr>
        <p:txBody>
          <a:bodyPr anchor="ctr">
            <a:normAutofit fontScale="90000"/>
          </a:bodyPr>
          <a:lstStyle/>
          <a:p>
            <a:pPr algn="ctr"/>
            <a:r>
              <a:rPr lang="nl-NL" dirty="0"/>
              <a:t>stel I</a:t>
            </a:r>
            <a:br>
              <a:rPr lang="nl-NL" dirty="0"/>
            </a:br>
            <a:br>
              <a:rPr lang="nl-NL" dirty="0"/>
            </a:br>
            <a:r>
              <a:rPr lang="nl-NL" dirty="0"/>
              <a:t>Testdata</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094813617"/>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Martin</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rgbClr val="000000"/>
                          </a:solidFill>
                          <a:effectLst/>
                          <a:latin typeface="Arial" panose="020B0604020202020204" pitchFamily="34" charset="0"/>
                          <a:cs typeface="Arial" panose="020B0604020202020204" pitchFamily="34" charset="0"/>
                        </a:rPr>
                        <a:t>Annemarijn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17289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Timmers</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rgbClr val="000000"/>
                          </a:solidFill>
                          <a:effectLst/>
                          <a:latin typeface="Arial" panose="020B0604020202020204" pitchFamily="34" charset="0"/>
                          <a:cs typeface="Arial" panose="020B0604020202020204" pitchFamily="34" charset="0"/>
                        </a:rPr>
                        <a:t>Helvert</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138355"/>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Tussenvoegsel:</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van</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70348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999999837</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999999850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 (Gescheiden)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Weduwe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 maart 1951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 februari 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41931">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Pleinmarktlaan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Grote Kerkstraat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4321 AA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2314 CC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M.Timmers@e-mail.com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AvHelvert@e-mail.com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06-81726354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06-45362718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3</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 graad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Zij</a:t>
                      </a:r>
                      <a:r>
                        <a:rPr lang="nl-NL" sz="1000" baseline="0" dirty="0">
                          <a:solidFill>
                            <a:schemeClr val="tx1"/>
                          </a:solidFill>
                          <a:latin typeface="Arial" panose="020B0604020202020204" pitchFamily="34" charset="0"/>
                          <a:cs typeface="Arial" panose="020B0604020202020204" pitchFamily="34" charset="0"/>
                        </a:rPr>
                        <a:t> zijn beide getrouwd geweest, maar zijn op verschillende manieren weer “vrijgezel” geworden. Ook willen ze gratis trouwen en zo min mogelijk poespas, want het echt trouwen is maar een formeel iets, het gaat hen om het feest.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4" name="Afbeelding 3">
            <a:extLst>
              <a:ext uri="{FF2B5EF4-FFF2-40B4-BE49-F238E27FC236}">
                <a16:creationId xmlns:a16="http://schemas.microsoft.com/office/drawing/2014/main" id="{4E250197-C048-4ACD-BF6C-CB97DDE7D7F3}"/>
              </a:ext>
            </a:extLst>
          </p:cNvPr>
          <p:cNvPicPr>
            <a:picLocks noChangeAspect="1"/>
          </p:cNvPicPr>
          <p:nvPr/>
        </p:nvPicPr>
        <p:blipFill>
          <a:blip r:embed="rId2"/>
          <a:stretch>
            <a:fillRect/>
          </a:stretch>
        </p:blipFill>
        <p:spPr>
          <a:xfrm>
            <a:off x="9168765" y="3267079"/>
            <a:ext cx="2305050" cy="1914525"/>
          </a:xfrm>
          <a:prstGeom prst="rect">
            <a:avLst/>
          </a:prstGeom>
        </p:spPr>
      </p:pic>
    </p:spTree>
    <p:extLst>
      <p:ext uri="{BB962C8B-B14F-4D97-AF65-F5344CB8AC3E}">
        <p14:creationId xmlns:p14="http://schemas.microsoft.com/office/powerpoint/2010/main" val="2674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0" y="4282444"/>
            <a:ext cx="3886200" cy="1737360"/>
          </a:xfrm>
        </p:spPr>
        <p:txBody>
          <a:bodyPr anchor="ctr">
            <a:normAutofit/>
          </a:bodyPr>
          <a:lstStyle/>
          <a:p>
            <a:pPr algn="ctr"/>
            <a:r>
              <a:rPr lang="nl-NL" dirty="0"/>
              <a:t>stel II</a:t>
            </a:r>
            <a:br>
              <a:rPr lang="nl-NL" dirty="0"/>
            </a:b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580802387"/>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Bloemist (eigen bedrijf)</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Accountant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Yoga, Kunst</a:t>
                      </a:r>
                      <a:r>
                        <a:rPr lang="nl-NL" sz="1000" baseline="0" dirty="0">
                          <a:solidFill>
                            <a:schemeClr val="tx1"/>
                          </a:solidFill>
                          <a:latin typeface="Arial" panose="020B0604020202020204" pitchFamily="34" charset="0"/>
                          <a:cs typeface="Arial" panose="020B0604020202020204" pitchFamily="34" charset="0"/>
                        </a:rPr>
                        <a:t>, Festivals</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Hardlopen, Marathons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a:t>
                      </a:r>
                      <a:r>
                        <a:rPr lang="nl-NL" sz="1000" baseline="0" dirty="0">
                          <a:solidFill>
                            <a:schemeClr val="tx1"/>
                          </a:solidFill>
                          <a:latin typeface="Arial" panose="020B0604020202020204" pitchFamily="34" charset="0"/>
                          <a:cs typeface="Arial" panose="020B0604020202020204" pitchFamily="34" charset="0"/>
                        </a:rPr>
                        <a:t>-Goed (C1)</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Locatie</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Datum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Dit huwelijk moet HET droomhuwelijk worden. Zij sparen kosten noch moeite om van de dag een dag te maken die zij en hun vrienden en familie nooit zullen vergeten.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600" y="852190"/>
            <a:ext cx="3752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97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36770930"/>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rgbClr val="000000"/>
                          </a:solidFill>
                          <a:effectLst/>
                          <a:latin typeface="Arial" panose="020B0604020202020204" pitchFamily="34" charset="0"/>
                          <a:cs typeface="Arial" panose="020B0604020202020204" pitchFamily="34" charset="0"/>
                        </a:rPr>
                        <a:t>Ranata</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Clinton </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4323206"/>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Heijden</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rgbClr val="000000"/>
                          </a:solidFill>
                          <a:effectLst/>
                          <a:latin typeface="Arial" panose="020B0604020202020204" pitchFamily="34" charset="0"/>
                          <a:cs typeface="Arial" panose="020B0604020202020204" pitchFamily="34" charset="0"/>
                        </a:rPr>
                        <a:t>Gavey</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933089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Tussenvoegsel:</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rgbClr val="000000"/>
                          </a:solidFill>
                          <a:effectLst/>
                          <a:latin typeface="Arial" panose="020B0604020202020204" pitchFamily="34" charset="0"/>
                          <a:cs typeface="Arial" panose="020B0604020202020204" pitchFamily="34" charset="0"/>
                        </a:rPr>
                        <a:t>Van der</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0452859"/>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999999230</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100" b="0" i="0" u="none" strike="noStrike" dirty="0">
                          <a:solidFill>
                            <a:srgbClr val="000000"/>
                          </a:solidFill>
                          <a:effectLst/>
                          <a:latin typeface="Calibri" panose="020F0502020204030204" pitchFamily="34" charset="0"/>
                        </a:rPr>
                        <a:t>   </a:t>
                      </a:r>
                      <a:r>
                        <a:rPr lang="nl-NL" sz="1000" b="0" i="0" u="none" strike="noStrike" dirty="0">
                          <a:solidFill>
                            <a:srgbClr val="000000"/>
                          </a:solidFill>
                          <a:effectLst/>
                          <a:latin typeface="Arial" panose="020B0604020202020204" pitchFamily="34" charset="0"/>
                          <a:cs typeface="Arial" panose="020B0604020202020204" pitchFamily="34" charset="0"/>
                        </a:rPr>
                        <a:t>999997865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16 april 1982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24 november</a:t>
                      </a:r>
                      <a:r>
                        <a:rPr lang="nl-NL" sz="1000" baseline="0" dirty="0">
                          <a:solidFill>
                            <a:schemeClr val="tx1"/>
                          </a:solidFill>
                          <a:latin typeface="Arial" panose="020B0604020202020204" pitchFamily="34" charset="0"/>
                          <a:cs typeface="Arial" panose="020B0604020202020204" pitchFamily="34" charset="0"/>
                        </a:rPr>
                        <a:t> 1977</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Leeuwarden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Teak Pen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Jamaica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r>
                        <a:rPr lang="nl-NL" sz="1000" baseline="0" dirty="0">
                          <a:solidFill>
                            <a:schemeClr val="tx1"/>
                          </a:solidFill>
                          <a:latin typeface="Arial" panose="020B0604020202020204" pitchFamily="34" charset="0"/>
                          <a:cs typeface="Arial" panose="020B0604020202020204" pitchFamily="34" charset="0"/>
                        </a:rPr>
                        <a: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R.vdHeijden@e-mail.com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CGy@e-mail.com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 06-12345678</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06-87654321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3</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Dit</a:t>
                      </a:r>
                      <a:r>
                        <a:rPr lang="nl-NL" sz="1000" baseline="0" dirty="0">
                          <a:solidFill>
                            <a:schemeClr val="tx1"/>
                          </a:solidFill>
                          <a:latin typeface="Arial" panose="020B0604020202020204" pitchFamily="34" charset="0"/>
                          <a:cs typeface="Arial" panose="020B0604020202020204" pitchFamily="34" charset="0"/>
                        </a:rPr>
                        <a:t> stel wil alle mogelijke opties gebruiken, zij willen trouwen in het weekend, met een eigen bijzondere ambtenaar burgerlijke stand en op een eigen locatie. </a:t>
                      </a:r>
                      <a:br>
                        <a:rPr lang="nl-NL" sz="1000" baseline="0" dirty="0">
                          <a:solidFill>
                            <a:schemeClr val="tx1"/>
                          </a:solidFill>
                          <a:latin typeface="Arial" panose="020B0604020202020204" pitchFamily="34" charset="0"/>
                          <a:cs typeface="Arial" panose="020B0604020202020204" pitchFamily="34" charset="0"/>
                        </a:rPr>
                      </a:b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6DDF5AE4-4480-499A-ADBE-A7ED26049651}"/>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7" name="Titel 1">
            <a:extLst>
              <a:ext uri="{FF2B5EF4-FFF2-40B4-BE49-F238E27FC236}">
                <a16:creationId xmlns:a16="http://schemas.microsoft.com/office/drawing/2014/main" id="{3BA6FED3-33BC-4B76-AE93-15EA17BCFE27}"/>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a:t>
            </a:r>
            <a:br>
              <a:rPr lang="nl-NL" dirty="0"/>
            </a:br>
            <a:br>
              <a:rPr lang="nl-NL" dirty="0"/>
            </a:br>
            <a:r>
              <a:rPr lang="nl-NL" dirty="0"/>
              <a:t>Testdata</a:t>
            </a:r>
            <a:br>
              <a:rPr lang="nl-NL" dirty="0"/>
            </a:br>
            <a:endParaRPr lang="nl-NL" dirty="0"/>
          </a:p>
        </p:txBody>
      </p:sp>
    </p:spTree>
    <p:extLst>
      <p:ext uri="{BB962C8B-B14F-4D97-AF65-F5344CB8AC3E}">
        <p14:creationId xmlns:p14="http://schemas.microsoft.com/office/powerpoint/2010/main" val="3392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6275" y="4282444"/>
            <a:ext cx="3895725" cy="1737360"/>
          </a:xfrm>
        </p:spPr>
        <p:txBody>
          <a:bodyPr anchor="ctr">
            <a:normAutofit/>
          </a:bodyPr>
          <a:lstStyle/>
          <a:p>
            <a:pPr algn="ctr"/>
            <a:r>
              <a:rPr lang="nl-NL" dirty="0"/>
              <a:t>Stel III</a:t>
            </a:r>
          </a:p>
        </p:txBody>
      </p:sp>
      <p:graphicFrame>
        <p:nvGraphicFramePr>
          <p:cNvPr id="6" name="Tabel 5"/>
          <p:cNvGraphicFramePr>
            <a:graphicFrameLocks noGrp="1"/>
          </p:cNvGraphicFramePr>
          <p:nvPr>
            <p:extLst>
              <p:ext uri="{D42A27DB-BD31-4B8C-83A1-F6EECF244321}">
                <p14:modId xmlns:p14="http://schemas.microsoft.com/office/powerpoint/2010/main" val="1761235011"/>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Pedagogisch medewerker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Vrijwilligerswerk asiel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Gamen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Gemiddeld-Goed (B2)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a:solidFill>
                            <a:schemeClr val="tx1"/>
                          </a:solidFill>
                          <a:latin typeface="Arial" panose="020B0604020202020204" pitchFamily="34" charset="0"/>
                          <a:cs typeface="Arial" panose="020B0604020202020204" pitchFamily="34" charset="0"/>
                        </a:rPr>
                        <a:t>Ze hebben</a:t>
                      </a:r>
                      <a:r>
                        <a:rPr lang="nl-NL" sz="1000" baseline="0">
                          <a:solidFill>
                            <a:schemeClr val="tx1"/>
                          </a:solidFill>
                          <a:latin typeface="Arial" panose="020B0604020202020204" pitchFamily="34" charset="0"/>
                          <a:cs typeface="Arial" panose="020B0604020202020204" pitchFamily="34" charset="0"/>
                        </a:rPr>
                        <a:t> een datum in de toekomst voor ogen en willen de datum graag alvast vastleggen. </a:t>
                      </a:r>
                      <a:endParaRPr lang="nl-NL" sz="1000">
                        <a:solidFill>
                          <a:schemeClr val="tx1"/>
                        </a:solidFill>
                        <a:latin typeface="Arial" panose="020B0604020202020204" pitchFamily="34" charset="0"/>
                        <a:cs typeface="Arial" panose="020B0604020202020204" pitchFamily="34" charset="0"/>
                      </a:endParaRPr>
                    </a:p>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578" y="852190"/>
            <a:ext cx="3700462"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770162804"/>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err="1">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a:t>
                      </a:r>
                      <a:r>
                        <a:rPr lang="nl-NL" sz="1000" baseline="0" dirty="0" err="1">
                          <a:solidFill>
                            <a:schemeClr val="tx1"/>
                          </a:solidFill>
                          <a:latin typeface="Arial" panose="020B0604020202020204" pitchFamily="34" charset="0"/>
                          <a:cs typeface="Arial" panose="020B0604020202020204" pitchFamily="34" charset="0"/>
                        </a:rPr>
                        <a:t>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chemeClr val="tx1"/>
                          </a:solidFill>
                          <a:effectLst/>
                          <a:latin typeface="Arial" panose="020B0604020202020204" pitchFamily="34" charset="0"/>
                          <a:cs typeface="Arial" panose="020B0604020202020204" pitchFamily="34" charset="0"/>
                        </a:rPr>
                        <a:t>Miley</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chemeClr val="tx1"/>
                          </a:solidFill>
                          <a:effectLst/>
                          <a:latin typeface="Arial" panose="020B0604020202020204" pitchFamily="34" charset="0"/>
                          <a:cs typeface="Arial" panose="020B0604020202020204" pitchFamily="34" charset="0"/>
                        </a:rPr>
                        <a:t>Kevin </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761898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a:solidFill>
                            <a:schemeClr val="tx1"/>
                          </a:solidFill>
                          <a:effectLst/>
                          <a:latin typeface="Arial" panose="020B0604020202020204" pitchFamily="34" charset="0"/>
                          <a:cs typeface="Arial" panose="020B0604020202020204" pitchFamily="34" charset="0"/>
                        </a:rPr>
                        <a:t>Sinclair</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a:solidFill>
                            <a:schemeClr val="tx1"/>
                          </a:solidFill>
                          <a:effectLst/>
                          <a:latin typeface="Arial" panose="020B0604020202020204" pitchFamily="34" charset="0"/>
                          <a:cs typeface="Arial" panose="020B0604020202020204" pitchFamily="34" charset="0"/>
                        </a:rPr>
                        <a:t>Ross</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476836"/>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Tussenvoegsel:</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95846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999999928</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17 juli 1986</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26 september 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Hoorn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Stede Broec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05736">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Wreckingball1986@e-mail.com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Kross@e-mail.com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06-87126534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06-12873465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3</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Ze zijn 4</a:t>
                      </a:r>
                      <a:r>
                        <a:rPr lang="nl-NL" sz="1000" baseline="30000" dirty="0">
                          <a:solidFill>
                            <a:schemeClr val="tx1"/>
                          </a:solidFill>
                          <a:latin typeface="Arial" panose="020B0604020202020204" pitchFamily="34" charset="0"/>
                          <a:cs typeface="Arial" panose="020B0604020202020204" pitchFamily="34" charset="0"/>
                        </a:rPr>
                        <a:t>de</a:t>
                      </a:r>
                      <a:r>
                        <a:rPr lang="nl-NL" sz="1000" dirty="0">
                          <a:solidFill>
                            <a:schemeClr val="tx1"/>
                          </a:solidFill>
                          <a:latin typeface="Arial" panose="020B0604020202020204" pitchFamily="34" charset="0"/>
                          <a:cs typeface="Arial" panose="020B0604020202020204" pitchFamily="34" charset="0"/>
                        </a:rPr>
                        <a:t> graad bloedverwant (zijn tante is, haar moeder),</a:t>
                      </a:r>
                      <a:r>
                        <a:rPr lang="nl-NL" sz="1000" baseline="0" dirty="0">
                          <a:solidFill>
                            <a:schemeClr val="tx1"/>
                          </a:solidFill>
                          <a:latin typeface="Arial" panose="020B0604020202020204" pitchFamily="34" charset="0"/>
                          <a:cs typeface="Arial" panose="020B0604020202020204" pitchFamily="34" charset="0"/>
                        </a:rPr>
                        <a:t> hij is nog bezig met een scheiding (verwacht deze ruim voor het huwelijk afgerond te hebben) en hij staat onder curatele.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418595D4-E0C0-4596-86DA-2C8E96D3D9D9}"/>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5" name="Titel 1">
            <a:extLst>
              <a:ext uri="{FF2B5EF4-FFF2-40B4-BE49-F238E27FC236}">
                <a16:creationId xmlns:a16="http://schemas.microsoft.com/office/drawing/2014/main" id="{AAA69960-48D9-459D-BBE2-86D6937A7652}"/>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III</a:t>
            </a:r>
            <a:br>
              <a:rPr lang="nl-NL" dirty="0"/>
            </a:br>
            <a:br>
              <a:rPr lang="nl-NL" dirty="0"/>
            </a:br>
            <a:r>
              <a:rPr lang="nl-NL" dirty="0"/>
              <a:t>Testdata</a:t>
            </a:r>
            <a:br>
              <a:rPr lang="nl-NL" dirty="0"/>
            </a:br>
            <a:endParaRPr lang="nl-NL" dirty="0"/>
          </a:p>
        </p:txBody>
      </p:sp>
    </p:spTree>
    <p:extLst>
      <p:ext uri="{BB962C8B-B14F-4D97-AF65-F5344CB8AC3E}">
        <p14:creationId xmlns:p14="http://schemas.microsoft.com/office/powerpoint/2010/main" val="337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884</TotalTime>
  <Words>756</Words>
  <Application>Microsoft Office PowerPoint</Application>
  <PresentationFormat>Breedbeeld</PresentationFormat>
  <Paragraphs>255</Paragraphs>
  <Slides>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Arial</vt:lpstr>
      <vt:lpstr>Calibri</vt:lpstr>
      <vt:lpstr>Rockwell</vt:lpstr>
      <vt:lpstr>Rockwell Condensed</vt:lpstr>
      <vt:lpstr>Wingdings</vt:lpstr>
      <vt:lpstr>Houttype</vt:lpstr>
      <vt:lpstr>Wij stellen u voor..</vt:lpstr>
      <vt:lpstr>stel I </vt:lpstr>
      <vt:lpstr>stel I  Testdata </vt:lpstr>
      <vt:lpstr>stel II  </vt:lpstr>
      <vt:lpstr>PowerPoint-presentatie</vt:lpstr>
      <vt:lpstr>Stel III</vt:lpstr>
      <vt:lpstr>PowerPoint-presentatie</vt:lpstr>
    </vt:vector>
  </TitlesOfParts>
  <Company>Gemeente Hoorn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Conijn, Anna</dc:creator>
  <cp:lastModifiedBy>Chatinier, Jeroen du</cp:lastModifiedBy>
  <cp:revision>40</cp:revision>
  <dcterms:created xsi:type="dcterms:W3CDTF">2019-03-25T09:57:15Z</dcterms:created>
  <dcterms:modified xsi:type="dcterms:W3CDTF">2019-10-29T15:21:08Z</dcterms:modified>
</cp:coreProperties>
</file>