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  <p:embeddedFont>
      <p:font typeface="Questria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Merriweather-italic.fntdata"/><Relationship Id="rId18" Type="http://schemas.openxmlformats.org/officeDocument/2006/relationships/font" Target="fonts/Merriweath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de940bc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de940bc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09e901e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09e901e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09e901e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09e901e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d3554d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d3554d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3d2b5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3d2b5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09e901e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09e901e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09e901e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09e901e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09e901e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09e901e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with Bullets">
  <p:cSld name="Text with Bulle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107598"/>
            <a:ext cx="82296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553" y="606779"/>
            <a:ext cx="82293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457200" y="1312863"/>
            <a:ext cx="8229600" cy="29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10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entury Gothic"/>
              <a:buChar char="–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entury Gothic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–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entury Gothic"/>
              <a:buChar char="»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Century Gothic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Overview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Trent Storch and Tim Kennedy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107598"/>
            <a:ext cx="82296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553" y="606779"/>
            <a:ext cx="82293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160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57200" y="1312863"/>
            <a:ext cx="8229600" cy="29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Source control system (VCS)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Created by Linus Torvalds (The Linux Guy)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Distributed, not centralized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Everyone has their own source control server!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107598"/>
            <a:ext cx="82296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553" y="606779"/>
            <a:ext cx="82293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1600"/>
              </a:spcAft>
              <a:buNone/>
            </a:pPr>
            <a:r>
              <a:rPr lang="en"/>
              <a:t>Overview, continued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57200" y="1312863"/>
            <a:ext cx="8229600" cy="29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works at the file system level with branches, tags, commits, merges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has the idea of </a:t>
            </a:r>
            <a:r>
              <a:rPr lang="en" u="sng"/>
              <a:t>local</a:t>
            </a:r>
            <a:r>
              <a:rPr lang="en"/>
              <a:t> vs. </a:t>
            </a:r>
            <a:r>
              <a:rPr lang="en" u="sng"/>
              <a:t>remote</a:t>
            </a:r>
            <a:endParaRPr u="sng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Remote can be anywhere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There can be more than one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GitHub</a:t>
            </a:r>
            <a:r>
              <a:rPr lang="en"/>
              <a:t> is </a:t>
            </a:r>
            <a:r>
              <a:rPr b="1" lang="en"/>
              <a:t>NOT</a:t>
            </a:r>
            <a:r>
              <a:rPr lang="en"/>
              <a:t> git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 web application that wraps git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Adds extra stuff (pull requests, web UI, etc)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107598"/>
            <a:ext cx="82296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Git?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553" y="606779"/>
            <a:ext cx="82293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57200" y="1312863"/>
            <a:ext cx="8229600" cy="29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Powerful collaboration tool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Allows for mistakes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Enhances workflows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Strong command line tools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7200" y="107598"/>
            <a:ext cx="82296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Git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553" y="606779"/>
            <a:ext cx="82293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57200" y="1312877"/>
            <a:ext cx="8229600" cy="3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clone &lt;remote_repository&gt;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pull origin &lt;remote_branch&gt; &lt;Local_branch&gt;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checkout &lt;branch_name&gt;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add 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status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commit -m “COMMIT_MSG”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57200" y="107598"/>
            <a:ext cx="82296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Git, continued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7553" y="606779"/>
            <a:ext cx="82293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533400" y="1312877"/>
            <a:ext cx="8229600" cy="3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tag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tag &lt;tag_name&gt;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branch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branch [-d|-D] &lt;branch_to_delete&gt;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push origin &lt;branch_to_send&gt;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push origin --delete &lt;branch_to_delete&gt;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push origin --tags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57200" y="107598"/>
            <a:ext cx="82296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Advanced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57553" y="606779"/>
            <a:ext cx="82293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1600"/>
              </a:spcAft>
              <a:buNone/>
            </a:pPr>
            <a:r>
              <a:rPr lang="en"/>
              <a:t>With Great Power, Comes Great Responsibility</a:t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57200" y="1312876"/>
            <a:ext cx="8229600" cy="31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merge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revert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cherry-pick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reset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git rebase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7200" y="107598"/>
            <a:ext cx="82296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