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5" r:id="rId5"/>
    <p:sldId id="276" r:id="rId6"/>
    <p:sldId id="262" r:id="rId7"/>
    <p:sldId id="260" r:id="rId8"/>
    <p:sldId id="278" r:id="rId9"/>
    <p:sldId id="267" r:id="rId10"/>
    <p:sldId id="259" r:id="rId11"/>
    <p:sldId id="279" r:id="rId12"/>
    <p:sldId id="280" r:id="rId13"/>
    <p:sldId id="281" r:id="rId14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0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F771A-E431-4A7E-E3A4-A08769FD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919AB-8F04-36B1-8B79-9BBA48D40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9051F-30B8-5060-F16F-D6F063CAF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3FF5-BC1C-C43F-3242-2DC5AB8C3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19359" y="1097267"/>
            <a:ext cx="21948458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7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6.png"/><Relationship Id="rId5" Type="http://schemas.openxmlformats.org/officeDocument/2006/relationships/image" Target="../media/image20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56" y="889000"/>
            <a:ext cx="20309838" cy="11950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07" y="1600200"/>
            <a:ext cx="725932" cy="72583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508" y="1600200"/>
            <a:ext cx="725932" cy="7258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527" y="1600200"/>
            <a:ext cx="725935" cy="725839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Text 1"/>
          <p:cNvSpPr/>
          <p:nvPr/>
        </p:nvSpPr>
        <p:spPr>
          <a:xfrm>
            <a:off x="3035679" y="3771900"/>
            <a:ext cx="19331816" cy="5041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24000" dirty="0"/>
          </a:p>
        </p:txBody>
      </p:sp>
      <p:sp>
        <p:nvSpPr>
          <p:cNvPr id="10" name="Text 2"/>
          <p:cNvSpPr/>
          <p:nvPr/>
        </p:nvSpPr>
        <p:spPr>
          <a:xfrm>
            <a:off x="2832454" y="8077200"/>
            <a:ext cx="18993107" cy="133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kern="0" spc="256" dirty="0">
                <a:solidFill>
                  <a:srgbClr val="DAE57F">
                    <a:alpha val="100000"/>
                  </a:srgbClr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print</a:t>
            </a:r>
            <a:r>
              <a:rPr lang="en-US" sz="6400" kern="0" spc="256" dirty="0">
                <a:solidFill>
                  <a:srgbClr val="9ABEE0">
                    <a:alpha val="100000"/>
                  </a:srgbClr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(</a:t>
            </a:r>
            <a:r>
              <a:rPr lang="en-US" sz="6400" kern="0" spc="256" dirty="0">
                <a:solidFill>
                  <a:srgbClr val="81BE78">
                    <a:alpha val="100000"/>
                  </a:srgbClr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“Machine learning and neural network time series prediction and classification”</a:t>
            </a:r>
            <a:r>
              <a:rPr lang="en-US" sz="6400" kern="0" spc="256" dirty="0">
                <a:solidFill>
                  <a:srgbClr val="9ABEE0">
                    <a:alpha val="100000"/>
                  </a:srgbClr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)</a:t>
            </a:r>
            <a:endParaRPr lang="en-US" sz="6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26" y="4239853"/>
            <a:ext cx="349073" cy="35758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550" y="3115004"/>
            <a:ext cx="349067" cy="35758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429" y="1981530"/>
            <a:ext cx="349070" cy="357584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F2916-40B1-AAC8-267D-055B553BAAA9}"/>
              </a:ext>
            </a:extLst>
          </p:cNvPr>
          <p:cNvGrpSpPr/>
          <p:nvPr/>
        </p:nvGrpSpPr>
        <p:grpSpPr>
          <a:xfrm>
            <a:off x="3231925" y="2160322"/>
            <a:ext cx="18107734" cy="9646480"/>
            <a:chOff x="3139720" y="2972133"/>
            <a:chExt cx="18107734" cy="9646480"/>
          </a:xfrm>
        </p:grpSpPr>
        <p:sp>
          <p:nvSpPr>
            <p:cNvPr id="12" name="Google Shape;450;p19">
              <a:extLst>
                <a:ext uri="{FF2B5EF4-FFF2-40B4-BE49-F238E27FC236}">
                  <a16:creationId xmlns:a16="http://schemas.microsoft.com/office/drawing/2014/main" id="{0499C107-43FE-6AF4-8A38-6786A50D0560}"/>
                </a:ext>
              </a:extLst>
            </p:cNvPr>
            <p:cNvSpPr/>
            <p:nvPr/>
          </p:nvSpPr>
          <p:spPr>
            <a:xfrm>
              <a:off x="18037854" y="6468667"/>
              <a:ext cx="3209600" cy="32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3" name="Google Shape;451;p19">
              <a:extLst>
                <a:ext uri="{FF2B5EF4-FFF2-40B4-BE49-F238E27FC236}">
                  <a16:creationId xmlns:a16="http://schemas.microsoft.com/office/drawing/2014/main" id="{6BECC65F-7C19-F0A6-262A-7D225C221F4D}"/>
                </a:ext>
              </a:extLst>
            </p:cNvPr>
            <p:cNvSpPr/>
            <p:nvPr/>
          </p:nvSpPr>
          <p:spPr>
            <a:xfrm>
              <a:off x="3139720" y="6468667"/>
              <a:ext cx="3209600" cy="32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grpSp>
          <p:nvGrpSpPr>
            <p:cNvPr id="14" name="Google Shape;453;p19">
              <a:extLst>
                <a:ext uri="{FF2B5EF4-FFF2-40B4-BE49-F238E27FC236}">
                  <a16:creationId xmlns:a16="http://schemas.microsoft.com/office/drawing/2014/main" id="{2E64854C-772F-8129-A241-03B7B5623C33}"/>
                </a:ext>
              </a:extLst>
            </p:cNvPr>
            <p:cNvGrpSpPr/>
            <p:nvPr/>
          </p:nvGrpSpPr>
          <p:grpSpPr>
            <a:xfrm>
              <a:off x="18376271" y="6856496"/>
              <a:ext cx="2504168" cy="2434000"/>
              <a:chOff x="6452356" y="2349928"/>
              <a:chExt cx="939063" cy="912750"/>
            </a:xfrm>
          </p:grpSpPr>
          <p:sp>
            <p:nvSpPr>
              <p:cNvPr id="53" name="Google Shape;454;p19">
                <a:extLst>
                  <a:ext uri="{FF2B5EF4-FFF2-40B4-BE49-F238E27FC236}">
                    <a16:creationId xmlns:a16="http://schemas.microsoft.com/office/drawing/2014/main" id="{E228011A-CCA9-F6B3-F95F-A081059A13C7}"/>
                  </a:ext>
                </a:extLst>
              </p:cNvPr>
              <p:cNvSpPr/>
              <p:nvPr/>
            </p:nvSpPr>
            <p:spPr>
              <a:xfrm>
                <a:off x="6452356" y="2349928"/>
                <a:ext cx="209997" cy="209956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51" extrusionOk="0">
                    <a:moveTo>
                      <a:pt x="0" y="0"/>
                    </a:moveTo>
                    <a:lnTo>
                      <a:pt x="0" y="16450"/>
                    </a:lnTo>
                    <a:lnTo>
                      <a:pt x="16450" y="16450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4" name="Google Shape;455;p19">
                <a:extLst>
                  <a:ext uri="{FF2B5EF4-FFF2-40B4-BE49-F238E27FC236}">
                    <a16:creationId xmlns:a16="http://schemas.microsoft.com/office/drawing/2014/main" id="{3A69C574-8956-7761-2836-C29160EFD424}"/>
                  </a:ext>
                </a:extLst>
              </p:cNvPr>
              <p:cNvSpPr/>
              <p:nvPr/>
            </p:nvSpPr>
            <p:spPr>
              <a:xfrm>
                <a:off x="6816895" y="2372169"/>
                <a:ext cx="209997" cy="209956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51" extrusionOk="0">
                    <a:moveTo>
                      <a:pt x="1" y="0"/>
                    </a:moveTo>
                    <a:lnTo>
                      <a:pt x="1" y="16450"/>
                    </a:lnTo>
                    <a:lnTo>
                      <a:pt x="16451" y="16450"/>
                    </a:lnTo>
                    <a:lnTo>
                      <a:pt x="164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5" name="Google Shape;456;p19">
                <a:extLst>
                  <a:ext uri="{FF2B5EF4-FFF2-40B4-BE49-F238E27FC236}">
                    <a16:creationId xmlns:a16="http://schemas.microsoft.com/office/drawing/2014/main" id="{D33A75D6-3953-7A9B-F236-202075891FF6}"/>
                  </a:ext>
                </a:extLst>
              </p:cNvPr>
              <p:cNvSpPr/>
              <p:nvPr/>
            </p:nvSpPr>
            <p:spPr>
              <a:xfrm>
                <a:off x="7181435" y="2372169"/>
                <a:ext cx="209984" cy="20995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1" extrusionOk="0">
                    <a:moveTo>
                      <a:pt x="0" y="0"/>
                    </a:moveTo>
                    <a:lnTo>
                      <a:pt x="0" y="16450"/>
                    </a:lnTo>
                    <a:lnTo>
                      <a:pt x="16450" y="16450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6" name="Google Shape;457;p19">
                <a:extLst>
                  <a:ext uri="{FF2B5EF4-FFF2-40B4-BE49-F238E27FC236}">
                    <a16:creationId xmlns:a16="http://schemas.microsoft.com/office/drawing/2014/main" id="{BD341338-C38D-D364-7883-BAB3092166B2}"/>
                  </a:ext>
                </a:extLst>
              </p:cNvPr>
              <p:cNvSpPr/>
              <p:nvPr/>
            </p:nvSpPr>
            <p:spPr>
              <a:xfrm>
                <a:off x="6452369" y="2712362"/>
                <a:ext cx="209997" cy="210135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65" extrusionOk="0">
                    <a:moveTo>
                      <a:pt x="0" y="0"/>
                    </a:moveTo>
                    <a:lnTo>
                      <a:pt x="0" y="16464"/>
                    </a:lnTo>
                    <a:lnTo>
                      <a:pt x="16450" y="16464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7" name="Google Shape;458;p19">
                <a:extLst>
                  <a:ext uri="{FF2B5EF4-FFF2-40B4-BE49-F238E27FC236}">
                    <a16:creationId xmlns:a16="http://schemas.microsoft.com/office/drawing/2014/main" id="{85173680-2676-E3D0-A28D-7B7553DBBB30}"/>
                  </a:ext>
                </a:extLst>
              </p:cNvPr>
              <p:cNvSpPr/>
              <p:nvPr/>
            </p:nvSpPr>
            <p:spPr>
              <a:xfrm>
                <a:off x="6816895" y="2712362"/>
                <a:ext cx="209997" cy="210135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65" extrusionOk="0">
                    <a:moveTo>
                      <a:pt x="1" y="0"/>
                    </a:moveTo>
                    <a:lnTo>
                      <a:pt x="1" y="16464"/>
                    </a:lnTo>
                    <a:lnTo>
                      <a:pt x="16451" y="16464"/>
                    </a:lnTo>
                    <a:lnTo>
                      <a:pt x="164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8" name="Google Shape;459;p19">
                <a:extLst>
                  <a:ext uri="{FF2B5EF4-FFF2-40B4-BE49-F238E27FC236}">
                    <a16:creationId xmlns:a16="http://schemas.microsoft.com/office/drawing/2014/main" id="{26EB43AD-0424-41D2-5BB0-B71997C3A581}"/>
                  </a:ext>
                </a:extLst>
              </p:cNvPr>
              <p:cNvSpPr/>
              <p:nvPr/>
            </p:nvSpPr>
            <p:spPr>
              <a:xfrm>
                <a:off x="7181435" y="2712362"/>
                <a:ext cx="209984" cy="210135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65" extrusionOk="0">
                    <a:moveTo>
                      <a:pt x="0" y="0"/>
                    </a:moveTo>
                    <a:lnTo>
                      <a:pt x="0" y="16464"/>
                    </a:lnTo>
                    <a:lnTo>
                      <a:pt x="16450" y="16464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9" name="Google Shape;460;p19">
                <a:extLst>
                  <a:ext uri="{FF2B5EF4-FFF2-40B4-BE49-F238E27FC236}">
                    <a16:creationId xmlns:a16="http://schemas.microsoft.com/office/drawing/2014/main" id="{1679D4D3-ED15-7451-BC26-90C38E2602C7}"/>
                  </a:ext>
                </a:extLst>
              </p:cNvPr>
              <p:cNvSpPr/>
              <p:nvPr/>
            </p:nvSpPr>
            <p:spPr>
              <a:xfrm>
                <a:off x="6452369" y="3052734"/>
                <a:ext cx="209997" cy="209943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50" extrusionOk="0">
                    <a:moveTo>
                      <a:pt x="0" y="0"/>
                    </a:moveTo>
                    <a:lnTo>
                      <a:pt x="0" y="16450"/>
                    </a:lnTo>
                    <a:lnTo>
                      <a:pt x="16450" y="16450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0" name="Google Shape;461;p19">
                <a:extLst>
                  <a:ext uri="{FF2B5EF4-FFF2-40B4-BE49-F238E27FC236}">
                    <a16:creationId xmlns:a16="http://schemas.microsoft.com/office/drawing/2014/main" id="{78163042-AE1A-5E58-C1C3-FC1127724AB7}"/>
                  </a:ext>
                </a:extLst>
              </p:cNvPr>
              <p:cNvSpPr/>
              <p:nvPr/>
            </p:nvSpPr>
            <p:spPr>
              <a:xfrm>
                <a:off x="6816895" y="3052734"/>
                <a:ext cx="209997" cy="209943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6450" extrusionOk="0">
                    <a:moveTo>
                      <a:pt x="1" y="0"/>
                    </a:moveTo>
                    <a:lnTo>
                      <a:pt x="1" y="16450"/>
                    </a:lnTo>
                    <a:lnTo>
                      <a:pt x="16451" y="16450"/>
                    </a:lnTo>
                    <a:lnTo>
                      <a:pt x="164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1" name="Google Shape;462;p19">
                <a:extLst>
                  <a:ext uri="{FF2B5EF4-FFF2-40B4-BE49-F238E27FC236}">
                    <a16:creationId xmlns:a16="http://schemas.microsoft.com/office/drawing/2014/main" id="{B3528BE4-4900-ED1D-19D2-A2EE3B6DC3F1}"/>
                  </a:ext>
                </a:extLst>
              </p:cNvPr>
              <p:cNvSpPr/>
              <p:nvPr/>
            </p:nvSpPr>
            <p:spPr>
              <a:xfrm>
                <a:off x="7181435" y="3052734"/>
                <a:ext cx="209984" cy="209943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0" y="0"/>
                    </a:moveTo>
                    <a:lnTo>
                      <a:pt x="0" y="16450"/>
                    </a:lnTo>
                    <a:lnTo>
                      <a:pt x="16450" y="16450"/>
                    </a:lnTo>
                    <a:lnTo>
                      <a:pt x="164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2" name="Google Shape;463;p19">
                <a:extLst>
                  <a:ext uri="{FF2B5EF4-FFF2-40B4-BE49-F238E27FC236}">
                    <a16:creationId xmlns:a16="http://schemas.microsoft.com/office/drawing/2014/main" id="{A8DCFA18-F425-0E89-C7E7-466D497C9220}"/>
                  </a:ext>
                </a:extLst>
              </p:cNvPr>
              <p:cNvSpPr/>
              <p:nvPr/>
            </p:nvSpPr>
            <p:spPr>
              <a:xfrm>
                <a:off x="6662336" y="2464438"/>
                <a:ext cx="154584" cy="19437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1523" extrusionOk="0">
                    <a:moveTo>
                      <a:pt x="0" y="0"/>
                    </a:moveTo>
                    <a:lnTo>
                      <a:pt x="0" y="1523"/>
                    </a:lnTo>
                    <a:lnTo>
                      <a:pt x="12110" y="1523"/>
                    </a:lnTo>
                    <a:lnTo>
                      <a:pt x="12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3" name="Google Shape;464;p19">
                <a:extLst>
                  <a:ext uri="{FF2B5EF4-FFF2-40B4-BE49-F238E27FC236}">
                    <a16:creationId xmlns:a16="http://schemas.microsoft.com/office/drawing/2014/main" id="{6B1E130C-C541-8216-51CE-5795E76F3502}"/>
                  </a:ext>
                </a:extLst>
              </p:cNvPr>
              <p:cNvSpPr/>
              <p:nvPr/>
            </p:nvSpPr>
            <p:spPr>
              <a:xfrm>
                <a:off x="7026863" y="2464438"/>
                <a:ext cx="154597" cy="19437"/>
              </a:xfrm>
              <a:custGeom>
                <a:avLst/>
                <a:gdLst/>
                <a:ahLst/>
                <a:cxnLst/>
                <a:rect l="l" t="t" r="r" b="b"/>
                <a:pathLst>
                  <a:path w="12111" h="1523" extrusionOk="0">
                    <a:moveTo>
                      <a:pt x="1" y="0"/>
                    </a:moveTo>
                    <a:lnTo>
                      <a:pt x="1" y="1523"/>
                    </a:lnTo>
                    <a:lnTo>
                      <a:pt x="12110" y="1523"/>
                    </a:lnTo>
                    <a:lnTo>
                      <a:pt x="12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4" name="Google Shape;465;p19">
                <a:extLst>
                  <a:ext uri="{FF2B5EF4-FFF2-40B4-BE49-F238E27FC236}">
                    <a16:creationId xmlns:a16="http://schemas.microsoft.com/office/drawing/2014/main" id="{463F12FD-7BD1-4FD7-533C-F7578DB7206C}"/>
                  </a:ext>
                </a:extLst>
              </p:cNvPr>
              <p:cNvSpPr/>
              <p:nvPr/>
            </p:nvSpPr>
            <p:spPr>
              <a:xfrm>
                <a:off x="6662336" y="2807708"/>
                <a:ext cx="154584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1524" extrusionOk="0">
                    <a:moveTo>
                      <a:pt x="0" y="1"/>
                    </a:moveTo>
                    <a:lnTo>
                      <a:pt x="0" y="1523"/>
                    </a:lnTo>
                    <a:lnTo>
                      <a:pt x="12110" y="1523"/>
                    </a:lnTo>
                    <a:lnTo>
                      <a:pt x="12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5" name="Google Shape;466;p19">
                <a:extLst>
                  <a:ext uri="{FF2B5EF4-FFF2-40B4-BE49-F238E27FC236}">
                    <a16:creationId xmlns:a16="http://schemas.microsoft.com/office/drawing/2014/main" id="{D54C3EF6-8821-606D-F35B-1E1B2D51FA49}"/>
                  </a:ext>
                </a:extLst>
              </p:cNvPr>
              <p:cNvSpPr/>
              <p:nvPr/>
            </p:nvSpPr>
            <p:spPr>
              <a:xfrm>
                <a:off x="6547537" y="2582133"/>
                <a:ext cx="19633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538" y="10203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6" name="Google Shape;467;p19">
                <a:extLst>
                  <a:ext uri="{FF2B5EF4-FFF2-40B4-BE49-F238E27FC236}">
                    <a16:creationId xmlns:a16="http://schemas.microsoft.com/office/drawing/2014/main" id="{41F62CA8-F719-5728-A423-458F4C44E78D}"/>
                  </a:ext>
                </a:extLst>
              </p:cNvPr>
              <p:cNvSpPr/>
              <p:nvPr/>
            </p:nvSpPr>
            <p:spPr>
              <a:xfrm>
                <a:off x="6547537" y="2922505"/>
                <a:ext cx="19633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538" y="10203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7" name="Google Shape;468;p19">
                <a:extLst>
                  <a:ext uri="{FF2B5EF4-FFF2-40B4-BE49-F238E27FC236}">
                    <a16:creationId xmlns:a16="http://schemas.microsoft.com/office/drawing/2014/main" id="{DE1364E8-84D8-FC00-8E50-5BC627C9C6EB}"/>
                  </a:ext>
                </a:extLst>
              </p:cNvPr>
              <p:cNvSpPr/>
              <p:nvPr/>
            </p:nvSpPr>
            <p:spPr>
              <a:xfrm>
                <a:off x="7276603" y="2582133"/>
                <a:ext cx="19633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538" y="10203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8" name="Google Shape;469;p19">
                <a:extLst>
                  <a:ext uri="{FF2B5EF4-FFF2-40B4-BE49-F238E27FC236}">
                    <a16:creationId xmlns:a16="http://schemas.microsoft.com/office/drawing/2014/main" id="{C8843C13-EC67-EC7E-F0DC-284BA028C6C6}"/>
                  </a:ext>
                </a:extLst>
              </p:cNvPr>
              <p:cNvSpPr/>
              <p:nvPr/>
            </p:nvSpPr>
            <p:spPr>
              <a:xfrm>
                <a:off x="6916620" y="2582133"/>
                <a:ext cx="19441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204" extrusionOk="0">
                    <a:moveTo>
                      <a:pt x="0" y="0"/>
                    </a:moveTo>
                    <a:lnTo>
                      <a:pt x="0" y="10203"/>
                    </a:lnTo>
                    <a:lnTo>
                      <a:pt x="1523" y="10203"/>
                    </a:lnTo>
                    <a:lnTo>
                      <a:pt x="15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69" name="Google Shape;470;p19">
                <a:extLst>
                  <a:ext uri="{FF2B5EF4-FFF2-40B4-BE49-F238E27FC236}">
                    <a16:creationId xmlns:a16="http://schemas.microsoft.com/office/drawing/2014/main" id="{095D8DBB-A2CE-5A61-D10D-6BC88CE84993}"/>
                  </a:ext>
                </a:extLst>
              </p:cNvPr>
              <p:cNvSpPr/>
              <p:nvPr/>
            </p:nvSpPr>
            <p:spPr>
              <a:xfrm>
                <a:off x="6916620" y="2922505"/>
                <a:ext cx="19441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204" extrusionOk="0">
                    <a:moveTo>
                      <a:pt x="0" y="0"/>
                    </a:moveTo>
                    <a:lnTo>
                      <a:pt x="0" y="10203"/>
                    </a:lnTo>
                    <a:lnTo>
                      <a:pt x="1523" y="10203"/>
                    </a:lnTo>
                    <a:lnTo>
                      <a:pt x="15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70" name="Google Shape;471;p19">
                <a:extLst>
                  <a:ext uri="{FF2B5EF4-FFF2-40B4-BE49-F238E27FC236}">
                    <a16:creationId xmlns:a16="http://schemas.microsoft.com/office/drawing/2014/main" id="{A52DC653-7069-9D9E-1118-C8BAAE1478EE}"/>
                  </a:ext>
                </a:extLst>
              </p:cNvPr>
              <p:cNvSpPr/>
              <p:nvPr/>
            </p:nvSpPr>
            <p:spPr>
              <a:xfrm>
                <a:off x="7276603" y="2922505"/>
                <a:ext cx="19633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538" y="10203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71" name="Google Shape;472;p19">
                <a:extLst>
                  <a:ext uri="{FF2B5EF4-FFF2-40B4-BE49-F238E27FC236}">
                    <a16:creationId xmlns:a16="http://schemas.microsoft.com/office/drawing/2014/main" id="{4574F32A-8C99-F929-902E-782AFE2627CC}"/>
                  </a:ext>
                </a:extLst>
              </p:cNvPr>
              <p:cNvSpPr/>
              <p:nvPr/>
            </p:nvSpPr>
            <p:spPr>
              <a:xfrm>
                <a:off x="7026863" y="2807708"/>
                <a:ext cx="154597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2111" h="1524" extrusionOk="0">
                    <a:moveTo>
                      <a:pt x="1" y="1"/>
                    </a:moveTo>
                    <a:lnTo>
                      <a:pt x="1" y="1523"/>
                    </a:lnTo>
                    <a:lnTo>
                      <a:pt x="12110" y="1523"/>
                    </a:lnTo>
                    <a:lnTo>
                      <a:pt x="12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72" name="Google Shape;473;p19">
                <a:extLst>
                  <a:ext uri="{FF2B5EF4-FFF2-40B4-BE49-F238E27FC236}">
                    <a16:creationId xmlns:a16="http://schemas.microsoft.com/office/drawing/2014/main" id="{8150E08D-C668-E3D4-D1C8-0A826809A895}"/>
                  </a:ext>
                </a:extLst>
              </p:cNvPr>
              <p:cNvSpPr/>
              <p:nvPr/>
            </p:nvSpPr>
            <p:spPr>
              <a:xfrm>
                <a:off x="6662336" y="3147901"/>
                <a:ext cx="154584" cy="19629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1538" extrusionOk="0">
                    <a:moveTo>
                      <a:pt x="0" y="1"/>
                    </a:moveTo>
                    <a:lnTo>
                      <a:pt x="0" y="1537"/>
                    </a:lnTo>
                    <a:lnTo>
                      <a:pt x="12110" y="1537"/>
                    </a:lnTo>
                    <a:lnTo>
                      <a:pt x="12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73" name="Google Shape;474;p19">
                <a:extLst>
                  <a:ext uri="{FF2B5EF4-FFF2-40B4-BE49-F238E27FC236}">
                    <a16:creationId xmlns:a16="http://schemas.microsoft.com/office/drawing/2014/main" id="{AC63E288-302F-471D-8F9F-1E4D8354B3F0}"/>
                  </a:ext>
                </a:extLst>
              </p:cNvPr>
              <p:cNvSpPr/>
              <p:nvPr/>
            </p:nvSpPr>
            <p:spPr>
              <a:xfrm>
                <a:off x="7026863" y="3147901"/>
                <a:ext cx="154597" cy="19629"/>
              </a:xfrm>
              <a:custGeom>
                <a:avLst/>
                <a:gdLst/>
                <a:ahLst/>
                <a:cxnLst/>
                <a:rect l="l" t="t" r="r" b="b"/>
                <a:pathLst>
                  <a:path w="12111" h="1538" extrusionOk="0">
                    <a:moveTo>
                      <a:pt x="1" y="1"/>
                    </a:moveTo>
                    <a:lnTo>
                      <a:pt x="1" y="1537"/>
                    </a:lnTo>
                    <a:lnTo>
                      <a:pt x="12110" y="1537"/>
                    </a:lnTo>
                    <a:lnTo>
                      <a:pt x="12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grpSp>
          <p:nvGrpSpPr>
            <p:cNvPr id="15" name="Google Shape;475;p19">
              <a:extLst>
                <a:ext uri="{FF2B5EF4-FFF2-40B4-BE49-F238E27FC236}">
                  <a16:creationId xmlns:a16="http://schemas.microsoft.com/office/drawing/2014/main" id="{FEE7413D-621E-2979-A3C6-B15C55351242}"/>
                </a:ext>
              </a:extLst>
            </p:cNvPr>
            <p:cNvGrpSpPr/>
            <p:nvPr/>
          </p:nvGrpSpPr>
          <p:grpSpPr>
            <a:xfrm>
              <a:off x="3478188" y="6745935"/>
              <a:ext cx="2532755" cy="2655128"/>
              <a:chOff x="-2429875" y="2285350"/>
              <a:chExt cx="949783" cy="995673"/>
            </a:xfrm>
          </p:grpSpPr>
          <p:sp>
            <p:nvSpPr>
              <p:cNvPr id="44" name="Google Shape;476;p19">
                <a:extLst>
                  <a:ext uri="{FF2B5EF4-FFF2-40B4-BE49-F238E27FC236}">
                    <a16:creationId xmlns:a16="http://schemas.microsoft.com/office/drawing/2014/main" id="{6B596300-EEF3-DE59-A827-1DCDA6007781}"/>
                  </a:ext>
                </a:extLst>
              </p:cNvPr>
              <p:cNvSpPr/>
              <p:nvPr/>
            </p:nvSpPr>
            <p:spPr>
              <a:xfrm>
                <a:off x="-2132002" y="2285350"/>
                <a:ext cx="348957" cy="302025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65" extrusionOk="0">
                    <a:moveTo>
                      <a:pt x="6831" y="1"/>
                    </a:moveTo>
                    <a:lnTo>
                      <a:pt x="1" y="11840"/>
                    </a:lnTo>
                    <a:lnTo>
                      <a:pt x="6831" y="23665"/>
                    </a:lnTo>
                    <a:lnTo>
                      <a:pt x="20492" y="23665"/>
                    </a:lnTo>
                    <a:lnTo>
                      <a:pt x="27336" y="11840"/>
                    </a:lnTo>
                    <a:lnTo>
                      <a:pt x="20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45" name="Google Shape;477;p19">
                <a:extLst>
                  <a:ext uri="{FF2B5EF4-FFF2-40B4-BE49-F238E27FC236}">
                    <a16:creationId xmlns:a16="http://schemas.microsoft.com/office/drawing/2014/main" id="{21FD0F3F-6CA2-6558-78C5-25A191B148D1}"/>
                  </a:ext>
                </a:extLst>
              </p:cNvPr>
              <p:cNvSpPr/>
              <p:nvPr/>
            </p:nvSpPr>
            <p:spPr>
              <a:xfrm>
                <a:off x="-2132002" y="2285350"/>
                <a:ext cx="348957" cy="302025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65" fill="none" extrusionOk="0">
                    <a:moveTo>
                      <a:pt x="20492" y="1"/>
                    </a:moveTo>
                    <a:lnTo>
                      <a:pt x="6831" y="1"/>
                    </a:lnTo>
                    <a:lnTo>
                      <a:pt x="1" y="11840"/>
                    </a:lnTo>
                    <a:lnTo>
                      <a:pt x="6831" y="23665"/>
                    </a:lnTo>
                    <a:lnTo>
                      <a:pt x="20492" y="23665"/>
                    </a:lnTo>
                    <a:lnTo>
                      <a:pt x="27336" y="11840"/>
                    </a:lnTo>
                    <a:lnTo>
                      <a:pt x="2049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46" name="Google Shape;478;p19">
                <a:extLst>
                  <a:ext uri="{FF2B5EF4-FFF2-40B4-BE49-F238E27FC236}">
                    <a16:creationId xmlns:a16="http://schemas.microsoft.com/office/drawing/2014/main" id="{4D6E30ED-3608-837B-20B3-8DF499B559E0}"/>
                  </a:ext>
                </a:extLst>
              </p:cNvPr>
              <p:cNvSpPr/>
              <p:nvPr/>
            </p:nvSpPr>
            <p:spPr>
              <a:xfrm>
                <a:off x="-1837767" y="2457712"/>
                <a:ext cx="348957" cy="302037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66" extrusionOk="0">
                    <a:moveTo>
                      <a:pt x="6846" y="1"/>
                    </a:moveTo>
                    <a:lnTo>
                      <a:pt x="1" y="11826"/>
                    </a:lnTo>
                    <a:lnTo>
                      <a:pt x="6846" y="23665"/>
                    </a:lnTo>
                    <a:lnTo>
                      <a:pt x="20506" y="23665"/>
                    </a:lnTo>
                    <a:lnTo>
                      <a:pt x="27337" y="11826"/>
                    </a:lnTo>
                    <a:lnTo>
                      <a:pt x="20506" y="1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47" name="Google Shape;479;p19">
                <a:extLst>
                  <a:ext uri="{FF2B5EF4-FFF2-40B4-BE49-F238E27FC236}">
                    <a16:creationId xmlns:a16="http://schemas.microsoft.com/office/drawing/2014/main" id="{F145ED16-895C-3FCB-A92D-861322A86D7C}"/>
                  </a:ext>
                </a:extLst>
              </p:cNvPr>
              <p:cNvSpPr/>
              <p:nvPr/>
            </p:nvSpPr>
            <p:spPr>
              <a:xfrm>
                <a:off x="-2132002" y="2638613"/>
                <a:ext cx="348957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80" extrusionOk="0">
                    <a:moveTo>
                      <a:pt x="6831" y="1"/>
                    </a:moveTo>
                    <a:lnTo>
                      <a:pt x="1" y="11840"/>
                    </a:lnTo>
                    <a:lnTo>
                      <a:pt x="6831" y="23679"/>
                    </a:lnTo>
                    <a:lnTo>
                      <a:pt x="20492" y="23679"/>
                    </a:lnTo>
                    <a:lnTo>
                      <a:pt x="27336" y="11840"/>
                    </a:lnTo>
                    <a:lnTo>
                      <a:pt x="20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48" name="Google Shape;480;p19">
                <a:extLst>
                  <a:ext uri="{FF2B5EF4-FFF2-40B4-BE49-F238E27FC236}">
                    <a16:creationId xmlns:a16="http://schemas.microsoft.com/office/drawing/2014/main" id="{B626176D-ACD7-0C15-9DCA-FD98E0B08B8E}"/>
                  </a:ext>
                </a:extLst>
              </p:cNvPr>
              <p:cNvSpPr/>
              <p:nvPr/>
            </p:nvSpPr>
            <p:spPr>
              <a:xfrm>
                <a:off x="-2132002" y="2638613"/>
                <a:ext cx="348957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80" fill="none" extrusionOk="0">
                    <a:moveTo>
                      <a:pt x="20492" y="1"/>
                    </a:moveTo>
                    <a:lnTo>
                      <a:pt x="6831" y="1"/>
                    </a:lnTo>
                    <a:lnTo>
                      <a:pt x="1" y="11840"/>
                    </a:lnTo>
                    <a:lnTo>
                      <a:pt x="6831" y="23679"/>
                    </a:lnTo>
                    <a:lnTo>
                      <a:pt x="20492" y="23679"/>
                    </a:lnTo>
                    <a:lnTo>
                      <a:pt x="27336" y="11840"/>
                    </a:lnTo>
                    <a:lnTo>
                      <a:pt x="2049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49" name="Google Shape;481;p19">
                <a:extLst>
                  <a:ext uri="{FF2B5EF4-FFF2-40B4-BE49-F238E27FC236}">
                    <a16:creationId xmlns:a16="http://schemas.microsoft.com/office/drawing/2014/main" id="{46BA8A60-7FD5-732D-AC0E-3ABE7B73DEB6}"/>
                  </a:ext>
                </a:extLst>
              </p:cNvPr>
              <p:cNvSpPr/>
              <p:nvPr/>
            </p:nvSpPr>
            <p:spPr>
              <a:xfrm>
                <a:off x="-1829036" y="2804262"/>
                <a:ext cx="348944" cy="302025"/>
              </a:xfrm>
              <a:custGeom>
                <a:avLst/>
                <a:gdLst/>
                <a:ahLst/>
                <a:cxnLst/>
                <a:rect l="l" t="t" r="r" b="b"/>
                <a:pathLst>
                  <a:path w="27336" h="23665" extrusionOk="0">
                    <a:moveTo>
                      <a:pt x="6830" y="0"/>
                    </a:moveTo>
                    <a:lnTo>
                      <a:pt x="0" y="11826"/>
                    </a:lnTo>
                    <a:lnTo>
                      <a:pt x="6830" y="23665"/>
                    </a:lnTo>
                    <a:lnTo>
                      <a:pt x="20505" y="23665"/>
                    </a:lnTo>
                    <a:lnTo>
                      <a:pt x="27336" y="11826"/>
                    </a:lnTo>
                    <a:lnTo>
                      <a:pt x="20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0" name="Google Shape;482;p19">
                <a:extLst>
                  <a:ext uri="{FF2B5EF4-FFF2-40B4-BE49-F238E27FC236}">
                    <a16:creationId xmlns:a16="http://schemas.microsoft.com/office/drawing/2014/main" id="{6A933396-73A7-01D4-9425-F1E071155253}"/>
                  </a:ext>
                </a:extLst>
              </p:cNvPr>
              <p:cNvSpPr/>
              <p:nvPr/>
            </p:nvSpPr>
            <p:spPr>
              <a:xfrm>
                <a:off x="-2429875" y="2463711"/>
                <a:ext cx="348957" cy="302203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79" extrusionOk="0">
                    <a:moveTo>
                      <a:pt x="6831" y="0"/>
                    </a:moveTo>
                    <a:lnTo>
                      <a:pt x="1" y="11840"/>
                    </a:lnTo>
                    <a:lnTo>
                      <a:pt x="6831" y="23679"/>
                    </a:lnTo>
                    <a:lnTo>
                      <a:pt x="20506" y="23679"/>
                    </a:lnTo>
                    <a:lnTo>
                      <a:pt x="27336" y="11840"/>
                    </a:lnTo>
                    <a:lnTo>
                      <a:pt x="205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1" name="Google Shape;483;p19">
                <a:extLst>
                  <a:ext uri="{FF2B5EF4-FFF2-40B4-BE49-F238E27FC236}">
                    <a16:creationId xmlns:a16="http://schemas.microsoft.com/office/drawing/2014/main" id="{F28D43AD-95E1-82B5-963C-CDDEC5E2FE7F}"/>
                  </a:ext>
                </a:extLst>
              </p:cNvPr>
              <p:cNvSpPr/>
              <p:nvPr/>
            </p:nvSpPr>
            <p:spPr>
              <a:xfrm>
                <a:off x="-2429875" y="2811524"/>
                <a:ext cx="348957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80" extrusionOk="0">
                    <a:moveTo>
                      <a:pt x="6831" y="1"/>
                    </a:moveTo>
                    <a:lnTo>
                      <a:pt x="1" y="11840"/>
                    </a:lnTo>
                    <a:lnTo>
                      <a:pt x="6831" y="23679"/>
                    </a:lnTo>
                    <a:lnTo>
                      <a:pt x="20506" y="23679"/>
                    </a:lnTo>
                    <a:lnTo>
                      <a:pt x="27336" y="11840"/>
                    </a:lnTo>
                    <a:lnTo>
                      <a:pt x="205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52" name="Google Shape;484;p19">
                <a:extLst>
                  <a:ext uri="{FF2B5EF4-FFF2-40B4-BE49-F238E27FC236}">
                    <a16:creationId xmlns:a16="http://schemas.microsoft.com/office/drawing/2014/main" id="{E74B5F70-8A06-A847-8091-A223E8C7DF22}"/>
                  </a:ext>
                </a:extLst>
              </p:cNvPr>
              <p:cNvSpPr/>
              <p:nvPr/>
            </p:nvSpPr>
            <p:spPr>
              <a:xfrm>
                <a:off x="-2126195" y="2978806"/>
                <a:ext cx="348957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27337" h="23680" extrusionOk="0">
                    <a:moveTo>
                      <a:pt x="6831" y="0"/>
                    </a:moveTo>
                    <a:lnTo>
                      <a:pt x="1" y="11840"/>
                    </a:lnTo>
                    <a:lnTo>
                      <a:pt x="6831" y="23679"/>
                    </a:lnTo>
                    <a:lnTo>
                      <a:pt x="20506" y="23679"/>
                    </a:lnTo>
                    <a:lnTo>
                      <a:pt x="27337" y="11840"/>
                    </a:lnTo>
                    <a:lnTo>
                      <a:pt x="205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grpSp>
          <p:nvGrpSpPr>
            <p:cNvPr id="16" name="Google Shape;493;p19">
              <a:extLst>
                <a:ext uri="{FF2B5EF4-FFF2-40B4-BE49-F238E27FC236}">
                  <a16:creationId xmlns:a16="http://schemas.microsoft.com/office/drawing/2014/main" id="{103D0DBD-3CEC-469D-9D99-BA7A3B83E73F}"/>
                </a:ext>
              </a:extLst>
            </p:cNvPr>
            <p:cNvGrpSpPr/>
            <p:nvPr/>
          </p:nvGrpSpPr>
          <p:grpSpPr>
            <a:xfrm>
              <a:off x="10364787" y="2972133"/>
              <a:ext cx="3657611" cy="9646480"/>
              <a:chOff x="3886200" y="1114550"/>
              <a:chExt cx="1371604" cy="3617430"/>
            </a:xfrm>
          </p:grpSpPr>
          <p:grpSp>
            <p:nvGrpSpPr>
              <p:cNvPr id="23" name="Google Shape;494;p19">
                <a:extLst>
                  <a:ext uri="{FF2B5EF4-FFF2-40B4-BE49-F238E27FC236}">
                    <a16:creationId xmlns:a16="http://schemas.microsoft.com/office/drawing/2014/main" id="{EE407ADA-53DE-5949-0522-CCF4B1A03BB2}"/>
                  </a:ext>
                </a:extLst>
              </p:cNvPr>
              <p:cNvGrpSpPr/>
              <p:nvPr/>
            </p:nvGrpSpPr>
            <p:grpSpPr>
              <a:xfrm>
                <a:off x="3886200" y="1114550"/>
                <a:ext cx="1371604" cy="3617430"/>
                <a:chOff x="1657350" y="1114550"/>
                <a:chExt cx="1371604" cy="3617430"/>
              </a:xfrm>
            </p:grpSpPr>
            <p:sp>
              <p:nvSpPr>
                <p:cNvPr id="26" name="Google Shape;495;p19">
                  <a:extLst>
                    <a:ext uri="{FF2B5EF4-FFF2-40B4-BE49-F238E27FC236}">
                      <a16:creationId xmlns:a16="http://schemas.microsoft.com/office/drawing/2014/main" id="{45983B8C-3B72-3619-D60E-7FC7D900E4CA}"/>
                    </a:ext>
                  </a:extLst>
                </p:cNvPr>
                <p:cNvSpPr/>
                <p:nvPr/>
              </p:nvSpPr>
              <p:spPr>
                <a:xfrm>
                  <a:off x="1914024" y="3062466"/>
                  <a:ext cx="208914" cy="93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28077" extrusionOk="0">
                      <a:moveTo>
                        <a:pt x="2747" y="1"/>
                      </a:moveTo>
                      <a:lnTo>
                        <a:pt x="2648" y="214"/>
                      </a:lnTo>
                      <a:lnTo>
                        <a:pt x="2420" y="741"/>
                      </a:lnTo>
                      <a:lnTo>
                        <a:pt x="2263" y="1125"/>
                      </a:lnTo>
                      <a:lnTo>
                        <a:pt x="2078" y="1580"/>
                      </a:lnTo>
                      <a:lnTo>
                        <a:pt x="1893" y="2107"/>
                      </a:lnTo>
                      <a:lnTo>
                        <a:pt x="1680" y="2704"/>
                      </a:lnTo>
                      <a:lnTo>
                        <a:pt x="1481" y="3359"/>
                      </a:lnTo>
                      <a:lnTo>
                        <a:pt x="1267" y="4070"/>
                      </a:lnTo>
                      <a:lnTo>
                        <a:pt x="1054" y="4839"/>
                      </a:lnTo>
                      <a:lnTo>
                        <a:pt x="840" y="5664"/>
                      </a:lnTo>
                      <a:lnTo>
                        <a:pt x="655" y="6532"/>
                      </a:lnTo>
                      <a:lnTo>
                        <a:pt x="485" y="7457"/>
                      </a:lnTo>
                      <a:lnTo>
                        <a:pt x="328" y="8411"/>
                      </a:lnTo>
                      <a:lnTo>
                        <a:pt x="200" y="9421"/>
                      </a:lnTo>
                      <a:lnTo>
                        <a:pt x="143" y="9933"/>
                      </a:lnTo>
                      <a:lnTo>
                        <a:pt x="100" y="10460"/>
                      </a:lnTo>
                      <a:lnTo>
                        <a:pt x="58" y="10986"/>
                      </a:lnTo>
                      <a:lnTo>
                        <a:pt x="29" y="11527"/>
                      </a:lnTo>
                      <a:lnTo>
                        <a:pt x="15" y="12068"/>
                      </a:lnTo>
                      <a:lnTo>
                        <a:pt x="1" y="12623"/>
                      </a:lnTo>
                      <a:lnTo>
                        <a:pt x="1" y="13178"/>
                      </a:lnTo>
                      <a:lnTo>
                        <a:pt x="29" y="13747"/>
                      </a:lnTo>
                      <a:lnTo>
                        <a:pt x="44" y="14316"/>
                      </a:lnTo>
                      <a:lnTo>
                        <a:pt x="86" y="14899"/>
                      </a:lnTo>
                      <a:lnTo>
                        <a:pt x="143" y="15483"/>
                      </a:lnTo>
                      <a:lnTo>
                        <a:pt x="214" y="16066"/>
                      </a:lnTo>
                      <a:lnTo>
                        <a:pt x="285" y="16650"/>
                      </a:lnTo>
                      <a:lnTo>
                        <a:pt x="385" y="17247"/>
                      </a:lnTo>
                      <a:lnTo>
                        <a:pt x="499" y="17845"/>
                      </a:lnTo>
                      <a:lnTo>
                        <a:pt x="627" y="18443"/>
                      </a:lnTo>
                      <a:lnTo>
                        <a:pt x="769" y="19040"/>
                      </a:lnTo>
                      <a:lnTo>
                        <a:pt x="940" y="19652"/>
                      </a:lnTo>
                      <a:lnTo>
                        <a:pt x="1111" y="20250"/>
                      </a:lnTo>
                      <a:lnTo>
                        <a:pt x="1310" y="20862"/>
                      </a:lnTo>
                      <a:lnTo>
                        <a:pt x="1538" y="21474"/>
                      </a:lnTo>
                      <a:lnTo>
                        <a:pt x="1765" y="22071"/>
                      </a:lnTo>
                      <a:lnTo>
                        <a:pt x="2022" y="22683"/>
                      </a:lnTo>
                      <a:lnTo>
                        <a:pt x="2306" y="23295"/>
                      </a:lnTo>
                      <a:lnTo>
                        <a:pt x="2605" y="23893"/>
                      </a:lnTo>
                      <a:lnTo>
                        <a:pt x="2932" y="24505"/>
                      </a:lnTo>
                      <a:lnTo>
                        <a:pt x="3274" y="25102"/>
                      </a:lnTo>
                      <a:lnTo>
                        <a:pt x="3630" y="25700"/>
                      </a:lnTo>
                      <a:lnTo>
                        <a:pt x="4028" y="26298"/>
                      </a:lnTo>
                      <a:lnTo>
                        <a:pt x="4441" y="26895"/>
                      </a:lnTo>
                      <a:lnTo>
                        <a:pt x="4882" y="27493"/>
                      </a:lnTo>
                      <a:lnTo>
                        <a:pt x="5351" y="28076"/>
                      </a:lnTo>
                      <a:lnTo>
                        <a:pt x="6276" y="27322"/>
                      </a:lnTo>
                      <a:lnTo>
                        <a:pt x="5821" y="26767"/>
                      </a:lnTo>
                      <a:lnTo>
                        <a:pt x="5408" y="26198"/>
                      </a:lnTo>
                      <a:lnTo>
                        <a:pt x="5010" y="25629"/>
                      </a:lnTo>
                      <a:lnTo>
                        <a:pt x="4640" y="25060"/>
                      </a:lnTo>
                      <a:lnTo>
                        <a:pt x="4298" y="24490"/>
                      </a:lnTo>
                      <a:lnTo>
                        <a:pt x="3971" y="23921"/>
                      </a:lnTo>
                      <a:lnTo>
                        <a:pt x="3658" y="23338"/>
                      </a:lnTo>
                      <a:lnTo>
                        <a:pt x="3373" y="22769"/>
                      </a:lnTo>
                      <a:lnTo>
                        <a:pt x="3117" y="22185"/>
                      </a:lnTo>
                      <a:lnTo>
                        <a:pt x="2861" y="21602"/>
                      </a:lnTo>
                      <a:lnTo>
                        <a:pt x="2648" y="21033"/>
                      </a:lnTo>
                      <a:lnTo>
                        <a:pt x="2434" y="20449"/>
                      </a:lnTo>
                      <a:lnTo>
                        <a:pt x="2249" y="19866"/>
                      </a:lnTo>
                      <a:lnTo>
                        <a:pt x="2078" y="19297"/>
                      </a:lnTo>
                      <a:lnTo>
                        <a:pt x="1922" y="18713"/>
                      </a:lnTo>
                      <a:lnTo>
                        <a:pt x="1780" y="18144"/>
                      </a:lnTo>
                      <a:lnTo>
                        <a:pt x="1666" y="17575"/>
                      </a:lnTo>
                      <a:lnTo>
                        <a:pt x="1552" y="17005"/>
                      </a:lnTo>
                      <a:lnTo>
                        <a:pt x="1467" y="16436"/>
                      </a:lnTo>
                      <a:lnTo>
                        <a:pt x="1381" y="15867"/>
                      </a:lnTo>
                      <a:lnTo>
                        <a:pt x="1324" y="15312"/>
                      </a:lnTo>
                      <a:lnTo>
                        <a:pt x="1267" y="14757"/>
                      </a:lnTo>
                      <a:lnTo>
                        <a:pt x="1239" y="14216"/>
                      </a:lnTo>
                      <a:lnTo>
                        <a:pt x="1210" y="13661"/>
                      </a:lnTo>
                      <a:lnTo>
                        <a:pt x="1196" y="13121"/>
                      </a:lnTo>
                      <a:lnTo>
                        <a:pt x="1196" y="12594"/>
                      </a:lnTo>
                      <a:lnTo>
                        <a:pt x="1196" y="12068"/>
                      </a:lnTo>
                      <a:lnTo>
                        <a:pt x="1225" y="11541"/>
                      </a:lnTo>
                      <a:lnTo>
                        <a:pt x="1239" y="11029"/>
                      </a:lnTo>
                      <a:lnTo>
                        <a:pt x="1282" y="10517"/>
                      </a:lnTo>
                      <a:lnTo>
                        <a:pt x="1324" y="10019"/>
                      </a:lnTo>
                      <a:lnTo>
                        <a:pt x="1381" y="9535"/>
                      </a:lnTo>
                      <a:lnTo>
                        <a:pt x="1495" y="8581"/>
                      </a:lnTo>
                      <a:lnTo>
                        <a:pt x="1652" y="7656"/>
                      </a:lnTo>
                      <a:lnTo>
                        <a:pt x="1822" y="6774"/>
                      </a:lnTo>
                      <a:lnTo>
                        <a:pt x="2007" y="5949"/>
                      </a:lnTo>
                      <a:lnTo>
                        <a:pt x="2192" y="5166"/>
                      </a:lnTo>
                      <a:lnTo>
                        <a:pt x="2392" y="4426"/>
                      </a:lnTo>
                      <a:lnTo>
                        <a:pt x="2605" y="3743"/>
                      </a:lnTo>
                      <a:lnTo>
                        <a:pt x="2804" y="3117"/>
                      </a:lnTo>
                      <a:lnTo>
                        <a:pt x="3003" y="2548"/>
                      </a:lnTo>
                      <a:lnTo>
                        <a:pt x="3174" y="2050"/>
                      </a:lnTo>
                      <a:lnTo>
                        <a:pt x="3501" y="1253"/>
                      </a:lnTo>
                      <a:lnTo>
                        <a:pt x="3715" y="741"/>
                      </a:lnTo>
                      <a:lnTo>
                        <a:pt x="3814" y="541"/>
                      </a:lnTo>
                      <a:lnTo>
                        <a:pt x="2747" y="1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27" name="Google Shape;496;p19">
                  <a:extLst>
                    <a:ext uri="{FF2B5EF4-FFF2-40B4-BE49-F238E27FC236}">
                      <a16:creationId xmlns:a16="http://schemas.microsoft.com/office/drawing/2014/main" id="{3ED46C14-39A0-08CA-4284-E6006C9D3E46}"/>
                    </a:ext>
                  </a:extLst>
                </p:cNvPr>
                <p:cNvSpPr/>
                <p:nvPr/>
              </p:nvSpPr>
              <p:spPr>
                <a:xfrm>
                  <a:off x="2211002" y="3288386"/>
                  <a:ext cx="168609" cy="46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6" h="14003" extrusionOk="0">
                      <a:moveTo>
                        <a:pt x="0" y="0"/>
                      </a:moveTo>
                      <a:lnTo>
                        <a:pt x="0" y="14003"/>
                      </a:lnTo>
                      <a:lnTo>
                        <a:pt x="5066" y="14003"/>
                      </a:lnTo>
                      <a:lnTo>
                        <a:pt x="5066" y="0"/>
                      </a:lnTo>
                      <a:close/>
                    </a:path>
                  </a:pathLst>
                </a:custGeom>
                <a:solidFill>
                  <a:srgbClr val="727176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28" name="Google Shape;497;p19">
                  <a:extLst>
                    <a:ext uri="{FF2B5EF4-FFF2-40B4-BE49-F238E27FC236}">
                      <a16:creationId xmlns:a16="http://schemas.microsoft.com/office/drawing/2014/main" id="{544517FC-2DC3-3FDC-A2DC-6D971DA5DB96}"/>
                    </a:ext>
                  </a:extLst>
                </p:cNvPr>
                <p:cNvSpPr/>
                <p:nvPr/>
              </p:nvSpPr>
              <p:spPr>
                <a:xfrm>
                  <a:off x="2496099" y="3258532"/>
                  <a:ext cx="168642" cy="4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4900" extrusionOk="0">
                      <a:moveTo>
                        <a:pt x="0" y="1"/>
                      </a:moveTo>
                      <a:lnTo>
                        <a:pt x="0" y="14900"/>
                      </a:lnTo>
                      <a:lnTo>
                        <a:pt x="5066" y="14900"/>
                      </a:lnTo>
                      <a:lnTo>
                        <a:pt x="5066" y="1"/>
                      </a:lnTo>
                      <a:close/>
                    </a:path>
                  </a:pathLst>
                </a:custGeom>
                <a:solidFill>
                  <a:srgbClr val="727176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29" name="Google Shape;498;p19">
                  <a:extLst>
                    <a:ext uri="{FF2B5EF4-FFF2-40B4-BE49-F238E27FC236}">
                      <a16:creationId xmlns:a16="http://schemas.microsoft.com/office/drawing/2014/main" id="{8F33D7B1-2D9F-82AE-FD32-EDE8A13615B7}"/>
                    </a:ext>
                  </a:extLst>
                </p:cNvPr>
                <p:cNvSpPr/>
                <p:nvPr/>
              </p:nvSpPr>
              <p:spPr>
                <a:xfrm>
                  <a:off x="2107261" y="3650232"/>
                  <a:ext cx="667813" cy="108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5" h="32502" extrusionOk="0">
                      <a:moveTo>
                        <a:pt x="10033" y="0"/>
                      </a:moveTo>
                      <a:lnTo>
                        <a:pt x="9520" y="14"/>
                      </a:lnTo>
                      <a:lnTo>
                        <a:pt x="9008" y="57"/>
                      </a:lnTo>
                      <a:lnTo>
                        <a:pt x="8510" y="128"/>
                      </a:lnTo>
                      <a:lnTo>
                        <a:pt x="8012" y="214"/>
                      </a:lnTo>
                      <a:lnTo>
                        <a:pt x="7528" y="327"/>
                      </a:lnTo>
                      <a:lnTo>
                        <a:pt x="7044" y="455"/>
                      </a:lnTo>
                      <a:lnTo>
                        <a:pt x="6589" y="612"/>
                      </a:lnTo>
                      <a:lnTo>
                        <a:pt x="6134" y="797"/>
                      </a:lnTo>
                      <a:lnTo>
                        <a:pt x="5678" y="996"/>
                      </a:lnTo>
                      <a:lnTo>
                        <a:pt x="5252" y="1224"/>
                      </a:lnTo>
                      <a:lnTo>
                        <a:pt x="4825" y="1466"/>
                      </a:lnTo>
                      <a:lnTo>
                        <a:pt x="4426" y="1722"/>
                      </a:lnTo>
                      <a:lnTo>
                        <a:pt x="4028" y="2006"/>
                      </a:lnTo>
                      <a:lnTo>
                        <a:pt x="3658" y="2291"/>
                      </a:lnTo>
                      <a:lnTo>
                        <a:pt x="3288" y="2618"/>
                      </a:lnTo>
                      <a:lnTo>
                        <a:pt x="2946" y="2946"/>
                      </a:lnTo>
                      <a:lnTo>
                        <a:pt x="2605" y="3287"/>
                      </a:lnTo>
                      <a:lnTo>
                        <a:pt x="2292" y="3657"/>
                      </a:lnTo>
                      <a:lnTo>
                        <a:pt x="1993" y="4041"/>
                      </a:lnTo>
                      <a:lnTo>
                        <a:pt x="1708" y="4426"/>
                      </a:lnTo>
                      <a:lnTo>
                        <a:pt x="1452" y="4838"/>
                      </a:lnTo>
                      <a:lnTo>
                        <a:pt x="1210" y="5251"/>
                      </a:lnTo>
                      <a:lnTo>
                        <a:pt x="997" y="5692"/>
                      </a:lnTo>
                      <a:lnTo>
                        <a:pt x="798" y="6133"/>
                      </a:lnTo>
                      <a:lnTo>
                        <a:pt x="613" y="6589"/>
                      </a:lnTo>
                      <a:lnTo>
                        <a:pt x="456" y="7058"/>
                      </a:lnTo>
                      <a:lnTo>
                        <a:pt x="314" y="7528"/>
                      </a:lnTo>
                      <a:lnTo>
                        <a:pt x="200" y="8012"/>
                      </a:lnTo>
                      <a:lnTo>
                        <a:pt x="115" y="8510"/>
                      </a:lnTo>
                      <a:lnTo>
                        <a:pt x="58" y="9008"/>
                      </a:lnTo>
                      <a:lnTo>
                        <a:pt x="15" y="9520"/>
                      </a:lnTo>
                      <a:lnTo>
                        <a:pt x="1" y="10032"/>
                      </a:lnTo>
                      <a:lnTo>
                        <a:pt x="1" y="22483"/>
                      </a:lnTo>
                      <a:lnTo>
                        <a:pt x="15" y="22996"/>
                      </a:lnTo>
                      <a:lnTo>
                        <a:pt x="58" y="23508"/>
                      </a:lnTo>
                      <a:lnTo>
                        <a:pt x="115" y="24006"/>
                      </a:lnTo>
                      <a:lnTo>
                        <a:pt x="200" y="24504"/>
                      </a:lnTo>
                      <a:lnTo>
                        <a:pt x="314" y="24988"/>
                      </a:lnTo>
                      <a:lnTo>
                        <a:pt x="456" y="25457"/>
                      </a:lnTo>
                      <a:lnTo>
                        <a:pt x="613" y="25927"/>
                      </a:lnTo>
                      <a:lnTo>
                        <a:pt x="798" y="26382"/>
                      </a:lnTo>
                      <a:lnTo>
                        <a:pt x="997" y="26823"/>
                      </a:lnTo>
                      <a:lnTo>
                        <a:pt x="1210" y="27265"/>
                      </a:lnTo>
                      <a:lnTo>
                        <a:pt x="1452" y="27677"/>
                      </a:lnTo>
                      <a:lnTo>
                        <a:pt x="1708" y="28090"/>
                      </a:lnTo>
                      <a:lnTo>
                        <a:pt x="1993" y="28474"/>
                      </a:lnTo>
                      <a:lnTo>
                        <a:pt x="2292" y="28858"/>
                      </a:lnTo>
                      <a:lnTo>
                        <a:pt x="2605" y="29214"/>
                      </a:lnTo>
                      <a:lnTo>
                        <a:pt x="2946" y="29570"/>
                      </a:lnTo>
                      <a:lnTo>
                        <a:pt x="3288" y="29897"/>
                      </a:lnTo>
                      <a:lnTo>
                        <a:pt x="3658" y="30210"/>
                      </a:lnTo>
                      <a:lnTo>
                        <a:pt x="4028" y="30509"/>
                      </a:lnTo>
                      <a:lnTo>
                        <a:pt x="4426" y="30794"/>
                      </a:lnTo>
                      <a:lnTo>
                        <a:pt x="4825" y="31050"/>
                      </a:lnTo>
                      <a:lnTo>
                        <a:pt x="5252" y="31292"/>
                      </a:lnTo>
                      <a:lnTo>
                        <a:pt x="5678" y="31519"/>
                      </a:lnTo>
                      <a:lnTo>
                        <a:pt x="6134" y="31719"/>
                      </a:lnTo>
                      <a:lnTo>
                        <a:pt x="6589" y="31904"/>
                      </a:lnTo>
                      <a:lnTo>
                        <a:pt x="7044" y="32060"/>
                      </a:lnTo>
                      <a:lnTo>
                        <a:pt x="7528" y="32188"/>
                      </a:lnTo>
                      <a:lnTo>
                        <a:pt x="8012" y="32302"/>
                      </a:lnTo>
                      <a:lnTo>
                        <a:pt x="8510" y="32387"/>
                      </a:lnTo>
                      <a:lnTo>
                        <a:pt x="9008" y="32459"/>
                      </a:lnTo>
                      <a:lnTo>
                        <a:pt x="9520" y="32487"/>
                      </a:lnTo>
                      <a:lnTo>
                        <a:pt x="10033" y="32501"/>
                      </a:lnTo>
                      <a:lnTo>
                        <a:pt x="10545" y="32487"/>
                      </a:lnTo>
                      <a:lnTo>
                        <a:pt x="11057" y="32459"/>
                      </a:lnTo>
                      <a:lnTo>
                        <a:pt x="11555" y="32387"/>
                      </a:lnTo>
                      <a:lnTo>
                        <a:pt x="12053" y="32302"/>
                      </a:lnTo>
                      <a:lnTo>
                        <a:pt x="12537" y="32188"/>
                      </a:lnTo>
                      <a:lnTo>
                        <a:pt x="13021" y="32060"/>
                      </a:lnTo>
                      <a:lnTo>
                        <a:pt x="13476" y="31904"/>
                      </a:lnTo>
                      <a:lnTo>
                        <a:pt x="13932" y="31719"/>
                      </a:lnTo>
                      <a:lnTo>
                        <a:pt x="14387" y="31519"/>
                      </a:lnTo>
                      <a:lnTo>
                        <a:pt x="14814" y="31292"/>
                      </a:lnTo>
                      <a:lnTo>
                        <a:pt x="15227" y="31050"/>
                      </a:lnTo>
                      <a:lnTo>
                        <a:pt x="15639" y="30794"/>
                      </a:lnTo>
                      <a:lnTo>
                        <a:pt x="16038" y="30509"/>
                      </a:lnTo>
                      <a:lnTo>
                        <a:pt x="16408" y="30210"/>
                      </a:lnTo>
                      <a:lnTo>
                        <a:pt x="16778" y="29897"/>
                      </a:lnTo>
                      <a:lnTo>
                        <a:pt x="17119" y="29570"/>
                      </a:lnTo>
                      <a:lnTo>
                        <a:pt x="17461" y="29214"/>
                      </a:lnTo>
                      <a:lnTo>
                        <a:pt x="17774" y="28858"/>
                      </a:lnTo>
                      <a:lnTo>
                        <a:pt x="18073" y="28474"/>
                      </a:lnTo>
                      <a:lnTo>
                        <a:pt x="18343" y="28090"/>
                      </a:lnTo>
                      <a:lnTo>
                        <a:pt x="18613" y="27677"/>
                      </a:lnTo>
                      <a:lnTo>
                        <a:pt x="18855" y="27265"/>
                      </a:lnTo>
                      <a:lnTo>
                        <a:pt x="19069" y="26823"/>
                      </a:lnTo>
                      <a:lnTo>
                        <a:pt x="19268" y="26382"/>
                      </a:lnTo>
                      <a:lnTo>
                        <a:pt x="19453" y="25927"/>
                      </a:lnTo>
                      <a:lnTo>
                        <a:pt x="19609" y="25457"/>
                      </a:lnTo>
                      <a:lnTo>
                        <a:pt x="19752" y="24988"/>
                      </a:lnTo>
                      <a:lnTo>
                        <a:pt x="19866" y="24504"/>
                      </a:lnTo>
                      <a:lnTo>
                        <a:pt x="19951" y="24006"/>
                      </a:lnTo>
                      <a:lnTo>
                        <a:pt x="20008" y="23508"/>
                      </a:lnTo>
                      <a:lnTo>
                        <a:pt x="20051" y="22996"/>
                      </a:lnTo>
                      <a:lnTo>
                        <a:pt x="20065" y="22483"/>
                      </a:lnTo>
                      <a:lnTo>
                        <a:pt x="20065" y="10032"/>
                      </a:lnTo>
                      <a:lnTo>
                        <a:pt x="20051" y="9520"/>
                      </a:lnTo>
                      <a:lnTo>
                        <a:pt x="20008" y="9008"/>
                      </a:lnTo>
                      <a:lnTo>
                        <a:pt x="19951" y="8510"/>
                      </a:lnTo>
                      <a:lnTo>
                        <a:pt x="19866" y="8012"/>
                      </a:lnTo>
                      <a:lnTo>
                        <a:pt x="19752" y="7528"/>
                      </a:lnTo>
                      <a:lnTo>
                        <a:pt x="19609" y="7058"/>
                      </a:lnTo>
                      <a:lnTo>
                        <a:pt x="19453" y="6589"/>
                      </a:lnTo>
                      <a:lnTo>
                        <a:pt x="19268" y="6133"/>
                      </a:lnTo>
                      <a:lnTo>
                        <a:pt x="19069" y="5692"/>
                      </a:lnTo>
                      <a:lnTo>
                        <a:pt x="18855" y="5251"/>
                      </a:lnTo>
                      <a:lnTo>
                        <a:pt x="18613" y="4838"/>
                      </a:lnTo>
                      <a:lnTo>
                        <a:pt x="18343" y="4426"/>
                      </a:lnTo>
                      <a:lnTo>
                        <a:pt x="18073" y="4041"/>
                      </a:lnTo>
                      <a:lnTo>
                        <a:pt x="17774" y="3657"/>
                      </a:lnTo>
                      <a:lnTo>
                        <a:pt x="17461" y="3287"/>
                      </a:lnTo>
                      <a:lnTo>
                        <a:pt x="17119" y="2946"/>
                      </a:lnTo>
                      <a:lnTo>
                        <a:pt x="16778" y="2618"/>
                      </a:lnTo>
                      <a:lnTo>
                        <a:pt x="16408" y="2291"/>
                      </a:lnTo>
                      <a:lnTo>
                        <a:pt x="16038" y="2006"/>
                      </a:lnTo>
                      <a:lnTo>
                        <a:pt x="15639" y="1722"/>
                      </a:lnTo>
                      <a:lnTo>
                        <a:pt x="15227" y="1466"/>
                      </a:lnTo>
                      <a:lnTo>
                        <a:pt x="14814" y="1224"/>
                      </a:lnTo>
                      <a:lnTo>
                        <a:pt x="14387" y="996"/>
                      </a:lnTo>
                      <a:lnTo>
                        <a:pt x="13932" y="797"/>
                      </a:lnTo>
                      <a:lnTo>
                        <a:pt x="13476" y="612"/>
                      </a:lnTo>
                      <a:lnTo>
                        <a:pt x="13021" y="455"/>
                      </a:lnTo>
                      <a:lnTo>
                        <a:pt x="12537" y="327"/>
                      </a:lnTo>
                      <a:lnTo>
                        <a:pt x="12053" y="214"/>
                      </a:lnTo>
                      <a:lnTo>
                        <a:pt x="11555" y="128"/>
                      </a:lnTo>
                      <a:lnTo>
                        <a:pt x="11057" y="57"/>
                      </a:lnTo>
                      <a:lnTo>
                        <a:pt x="10545" y="14"/>
                      </a:lnTo>
                      <a:lnTo>
                        <a:pt x="100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0" name="Google Shape;499;p19">
                  <a:extLst>
                    <a:ext uri="{FF2B5EF4-FFF2-40B4-BE49-F238E27FC236}">
                      <a16:creationId xmlns:a16="http://schemas.microsoft.com/office/drawing/2014/main" id="{2B9059DA-46E3-6AB3-68E7-8F6A8DDFAE01}"/>
                    </a:ext>
                  </a:extLst>
                </p:cNvPr>
                <p:cNvSpPr/>
                <p:nvPr/>
              </p:nvSpPr>
              <p:spPr>
                <a:xfrm>
                  <a:off x="2107261" y="3236766"/>
                  <a:ext cx="667813" cy="18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5" h="5579" extrusionOk="0">
                      <a:moveTo>
                        <a:pt x="2790" y="0"/>
                      </a:moveTo>
                      <a:lnTo>
                        <a:pt x="2505" y="15"/>
                      </a:lnTo>
                      <a:lnTo>
                        <a:pt x="2235" y="57"/>
                      </a:lnTo>
                      <a:lnTo>
                        <a:pt x="1964" y="128"/>
                      </a:lnTo>
                      <a:lnTo>
                        <a:pt x="1708" y="214"/>
                      </a:lnTo>
                      <a:lnTo>
                        <a:pt x="1466" y="342"/>
                      </a:lnTo>
                      <a:lnTo>
                        <a:pt x="1239" y="470"/>
                      </a:lnTo>
                      <a:lnTo>
                        <a:pt x="1025" y="641"/>
                      </a:lnTo>
                      <a:lnTo>
                        <a:pt x="826" y="811"/>
                      </a:lnTo>
                      <a:lnTo>
                        <a:pt x="641" y="1011"/>
                      </a:lnTo>
                      <a:lnTo>
                        <a:pt x="484" y="1224"/>
                      </a:lnTo>
                      <a:lnTo>
                        <a:pt x="342" y="1466"/>
                      </a:lnTo>
                      <a:lnTo>
                        <a:pt x="228" y="1708"/>
                      </a:lnTo>
                      <a:lnTo>
                        <a:pt x="129" y="1964"/>
                      </a:lnTo>
                      <a:lnTo>
                        <a:pt x="58" y="2220"/>
                      </a:lnTo>
                      <a:lnTo>
                        <a:pt x="15" y="2505"/>
                      </a:lnTo>
                      <a:lnTo>
                        <a:pt x="1" y="2789"/>
                      </a:lnTo>
                      <a:lnTo>
                        <a:pt x="15" y="3074"/>
                      </a:lnTo>
                      <a:lnTo>
                        <a:pt x="58" y="3344"/>
                      </a:lnTo>
                      <a:lnTo>
                        <a:pt x="129" y="3615"/>
                      </a:lnTo>
                      <a:lnTo>
                        <a:pt x="228" y="3871"/>
                      </a:lnTo>
                      <a:lnTo>
                        <a:pt x="342" y="4113"/>
                      </a:lnTo>
                      <a:lnTo>
                        <a:pt x="484" y="4340"/>
                      </a:lnTo>
                      <a:lnTo>
                        <a:pt x="641" y="4554"/>
                      </a:lnTo>
                      <a:lnTo>
                        <a:pt x="826" y="4753"/>
                      </a:lnTo>
                      <a:lnTo>
                        <a:pt x="1025" y="4938"/>
                      </a:lnTo>
                      <a:lnTo>
                        <a:pt x="1239" y="5095"/>
                      </a:lnTo>
                      <a:lnTo>
                        <a:pt x="1466" y="5237"/>
                      </a:lnTo>
                      <a:lnTo>
                        <a:pt x="1708" y="5351"/>
                      </a:lnTo>
                      <a:lnTo>
                        <a:pt x="1964" y="5450"/>
                      </a:lnTo>
                      <a:lnTo>
                        <a:pt x="2235" y="5522"/>
                      </a:lnTo>
                      <a:lnTo>
                        <a:pt x="2505" y="5564"/>
                      </a:lnTo>
                      <a:lnTo>
                        <a:pt x="2790" y="5578"/>
                      </a:lnTo>
                      <a:lnTo>
                        <a:pt x="17276" y="5578"/>
                      </a:lnTo>
                      <a:lnTo>
                        <a:pt x="17560" y="5564"/>
                      </a:lnTo>
                      <a:lnTo>
                        <a:pt x="17831" y="5522"/>
                      </a:lnTo>
                      <a:lnTo>
                        <a:pt x="18101" y="5450"/>
                      </a:lnTo>
                      <a:lnTo>
                        <a:pt x="18357" y="5351"/>
                      </a:lnTo>
                      <a:lnTo>
                        <a:pt x="18599" y="5237"/>
                      </a:lnTo>
                      <a:lnTo>
                        <a:pt x="18827" y="5095"/>
                      </a:lnTo>
                      <a:lnTo>
                        <a:pt x="19040" y="4938"/>
                      </a:lnTo>
                      <a:lnTo>
                        <a:pt x="19239" y="4753"/>
                      </a:lnTo>
                      <a:lnTo>
                        <a:pt x="19424" y="4554"/>
                      </a:lnTo>
                      <a:lnTo>
                        <a:pt x="19581" y="4340"/>
                      </a:lnTo>
                      <a:lnTo>
                        <a:pt x="19723" y="4113"/>
                      </a:lnTo>
                      <a:lnTo>
                        <a:pt x="19837" y="3871"/>
                      </a:lnTo>
                      <a:lnTo>
                        <a:pt x="19937" y="3615"/>
                      </a:lnTo>
                      <a:lnTo>
                        <a:pt x="20008" y="3344"/>
                      </a:lnTo>
                      <a:lnTo>
                        <a:pt x="20051" y="3074"/>
                      </a:lnTo>
                      <a:lnTo>
                        <a:pt x="20065" y="2789"/>
                      </a:lnTo>
                      <a:lnTo>
                        <a:pt x="20051" y="2505"/>
                      </a:lnTo>
                      <a:lnTo>
                        <a:pt x="20008" y="2220"/>
                      </a:lnTo>
                      <a:lnTo>
                        <a:pt x="19937" y="1964"/>
                      </a:lnTo>
                      <a:lnTo>
                        <a:pt x="19837" y="1708"/>
                      </a:lnTo>
                      <a:lnTo>
                        <a:pt x="19723" y="1466"/>
                      </a:lnTo>
                      <a:lnTo>
                        <a:pt x="19581" y="1224"/>
                      </a:lnTo>
                      <a:lnTo>
                        <a:pt x="19424" y="1011"/>
                      </a:lnTo>
                      <a:lnTo>
                        <a:pt x="19239" y="811"/>
                      </a:lnTo>
                      <a:lnTo>
                        <a:pt x="19040" y="641"/>
                      </a:lnTo>
                      <a:lnTo>
                        <a:pt x="18827" y="470"/>
                      </a:lnTo>
                      <a:lnTo>
                        <a:pt x="18599" y="342"/>
                      </a:lnTo>
                      <a:lnTo>
                        <a:pt x="18357" y="214"/>
                      </a:lnTo>
                      <a:lnTo>
                        <a:pt x="18101" y="128"/>
                      </a:lnTo>
                      <a:lnTo>
                        <a:pt x="17831" y="57"/>
                      </a:lnTo>
                      <a:lnTo>
                        <a:pt x="17560" y="15"/>
                      </a:lnTo>
                      <a:lnTo>
                        <a:pt x="17276" y="0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1" name="Google Shape;500;p19">
                  <a:extLst>
                    <a:ext uri="{FF2B5EF4-FFF2-40B4-BE49-F238E27FC236}">
                      <a16:creationId xmlns:a16="http://schemas.microsoft.com/office/drawing/2014/main" id="{E5744979-63FF-D47B-93F4-36180FE36EFE}"/>
                    </a:ext>
                  </a:extLst>
                </p:cNvPr>
                <p:cNvSpPr/>
                <p:nvPr/>
              </p:nvSpPr>
              <p:spPr>
                <a:xfrm>
                  <a:off x="1821199" y="2075012"/>
                  <a:ext cx="1207755" cy="125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8" h="37639" extrusionOk="0">
                      <a:moveTo>
                        <a:pt x="9734" y="0"/>
                      </a:moveTo>
                      <a:lnTo>
                        <a:pt x="9236" y="15"/>
                      </a:lnTo>
                      <a:lnTo>
                        <a:pt x="8738" y="43"/>
                      </a:lnTo>
                      <a:lnTo>
                        <a:pt x="8254" y="114"/>
                      </a:lnTo>
                      <a:lnTo>
                        <a:pt x="7785" y="200"/>
                      </a:lnTo>
                      <a:lnTo>
                        <a:pt x="7315" y="313"/>
                      </a:lnTo>
                      <a:lnTo>
                        <a:pt x="6845" y="441"/>
                      </a:lnTo>
                      <a:lnTo>
                        <a:pt x="6390" y="598"/>
                      </a:lnTo>
                      <a:lnTo>
                        <a:pt x="5949" y="769"/>
                      </a:lnTo>
                      <a:lnTo>
                        <a:pt x="5522" y="968"/>
                      </a:lnTo>
                      <a:lnTo>
                        <a:pt x="5109" y="1181"/>
                      </a:lnTo>
                      <a:lnTo>
                        <a:pt x="4697" y="1409"/>
                      </a:lnTo>
                      <a:lnTo>
                        <a:pt x="4298" y="1665"/>
                      </a:lnTo>
                      <a:lnTo>
                        <a:pt x="3914" y="1936"/>
                      </a:lnTo>
                      <a:lnTo>
                        <a:pt x="3558" y="2234"/>
                      </a:lnTo>
                      <a:lnTo>
                        <a:pt x="3203" y="2533"/>
                      </a:lnTo>
                      <a:lnTo>
                        <a:pt x="2861" y="2861"/>
                      </a:lnTo>
                      <a:lnTo>
                        <a:pt x="2534" y="3202"/>
                      </a:lnTo>
                      <a:lnTo>
                        <a:pt x="2235" y="3544"/>
                      </a:lnTo>
                      <a:lnTo>
                        <a:pt x="1936" y="3914"/>
                      </a:lnTo>
                      <a:lnTo>
                        <a:pt x="1666" y="4298"/>
                      </a:lnTo>
                      <a:lnTo>
                        <a:pt x="1410" y="4696"/>
                      </a:lnTo>
                      <a:lnTo>
                        <a:pt x="1182" y="5109"/>
                      </a:lnTo>
                      <a:lnTo>
                        <a:pt x="968" y="5522"/>
                      </a:lnTo>
                      <a:lnTo>
                        <a:pt x="769" y="5948"/>
                      </a:lnTo>
                      <a:lnTo>
                        <a:pt x="598" y="6390"/>
                      </a:lnTo>
                      <a:lnTo>
                        <a:pt x="442" y="6845"/>
                      </a:lnTo>
                      <a:lnTo>
                        <a:pt x="314" y="7300"/>
                      </a:lnTo>
                      <a:lnTo>
                        <a:pt x="200" y="7770"/>
                      </a:lnTo>
                      <a:lnTo>
                        <a:pt x="115" y="8254"/>
                      </a:lnTo>
                      <a:lnTo>
                        <a:pt x="58" y="8737"/>
                      </a:lnTo>
                      <a:lnTo>
                        <a:pt x="15" y="9236"/>
                      </a:lnTo>
                      <a:lnTo>
                        <a:pt x="1" y="9734"/>
                      </a:lnTo>
                      <a:lnTo>
                        <a:pt x="1" y="19495"/>
                      </a:lnTo>
                      <a:lnTo>
                        <a:pt x="1" y="19965"/>
                      </a:lnTo>
                      <a:lnTo>
                        <a:pt x="29" y="20434"/>
                      </a:lnTo>
                      <a:lnTo>
                        <a:pt x="58" y="20890"/>
                      </a:lnTo>
                      <a:lnTo>
                        <a:pt x="100" y="21345"/>
                      </a:lnTo>
                      <a:lnTo>
                        <a:pt x="143" y="21801"/>
                      </a:lnTo>
                      <a:lnTo>
                        <a:pt x="214" y="22256"/>
                      </a:lnTo>
                      <a:lnTo>
                        <a:pt x="285" y="22697"/>
                      </a:lnTo>
                      <a:lnTo>
                        <a:pt x="371" y="23138"/>
                      </a:lnTo>
                      <a:lnTo>
                        <a:pt x="470" y="23579"/>
                      </a:lnTo>
                      <a:lnTo>
                        <a:pt x="570" y="24020"/>
                      </a:lnTo>
                      <a:lnTo>
                        <a:pt x="698" y="24447"/>
                      </a:lnTo>
                      <a:lnTo>
                        <a:pt x="826" y="24874"/>
                      </a:lnTo>
                      <a:lnTo>
                        <a:pt x="954" y="25301"/>
                      </a:lnTo>
                      <a:lnTo>
                        <a:pt x="1111" y="25714"/>
                      </a:lnTo>
                      <a:lnTo>
                        <a:pt x="1267" y="26141"/>
                      </a:lnTo>
                      <a:lnTo>
                        <a:pt x="1438" y="26539"/>
                      </a:lnTo>
                      <a:lnTo>
                        <a:pt x="1609" y="26952"/>
                      </a:lnTo>
                      <a:lnTo>
                        <a:pt x="1794" y="27350"/>
                      </a:lnTo>
                      <a:lnTo>
                        <a:pt x="1993" y="27734"/>
                      </a:lnTo>
                      <a:lnTo>
                        <a:pt x="2206" y="28133"/>
                      </a:lnTo>
                      <a:lnTo>
                        <a:pt x="2420" y="28517"/>
                      </a:lnTo>
                      <a:lnTo>
                        <a:pt x="2633" y="28887"/>
                      </a:lnTo>
                      <a:lnTo>
                        <a:pt x="2875" y="29257"/>
                      </a:lnTo>
                      <a:lnTo>
                        <a:pt x="3117" y="29627"/>
                      </a:lnTo>
                      <a:lnTo>
                        <a:pt x="3359" y="29983"/>
                      </a:lnTo>
                      <a:lnTo>
                        <a:pt x="3615" y="30339"/>
                      </a:lnTo>
                      <a:lnTo>
                        <a:pt x="3886" y="30680"/>
                      </a:lnTo>
                      <a:lnTo>
                        <a:pt x="4156" y="31022"/>
                      </a:lnTo>
                      <a:lnTo>
                        <a:pt x="4441" y="31349"/>
                      </a:lnTo>
                      <a:lnTo>
                        <a:pt x="4725" y="31676"/>
                      </a:lnTo>
                      <a:lnTo>
                        <a:pt x="5024" y="32003"/>
                      </a:lnTo>
                      <a:lnTo>
                        <a:pt x="5337" y="32316"/>
                      </a:lnTo>
                      <a:lnTo>
                        <a:pt x="5650" y="32615"/>
                      </a:lnTo>
                      <a:lnTo>
                        <a:pt x="5963" y="32914"/>
                      </a:lnTo>
                      <a:lnTo>
                        <a:pt x="6290" y="33199"/>
                      </a:lnTo>
                      <a:lnTo>
                        <a:pt x="6618" y="33483"/>
                      </a:lnTo>
                      <a:lnTo>
                        <a:pt x="6959" y="33754"/>
                      </a:lnTo>
                      <a:lnTo>
                        <a:pt x="7301" y="34024"/>
                      </a:lnTo>
                      <a:lnTo>
                        <a:pt x="7657" y="34280"/>
                      </a:lnTo>
                      <a:lnTo>
                        <a:pt x="8012" y="34536"/>
                      </a:lnTo>
                      <a:lnTo>
                        <a:pt x="8382" y="34778"/>
                      </a:lnTo>
                      <a:lnTo>
                        <a:pt x="8752" y="35006"/>
                      </a:lnTo>
                      <a:lnTo>
                        <a:pt x="9136" y="35234"/>
                      </a:lnTo>
                      <a:lnTo>
                        <a:pt x="9521" y="35447"/>
                      </a:lnTo>
                      <a:lnTo>
                        <a:pt x="9905" y="35646"/>
                      </a:lnTo>
                      <a:lnTo>
                        <a:pt x="10303" y="35846"/>
                      </a:lnTo>
                      <a:lnTo>
                        <a:pt x="10702" y="36031"/>
                      </a:lnTo>
                      <a:lnTo>
                        <a:pt x="11100" y="36215"/>
                      </a:lnTo>
                      <a:lnTo>
                        <a:pt x="11513" y="36372"/>
                      </a:lnTo>
                      <a:lnTo>
                        <a:pt x="11925" y="36543"/>
                      </a:lnTo>
                      <a:lnTo>
                        <a:pt x="12338" y="36685"/>
                      </a:lnTo>
                      <a:lnTo>
                        <a:pt x="12765" y="36827"/>
                      </a:lnTo>
                      <a:lnTo>
                        <a:pt x="13192" y="36955"/>
                      </a:lnTo>
                      <a:lnTo>
                        <a:pt x="13619" y="37069"/>
                      </a:lnTo>
                      <a:lnTo>
                        <a:pt x="14060" y="37169"/>
                      </a:lnTo>
                      <a:lnTo>
                        <a:pt x="14501" y="37269"/>
                      </a:lnTo>
                      <a:lnTo>
                        <a:pt x="14942" y="37354"/>
                      </a:lnTo>
                      <a:lnTo>
                        <a:pt x="15398" y="37425"/>
                      </a:lnTo>
                      <a:lnTo>
                        <a:pt x="15839" y="37496"/>
                      </a:lnTo>
                      <a:lnTo>
                        <a:pt x="16294" y="37553"/>
                      </a:lnTo>
                      <a:lnTo>
                        <a:pt x="16749" y="37596"/>
                      </a:lnTo>
                      <a:lnTo>
                        <a:pt x="17219" y="37624"/>
                      </a:lnTo>
                      <a:lnTo>
                        <a:pt x="17674" y="37638"/>
                      </a:lnTo>
                      <a:lnTo>
                        <a:pt x="18614" y="37638"/>
                      </a:lnTo>
                      <a:lnTo>
                        <a:pt x="19069" y="37624"/>
                      </a:lnTo>
                      <a:lnTo>
                        <a:pt x="19538" y="37596"/>
                      </a:lnTo>
                      <a:lnTo>
                        <a:pt x="19994" y="37553"/>
                      </a:lnTo>
                      <a:lnTo>
                        <a:pt x="20449" y="37496"/>
                      </a:lnTo>
                      <a:lnTo>
                        <a:pt x="20905" y="37425"/>
                      </a:lnTo>
                      <a:lnTo>
                        <a:pt x="21346" y="37354"/>
                      </a:lnTo>
                      <a:lnTo>
                        <a:pt x="21787" y="37269"/>
                      </a:lnTo>
                      <a:lnTo>
                        <a:pt x="22228" y="37169"/>
                      </a:lnTo>
                      <a:lnTo>
                        <a:pt x="22669" y="37069"/>
                      </a:lnTo>
                      <a:lnTo>
                        <a:pt x="23096" y="36955"/>
                      </a:lnTo>
                      <a:lnTo>
                        <a:pt x="23523" y="36827"/>
                      </a:lnTo>
                      <a:lnTo>
                        <a:pt x="23950" y="36685"/>
                      </a:lnTo>
                      <a:lnTo>
                        <a:pt x="24362" y="36543"/>
                      </a:lnTo>
                      <a:lnTo>
                        <a:pt x="24775" y="36372"/>
                      </a:lnTo>
                      <a:lnTo>
                        <a:pt x="25188" y="36215"/>
                      </a:lnTo>
                      <a:lnTo>
                        <a:pt x="25600" y="36031"/>
                      </a:lnTo>
                      <a:lnTo>
                        <a:pt x="25999" y="35846"/>
                      </a:lnTo>
                      <a:lnTo>
                        <a:pt x="26383" y="35646"/>
                      </a:lnTo>
                      <a:lnTo>
                        <a:pt x="26781" y="35447"/>
                      </a:lnTo>
                      <a:lnTo>
                        <a:pt x="27151" y="35234"/>
                      </a:lnTo>
                      <a:lnTo>
                        <a:pt x="27536" y="35006"/>
                      </a:lnTo>
                      <a:lnTo>
                        <a:pt x="27906" y="34778"/>
                      </a:lnTo>
                      <a:lnTo>
                        <a:pt x="28276" y="34536"/>
                      </a:lnTo>
                      <a:lnTo>
                        <a:pt x="28631" y="34280"/>
                      </a:lnTo>
                      <a:lnTo>
                        <a:pt x="28987" y="34024"/>
                      </a:lnTo>
                      <a:lnTo>
                        <a:pt x="29329" y="33754"/>
                      </a:lnTo>
                      <a:lnTo>
                        <a:pt x="29670" y="33483"/>
                      </a:lnTo>
                      <a:lnTo>
                        <a:pt x="29997" y="33199"/>
                      </a:lnTo>
                      <a:lnTo>
                        <a:pt x="30325" y="32914"/>
                      </a:lnTo>
                      <a:lnTo>
                        <a:pt x="30652" y="32615"/>
                      </a:lnTo>
                      <a:lnTo>
                        <a:pt x="30965" y="32316"/>
                      </a:lnTo>
                      <a:lnTo>
                        <a:pt x="31264" y="32003"/>
                      </a:lnTo>
                      <a:lnTo>
                        <a:pt x="31563" y="31676"/>
                      </a:lnTo>
                      <a:lnTo>
                        <a:pt x="31847" y="31349"/>
                      </a:lnTo>
                      <a:lnTo>
                        <a:pt x="32132" y="31022"/>
                      </a:lnTo>
                      <a:lnTo>
                        <a:pt x="32402" y="30680"/>
                      </a:lnTo>
                      <a:lnTo>
                        <a:pt x="32673" y="30339"/>
                      </a:lnTo>
                      <a:lnTo>
                        <a:pt x="32929" y="29983"/>
                      </a:lnTo>
                      <a:lnTo>
                        <a:pt x="33185" y="29627"/>
                      </a:lnTo>
                      <a:lnTo>
                        <a:pt x="33427" y="29257"/>
                      </a:lnTo>
                      <a:lnTo>
                        <a:pt x="33655" y="28887"/>
                      </a:lnTo>
                      <a:lnTo>
                        <a:pt x="33882" y="28517"/>
                      </a:lnTo>
                      <a:lnTo>
                        <a:pt x="34096" y="28133"/>
                      </a:lnTo>
                      <a:lnTo>
                        <a:pt x="34295" y="27734"/>
                      </a:lnTo>
                      <a:lnTo>
                        <a:pt x="34494" y="27350"/>
                      </a:lnTo>
                      <a:lnTo>
                        <a:pt x="34679" y="26952"/>
                      </a:lnTo>
                      <a:lnTo>
                        <a:pt x="34864" y="26539"/>
                      </a:lnTo>
                      <a:lnTo>
                        <a:pt x="35021" y="26141"/>
                      </a:lnTo>
                      <a:lnTo>
                        <a:pt x="35177" y="25714"/>
                      </a:lnTo>
                      <a:lnTo>
                        <a:pt x="35334" y="25301"/>
                      </a:lnTo>
                      <a:lnTo>
                        <a:pt x="35476" y="24874"/>
                      </a:lnTo>
                      <a:lnTo>
                        <a:pt x="35604" y="24447"/>
                      </a:lnTo>
                      <a:lnTo>
                        <a:pt x="35718" y="24020"/>
                      </a:lnTo>
                      <a:lnTo>
                        <a:pt x="35817" y="23579"/>
                      </a:lnTo>
                      <a:lnTo>
                        <a:pt x="35917" y="23138"/>
                      </a:lnTo>
                      <a:lnTo>
                        <a:pt x="36002" y="22697"/>
                      </a:lnTo>
                      <a:lnTo>
                        <a:pt x="36074" y="22256"/>
                      </a:lnTo>
                      <a:lnTo>
                        <a:pt x="36145" y="21801"/>
                      </a:lnTo>
                      <a:lnTo>
                        <a:pt x="36202" y="21345"/>
                      </a:lnTo>
                      <a:lnTo>
                        <a:pt x="36230" y="20890"/>
                      </a:lnTo>
                      <a:lnTo>
                        <a:pt x="36259" y="20434"/>
                      </a:lnTo>
                      <a:lnTo>
                        <a:pt x="36287" y="19965"/>
                      </a:lnTo>
                      <a:lnTo>
                        <a:pt x="36287" y="19495"/>
                      </a:lnTo>
                      <a:lnTo>
                        <a:pt x="36287" y="9734"/>
                      </a:lnTo>
                      <a:lnTo>
                        <a:pt x="36273" y="9236"/>
                      </a:lnTo>
                      <a:lnTo>
                        <a:pt x="36244" y="8737"/>
                      </a:lnTo>
                      <a:lnTo>
                        <a:pt x="36173" y="8254"/>
                      </a:lnTo>
                      <a:lnTo>
                        <a:pt x="36088" y="7770"/>
                      </a:lnTo>
                      <a:lnTo>
                        <a:pt x="35988" y="7300"/>
                      </a:lnTo>
                      <a:lnTo>
                        <a:pt x="35846" y="6845"/>
                      </a:lnTo>
                      <a:lnTo>
                        <a:pt x="35689" y="6390"/>
                      </a:lnTo>
                      <a:lnTo>
                        <a:pt x="35519" y="5948"/>
                      </a:lnTo>
                      <a:lnTo>
                        <a:pt x="35319" y="5522"/>
                      </a:lnTo>
                      <a:lnTo>
                        <a:pt x="35106" y="5109"/>
                      </a:lnTo>
                      <a:lnTo>
                        <a:pt x="34878" y="4696"/>
                      </a:lnTo>
                      <a:lnTo>
                        <a:pt x="34622" y="4298"/>
                      </a:lnTo>
                      <a:lnTo>
                        <a:pt x="34352" y="3914"/>
                      </a:lnTo>
                      <a:lnTo>
                        <a:pt x="34053" y="3544"/>
                      </a:lnTo>
                      <a:lnTo>
                        <a:pt x="33754" y="3202"/>
                      </a:lnTo>
                      <a:lnTo>
                        <a:pt x="33427" y="2861"/>
                      </a:lnTo>
                      <a:lnTo>
                        <a:pt x="33085" y="2533"/>
                      </a:lnTo>
                      <a:lnTo>
                        <a:pt x="32744" y="2234"/>
                      </a:lnTo>
                      <a:lnTo>
                        <a:pt x="32374" y="1936"/>
                      </a:lnTo>
                      <a:lnTo>
                        <a:pt x="31990" y="1665"/>
                      </a:lnTo>
                      <a:lnTo>
                        <a:pt x="31591" y="1409"/>
                      </a:lnTo>
                      <a:lnTo>
                        <a:pt x="31193" y="1181"/>
                      </a:lnTo>
                      <a:lnTo>
                        <a:pt x="30766" y="968"/>
                      </a:lnTo>
                      <a:lnTo>
                        <a:pt x="30339" y="769"/>
                      </a:lnTo>
                      <a:lnTo>
                        <a:pt x="29898" y="598"/>
                      </a:lnTo>
                      <a:lnTo>
                        <a:pt x="29442" y="441"/>
                      </a:lnTo>
                      <a:lnTo>
                        <a:pt x="28987" y="313"/>
                      </a:lnTo>
                      <a:lnTo>
                        <a:pt x="28518" y="200"/>
                      </a:lnTo>
                      <a:lnTo>
                        <a:pt x="28034" y="114"/>
                      </a:lnTo>
                      <a:lnTo>
                        <a:pt x="27550" y="43"/>
                      </a:lnTo>
                      <a:lnTo>
                        <a:pt x="27052" y="15"/>
                      </a:lnTo>
                      <a:lnTo>
                        <a:pt x="265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2" name="Google Shape;501;p19">
                  <a:extLst>
                    <a:ext uri="{FF2B5EF4-FFF2-40B4-BE49-F238E27FC236}">
                      <a16:creationId xmlns:a16="http://schemas.microsoft.com/office/drawing/2014/main" id="{F2A139D9-A21B-320B-5021-B2EB55102742}"/>
                    </a:ext>
                  </a:extLst>
                </p:cNvPr>
                <p:cNvSpPr/>
                <p:nvPr/>
              </p:nvSpPr>
              <p:spPr>
                <a:xfrm>
                  <a:off x="2038600" y="2210471"/>
                  <a:ext cx="765364" cy="76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6" h="22996" extrusionOk="0">
                      <a:moveTo>
                        <a:pt x="11498" y="0"/>
                      </a:moveTo>
                      <a:lnTo>
                        <a:pt x="10900" y="14"/>
                      </a:lnTo>
                      <a:lnTo>
                        <a:pt x="10317" y="57"/>
                      </a:lnTo>
                      <a:lnTo>
                        <a:pt x="9748" y="128"/>
                      </a:lnTo>
                      <a:lnTo>
                        <a:pt x="9179" y="242"/>
                      </a:lnTo>
                      <a:lnTo>
                        <a:pt x="8624" y="370"/>
                      </a:lnTo>
                      <a:lnTo>
                        <a:pt x="8083" y="512"/>
                      </a:lnTo>
                      <a:lnTo>
                        <a:pt x="7542" y="697"/>
                      </a:lnTo>
                      <a:lnTo>
                        <a:pt x="7030" y="911"/>
                      </a:lnTo>
                      <a:lnTo>
                        <a:pt x="6518" y="1138"/>
                      </a:lnTo>
                      <a:lnTo>
                        <a:pt x="6020" y="1395"/>
                      </a:lnTo>
                      <a:lnTo>
                        <a:pt x="5536" y="1665"/>
                      </a:lnTo>
                      <a:lnTo>
                        <a:pt x="5066" y="1964"/>
                      </a:lnTo>
                      <a:lnTo>
                        <a:pt x="4625" y="2291"/>
                      </a:lnTo>
                      <a:lnTo>
                        <a:pt x="4184" y="2633"/>
                      </a:lnTo>
                      <a:lnTo>
                        <a:pt x="3771" y="2988"/>
                      </a:lnTo>
                      <a:lnTo>
                        <a:pt x="3373" y="3373"/>
                      </a:lnTo>
                      <a:lnTo>
                        <a:pt x="2989" y="3771"/>
                      </a:lnTo>
                      <a:lnTo>
                        <a:pt x="2633" y="4184"/>
                      </a:lnTo>
                      <a:lnTo>
                        <a:pt x="2291" y="4625"/>
                      </a:lnTo>
                      <a:lnTo>
                        <a:pt x="1964" y="5066"/>
                      </a:lnTo>
                      <a:lnTo>
                        <a:pt x="1665" y="5536"/>
                      </a:lnTo>
                      <a:lnTo>
                        <a:pt x="1395" y="6019"/>
                      </a:lnTo>
                      <a:lnTo>
                        <a:pt x="1139" y="6517"/>
                      </a:lnTo>
                      <a:lnTo>
                        <a:pt x="911" y="7015"/>
                      </a:lnTo>
                      <a:lnTo>
                        <a:pt x="698" y="7542"/>
                      </a:lnTo>
                      <a:lnTo>
                        <a:pt x="527" y="8083"/>
                      </a:lnTo>
                      <a:lnTo>
                        <a:pt x="370" y="8623"/>
                      </a:lnTo>
                      <a:lnTo>
                        <a:pt x="242" y="9178"/>
                      </a:lnTo>
                      <a:lnTo>
                        <a:pt x="143" y="9748"/>
                      </a:lnTo>
                      <a:lnTo>
                        <a:pt x="57" y="10317"/>
                      </a:lnTo>
                      <a:lnTo>
                        <a:pt x="15" y="10900"/>
                      </a:lnTo>
                      <a:lnTo>
                        <a:pt x="0" y="11498"/>
                      </a:lnTo>
                      <a:lnTo>
                        <a:pt x="15" y="12081"/>
                      </a:lnTo>
                      <a:lnTo>
                        <a:pt x="57" y="12665"/>
                      </a:lnTo>
                      <a:lnTo>
                        <a:pt x="143" y="13248"/>
                      </a:lnTo>
                      <a:lnTo>
                        <a:pt x="242" y="13817"/>
                      </a:lnTo>
                      <a:lnTo>
                        <a:pt x="370" y="14372"/>
                      </a:lnTo>
                      <a:lnTo>
                        <a:pt x="527" y="14913"/>
                      </a:lnTo>
                      <a:lnTo>
                        <a:pt x="698" y="15454"/>
                      </a:lnTo>
                      <a:lnTo>
                        <a:pt x="911" y="15966"/>
                      </a:lnTo>
                      <a:lnTo>
                        <a:pt x="1139" y="16478"/>
                      </a:lnTo>
                      <a:lnTo>
                        <a:pt x="1395" y="16976"/>
                      </a:lnTo>
                      <a:lnTo>
                        <a:pt x="1665" y="17460"/>
                      </a:lnTo>
                      <a:lnTo>
                        <a:pt x="1964" y="17916"/>
                      </a:lnTo>
                      <a:lnTo>
                        <a:pt x="2291" y="18371"/>
                      </a:lnTo>
                      <a:lnTo>
                        <a:pt x="2633" y="18812"/>
                      </a:lnTo>
                      <a:lnTo>
                        <a:pt x="2989" y="19225"/>
                      </a:lnTo>
                      <a:lnTo>
                        <a:pt x="3373" y="19623"/>
                      </a:lnTo>
                      <a:lnTo>
                        <a:pt x="3771" y="20007"/>
                      </a:lnTo>
                      <a:lnTo>
                        <a:pt x="4184" y="20363"/>
                      </a:lnTo>
                      <a:lnTo>
                        <a:pt x="4625" y="20705"/>
                      </a:lnTo>
                      <a:lnTo>
                        <a:pt x="5066" y="21032"/>
                      </a:lnTo>
                      <a:lnTo>
                        <a:pt x="5536" y="21331"/>
                      </a:lnTo>
                      <a:lnTo>
                        <a:pt x="6020" y="21601"/>
                      </a:lnTo>
                      <a:lnTo>
                        <a:pt x="6518" y="21857"/>
                      </a:lnTo>
                      <a:lnTo>
                        <a:pt x="7030" y="22085"/>
                      </a:lnTo>
                      <a:lnTo>
                        <a:pt x="7542" y="22298"/>
                      </a:lnTo>
                      <a:lnTo>
                        <a:pt x="8083" y="22469"/>
                      </a:lnTo>
                      <a:lnTo>
                        <a:pt x="8624" y="22626"/>
                      </a:lnTo>
                      <a:lnTo>
                        <a:pt x="9179" y="22754"/>
                      </a:lnTo>
                      <a:lnTo>
                        <a:pt x="9748" y="22853"/>
                      </a:lnTo>
                      <a:lnTo>
                        <a:pt x="10317" y="22924"/>
                      </a:lnTo>
                      <a:lnTo>
                        <a:pt x="10900" y="22981"/>
                      </a:lnTo>
                      <a:lnTo>
                        <a:pt x="11498" y="22996"/>
                      </a:lnTo>
                      <a:lnTo>
                        <a:pt x="12096" y="22981"/>
                      </a:lnTo>
                      <a:lnTo>
                        <a:pt x="12679" y="22924"/>
                      </a:lnTo>
                      <a:lnTo>
                        <a:pt x="13248" y="22853"/>
                      </a:lnTo>
                      <a:lnTo>
                        <a:pt x="13818" y="22754"/>
                      </a:lnTo>
                      <a:lnTo>
                        <a:pt x="14373" y="22626"/>
                      </a:lnTo>
                      <a:lnTo>
                        <a:pt x="14913" y="22469"/>
                      </a:lnTo>
                      <a:lnTo>
                        <a:pt x="15454" y="22298"/>
                      </a:lnTo>
                      <a:lnTo>
                        <a:pt x="15966" y="22085"/>
                      </a:lnTo>
                      <a:lnTo>
                        <a:pt x="16479" y="21857"/>
                      </a:lnTo>
                      <a:lnTo>
                        <a:pt x="16977" y="21601"/>
                      </a:lnTo>
                      <a:lnTo>
                        <a:pt x="17460" y="21331"/>
                      </a:lnTo>
                      <a:lnTo>
                        <a:pt x="17930" y="21032"/>
                      </a:lnTo>
                      <a:lnTo>
                        <a:pt x="18371" y="20705"/>
                      </a:lnTo>
                      <a:lnTo>
                        <a:pt x="18812" y="20363"/>
                      </a:lnTo>
                      <a:lnTo>
                        <a:pt x="19225" y="20007"/>
                      </a:lnTo>
                      <a:lnTo>
                        <a:pt x="19623" y="19623"/>
                      </a:lnTo>
                      <a:lnTo>
                        <a:pt x="20008" y="19225"/>
                      </a:lnTo>
                      <a:lnTo>
                        <a:pt x="20363" y="18812"/>
                      </a:lnTo>
                      <a:lnTo>
                        <a:pt x="20705" y="18371"/>
                      </a:lnTo>
                      <a:lnTo>
                        <a:pt x="21032" y="17916"/>
                      </a:lnTo>
                      <a:lnTo>
                        <a:pt x="21331" y="17460"/>
                      </a:lnTo>
                      <a:lnTo>
                        <a:pt x="21601" y="16976"/>
                      </a:lnTo>
                      <a:lnTo>
                        <a:pt x="21857" y="16478"/>
                      </a:lnTo>
                      <a:lnTo>
                        <a:pt x="22085" y="15966"/>
                      </a:lnTo>
                      <a:lnTo>
                        <a:pt x="22299" y="15454"/>
                      </a:lnTo>
                      <a:lnTo>
                        <a:pt x="22469" y="14913"/>
                      </a:lnTo>
                      <a:lnTo>
                        <a:pt x="22626" y="14372"/>
                      </a:lnTo>
                      <a:lnTo>
                        <a:pt x="22754" y="13817"/>
                      </a:lnTo>
                      <a:lnTo>
                        <a:pt x="22854" y="13248"/>
                      </a:lnTo>
                      <a:lnTo>
                        <a:pt x="22939" y="12665"/>
                      </a:lnTo>
                      <a:lnTo>
                        <a:pt x="22982" y="12081"/>
                      </a:lnTo>
                      <a:lnTo>
                        <a:pt x="22996" y="11498"/>
                      </a:lnTo>
                      <a:lnTo>
                        <a:pt x="22982" y="10900"/>
                      </a:lnTo>
                      <a:lnTo>
                        <a:pt x="22939" y="10317"/>
                      </a:lnTo>
                      <a:lnTo>
                        <a:pt x="22854" y="9748"/>
                      </a:lnTo>
                      <a:lnTo>
                        <a:pt x="22754" y="9178"/>
                      </a:lnTo>
                      <a:lnTo>
                        <a:pt x="22626" y="8623"/>
                      </a:lnTo>
                      <a:lnTo>
                        <a:pt x="22469" y="8083"/>
                      </a:lnTo>
                      <a:lnTo>
                        <a:pt x="22299" y="7542"/>
                      </a:lnTo>
                      <a:lnTo>
                        <a:pt x="22085" y="7015"/>
                      </a:lnTo>
                      <a:lnTo>
                        <a:pt x="21857" y="6517"/>
                      </a:lnTo>
                      <a:lnTo>
                        <a:pt x="21601" y="6019"/>
                      </a:lnTo>
                      <a:lnTo>
                        <a:pt x="21331" y="5536"/>
                      </a:lnTo>
                      <a:lnTo>
                        <a:pt x="21032" y="5066"/>
                      </a:lnTo>
                      <a:lnTo>
                        <a:pt x="20705" y="4625"/>
                      </a:lnTo>
                      <a:lnTo>
                        <a:pt x="20363" y="4184"/>
                      </a:lnTo>
                      <a:lnTo>
                        <a:pt x="20008" y="3771"/>
                      </a:lnTo>
                      <a:lnTo>
                        <a:pt x="19623" y="3373"/>
                      </a:lnTo>
                      <a:lnTo>
                        <a:pt x="19225" y="2988"/>
                      </a:lnTo>
                      <a:lnTo>
                        <a:pt x="18812" y="2633"/>
                      </a:lnTo>
                      <a:lnTo>
                        <a:pt x="18371" y="2291"/>
                      </a:lnTo>
                      <a:lnTo>
                        <a:pt x="17930" y="1964"/>
                      </a:lnTo>
                      <a:lnTo>
                        <a:pt x="17460" y="1665"/>
                      </a:lnTo>
                      <a:lnTo>
                        <a:pt x="16977" y="1395"/>
                      </a:lnTo>
                      <a:lnTo>
                        <a:pt x="16479" y="1138"/>
                      </a:lnTo>
                      <a:lnTo>
                        <a:pt x="15966" y="911"/>
                      </a:lnTo>
                      <a:lnTo>
                        <a:pt x="15454" y="697"/>
                      </a:lnTo>
                      <a:lnTo>
                        <a:pt x="14913" y="512"/>
                      </a:lnTo>
                      <a:lnTo>
                        <a:pt x="14373" y="370"/>
                      </a:lnTo>
                      <a:lnTo>
                        <a:pt x="13818" y="242"/>
                      </a:lnTo>
                      <a:lnTo>
                        <a:pt x="13248" y="128"/>
                      </a:lnTo>
                      <a:lnTo>
                        <a:pt x="12679" y="57"/>
                      </a:lnTo>
                      <a:lnTo>
                        <a:pt x="12096" y="14"/>
                      </a:lnTo>
                      <a:lnTo>
                        <a:pt x="114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3" name="Google Shape;502;p19">
                  <a:extLst>
                    <a:ext uri="{FF2B5EF4-FFF2-40B4-BE49-F238E27FC236}">
                      <a16:creationId xmlns:a16="http://schemas.microsoft.com/office/drawing/2014/main" id="{58DE367A-0296-17CF-C8ED-2E1AAAABE79F}"/>
                    </a:ext>
                  </a:extLst>
                </p:cNvPr>
                <p:cNvSpPr/>
                <p:nvPr/>
              </p:nvSpPr>
              <p:spPr>
                <a:xfrm>
                  <a:off x="2190134" y="2362006"/>
                  <a:ext cx="462294" cy="46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0" h="13890" extrusionOk="0">
                      <a:moveTo>
                        <a:pt x="6945" y="1"/>
                      </a:moveTo>
                      <a:lnTo>
                        <a:pt x="6589" y="15"/>
                      </a:lnTo>
                      <a:lnTo>
                        <a:pt x="6234" y="29"/>
                      </a:lnTo>
                      <a:lnTo>
                        <a:pt x="5892" y="86"/>
                      </a:lnTo>
                      <a:lnTo>
                        <a:pt x="5551" y="143"/>
                      </a:lnTo>
                      <a:lnTo>
                        <a:pt x="5209" y="214"/>
                      </a:lnTo>
                      <a:lnTo>
                        <a:pt x="4882" y="314"/>
                      </a:lnTo>
                      <a:lnTo>
                        <a:pt x="4554" y="428"/>
                      </a:lnTo>
                      <a:lnTo>
                        <a:pt x="4241" y="541"/>
                      </a:lnTo>
                      <a:lnTo>
                        <a:pt x="3928" y="684"/>
                      </a:lnTo>
                      <a:lnTo>
                        <a:pt x="3630" y="840"/>
                      </a:lnTo>
                      <a:lnTo>
                        <a:pt x="3345" y="1011"/>
                      </a:lnTo>
                      <a:lnTo>
                        <a:pt x="3060" y="1182"/>
                      </a:lnTo>
                      <a:lnTo>
                        <a:pt x="2790" y="1381"/>
                      </a:lnTo>
                      <a:lnTo>
                        <a:pt x="2534" y="1580"/>
                      </a:lnTo>
                      <a:lnTo>
                        <a:pt x="2278" y="1808"/>
                      </a:lnTo>
                      <a:lnTo>
                        <a:pt x="2036" y="2036"/>
                      </a:lnTo>
                      <a:lnTo>
                        <a:pt x="1808" y="2277"/>
                      </a:lnTo>
                      <a:lnTo>
                        <a:pt x="1580" y="2519"/>
                      </a:lnTo>
                      <a:lnTo>
                        <a:pt x="1381" y="2790"/>
                      </a:lnTo>
                      <a:lnTo>
                        <a:pt x="1182" y="3060"/>
                      </a:lnTo>
                      <a:lnTo>
                        <a:pt x="1011" y="3345"/>
                      </a:lnTo>
                      <a:lnTo>
                        <a:pt x="840" y="3629"/>
                      </a:lnTo>
                      <a:lnTo>
                        <a:pt x="684" y="3928"/>
                      </a:lnTo>
                      <a:lnTo>
                        <a:pt x="542" y="4241"/>
                      </a:lnTo>
                      <a:lnTo>
                        <a:pt x="428" y="4554"/>
                      </a:lnTo>
                      <a:lnTo>
                        <a:pt x="314" y="4882"/>
                      </a:lnTo>
                      <a:lnTo>
                        <a:pt x="214" y="5209"/>
                      </a:lnTo>
                      <a:lnTo>
                        <a:pt x="143" y="5550"/>
                      </a:lnTo>
                      <a:lnTo>
                        <a:pt x="86" y="5892"/>
                      </a:lnTo>
                      <a:lnTo>
                        <a:pt x="44" y="6233"/>
                      </a:lnTo>
                      <a:lnTo>
                        <a:pt x="15" y="6589"/>
                      </a:lnTo>
                      <a:lnTo>
                        <a:pt x="1" y="6945"/>
                      </a:lnTo>
                      <a:lnTo>
                        <a:pt x="15" y="7301"/>
                      </a:lnTo>
                      <a:lnTo>
                        <a:pt x="44" y="7656"/>
                      </a:lnTo>
                      <a:lnTo>
                        <a:pt x="86" y="7998"/>
                      </a:lnTo>
                      <a:lnTo>
                        <a:pt x="143" y="8339"/>
                      </a:lnTo>
                      <a:lnTo>
                        <a:pt x="214" y="8681"/>
                      </a:lnTo>
                      <a:lnTo>
                        <a:pt x="314" y="9008"/>
                      </a:lnTo>
                      <a:lnTo>
                        <a:pt x="428" y="9335"/>
                      </a:lnTo>
                      <a:lnTo>
                        <a:pt x="542" y="9649"/>
                      </a:lnTo>
                      <a:lnTo>
                        <a:pt x="684" y="9947"/>
                      </a:lnTo>
                      <a:lnTo>
                        <a:pt x="840" y="10246"/>
                      </a:lnTo>
                      <a:lnTo>
                        <a:pt x="1011" y="10545"/>
                      </a:lnTo>
                      <a:lnTo>
                        <a:pt x="1182" y="10830"/>
                      </a:lnTo>
                      <a:lnTo>
                        <a:pt x="1381" y="11100"/>
                      </a:lnTo>
                      <a:lnTo>
                        <a:pt x="1580" y="11356"/>
                      </a:lnTo>
                      <a:lnTo>
                        <a:pt x="1808" y="11612"/>
                      </a:lnTo>
                      <a:lnTo>
                        <a:pt x="2036" y="11854"/>
                      </a:lnTo>
                      <a:lnTo>
                        <a:pt x="2278" y="12082"/>
                      </a:lnTo>
                      <a:lnTo>
                        <a:pt x="2534" y="12295"/>
                      </a:lnTo>
                      <a:lnTo>
                        <a:pt x="2790" y="12509"/>
                      </a:lnTo>
                      <a:lnTo>
                        <a:pt x="3060" y="12708"/>
                      </a:lnTo>
                      <a:lnTo>
                        <a:pt x="3345" y="12879"/>
                      </a:lnTo>
                      <a:lnTo>
                        <a:pt x="3630" y="13049"/>
                      </a:lnTo>
                      <a:lnTo>
                        <a:pt x="3928" y="13206"/>
                      </a:lnTo>
                      <a:lnTo>
                        <a:pt x="4241" y="13348"/>
                      </a:lnTo>
                      <a:lnTo>
                        <a:pt x="4554" y="13462"/>
                      </a:lnTo>
                      <a:lnTo>
                        <a:pt x="4882" y="13576"/>
                      </a:lnTo>
                      <a:lnTo>
                        <a:pt x="5209" y="13661"/>
                      </a:lnTo>
                      <a:lnTo>
                        <a:pt x="5551" y="13747"/>
                      </a:lnTo>
                      <a:lnTo>
                        <a:pt x="5892" y="13804"/>
                      </a:lnTo>
                      <a:lnTo>
                        <a:pt x="6234" y="13846"/>
                      </a:lnTo>
                      <a:lnTo>
                        <a:pt x="6589" y="13875"/>
                      </a:lnTo>
                      <a:lnTo>
                        <a:pt x="6945" y="13889"/>
                      </a:lnTo>
                      <a:lnTo>
                        <a:pt x="7301" y="13875"/>
                      </a:lnTo>
                      <a:lnTo>
                        <a:pt x="7657" y="13846"/>
                      </a:lnTo>
                      <a:lnTo>
                        <a:pt x="7998" y="13804"/>
                      </a:lnTo>
                      <a:lnTo>
                        <a:pt x="8340" y="13747"/>
                      </a:lnTo>
                      <a:lnTo>
                        <a:pt x="8681" y="13661"/>
                      </a:lnTo>
                      <a:lnTo>
                        <a:pt x="9008" y="13576"/>
                      </a:lnTo>
                      <a:lnTo>
                        <a:pt x="9336" y="13462"/>
                      </a:lnTo>
                      <a:lnTo>
                        <a:pt x="9649" y="13348"/>
                      </a:lnTo>
                      <a:lnTo>
                        <a:pt x="9962" y="13206"/>
                      </a:lnTo>
                      <a:lnTo>
                        <a:pt x="10261" y="13049"/>
                      </a:lnTo>
                      <a:lnTo>
                        <a:pt x="10545" y="12879"/>
                      </a:lnTo>
                      <a:lnTo>
                        <a:pt x="10830" y="12708"/>
                      </a:lnTo>
                      <a:lnTo>
                        <a:pt x="11100" y="12509"/>
                      </a:lnTo>
                      <a:lnTo>
                        <a:pt x="11356" y="12295"/>
                      </a:lnTo>
                      <a:lnTo>
                        <a:pt x="11613" y="12082"/>
                      </a:lnTo>
                      <a:lnTo>
                        <a:pt x="11854" y="11854"/>
                      </a:lnTo>
                      <a:lnTo>
                        <a:pt x="12082" y="11612"/>
                      </a:lnTo>
                      <a:lnTo>
                        <a:pt x="12310" y="11356"/>
                      </a:lnTo>
                      <a:lnTo>
                        <a:pt x="12509" y="11100"/>
                      </a:lnTo>
                      <a:lnTo>
                        <a:pt x="12708" y="10830"/>
                      </a:lnTo>
                      <a:lnTo>
                        <a:pt x="12879" y="10545"/>
                      </a:lnTo>
                      <a:lnTo>
                        <a:pt x="13050" y="10246"/>
                      </a:lnTo>
                      <a:lnTo>
                        <a:pt x="13206" y="9947"/>
                      </a:lnTo>
                      <a:lnTo>
                        <a:pt x="13349" y="9649"/>
                      </a:lnTo>
                      <a:lnTo>
                        <a:pt x="13462" y="9335"/>
                      </a:lnTo>
                      <a:lnTo>
                        <a:pt x="13576" y="9008"/>
                      </a:lnTo>
                      <a:lnTo>
                        <a:pt x="13676" y="8681"/>
                      </a:lnTo>
                      <a:lnTo>
                        <a:pt x="13747" y="8339"/>
                      </a:lnTo>
                      <a:lnTo>
                        <a:pt x="13804" y="7998"/>
                      </a:lnTo>
                      <a:lnTo>
                        <a:pt x="13847" y="7656"/>
                      </a:lnTo>
                      <a:lnTo>
                        <a:pt x="13875" y="7301"/>
                      </a:lnTo>
                      <a:lnTo>
                        <a:pt x="13889" y="6945"/>
                      </a:lnTo>
                      <a:lnTo>
                        <a:pt x="13875" y="6589"/>
                      </a:lnTo>
                      <a:lnTo>
                        <a:pt x="13847" y="6233"/>
                      </a:lnTo>
                      <a:lnTo>
                        <a:pt x="13804" y="5892"/>
                      </a:lnTo>
                      <a:lnTo>
                        <a:pt x="13747" y="5550"/>
                      </a:lnTo>
                      <a:lnTo>
                        <a:pt x="13676" y="5209"/>
                      </a:lnTo>
                      <a:lnTo>
                        <a:pt x="13576" y="4882"/>
                      </a:lnTo>
                      <a:lnTo>
                        <a:pt x="13462" y="4554"/>
                      </a:lnTo>
                      <a:lnTo>
                        <a:pt x="13349" y="4241"/>
                      </a:lnTo>
                      <a:lnTo>
                        <a:pt x="13206" y="3928"/>
                      </a:lnTo>
                      <a:lnTo>
                        <a:pt x="13050" y="3629"/>
                      </a:lnTo>
                      <a:lnTo>
                        <a:pt x="12879" y="3345"/>
                      </a:lnTo>
                      <a:lnTo>
                        <a:pt x="12708" y="3060"/>
                      </a:lnTo>
                      <a:lnTo>
                        <a:pt x="12509" y="2790"/>
                      </a:lnTo>
                      <a:lnTo>
                        <a:pt x="12310" y="2519"/>
                      </a:lnTo>
                      <a:lnTo>
                        <a:pt x="12082" y="2277"/>
                      </a:lnTo>
                      <a:lnTo>
                        <a:pt x="11854" y="2036"/>
                      </a:lnTo>
                      <a:lnTo>
                        <a:pt x="11613" y="1808"/>
                      </a:lnTo>
                      <a:lnTo>
                        <a:pt x="11356" y="1580"/>
                      </a:lnTo>
                      <a:lnTo>
                        <a:pt x="11100" y="1381"/>
                      </a:lnTo>
                      <a:lnTo>
                        <a:pt x="10830" y="1182"/>
                      </a:lnTo>
                      <a:lnTo>
                        <a:pt x="10545" y="1011"/>
                      </a:lnTo>
                      <a:lnTo>
                        <a:pt x="10261" y="840"/>
                      </a:lnTo>
                      <a:lnTo>
                        <a:pt x="9962" y="684"/>
                      </a:lnTo>
                      <a:lnTo>
                        <a:pt x="9649" y="541"/>
                      </a:lnTo>
                      <a:lnTo>
                        <a:pt x="9336" y="428"/>
                      </a:lnTo>
                      <a:lnTo>
                        <a:pt x="9008" y="314"/>
                      </a:lnTo>
                      <a:lnTo>
                        <a:pt x="8681" y="214"/>
                      </a:lnTo>
                      <a:lnTo>
                        <a:pt x="8340" y="143"/>
                      </a:lnTo>
                      <a:lnTo>
                        <a:pt x="7998" y="86"/>
                      </a:lnTo>
                      <a:lnTo>
                        <a:pt x="7657" y="29"/>
                      </a:lnTo>
                      <a:lnTo>
                        <a:pt x="7301" y="15"/>
                      </a:lnTo>
                      <a:lnTo>
                        <a:pt x="6945" y="1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4" name="Google Shape;503;p19">
                  <a:extLst>
                    <a:ext uri="{FF2B5EF4-FFF2-40B4-BE49-F238E27FC236}">
                      <a16:creationId xmlns:a16="http://schemas.microsoft.com/office/drawing/2014/main" id="{E08326AB-7B77-ADF6-8D40-FD56A9501766}"/>
                    </a:ext>
                  </a:extLst>
                </p:cNvPr>
                <p:cNvSpPr/>
                <p:nvPr/>
              </p:nvSpPr>
              <p:spPr>
                <a:xfrm>
                  <a:off x="2282027" y="2416489"/>
                  <a:ext cx="101378" cy="101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" h="3046" extrusionOk="0">
                      <a:moveTo>
                        <a:pt x="1367" y="0"/>
                      </a:moveTo>
                      <a:lnTo>
                        <a:pt x="1210" y="29"/>
                      </a:lnTo>
                      <a:lnTo>
                        <a:pt x="1068" y="71"/>
                      </a:lnTo>
                      <a:lnTo>
                        <a:pt x="925" y="114"/>
                      </a:lnTo>
                      <a:lnTo>
                        <a:pt x="797" y="185"/>
                      </a:lnTo>
                      <a:lnTo>
                        <a:pt x="669" y="256"/>
                      </a:lnTo>
                      <a:lnTo>
                        <a:pt x="555" y="342"/>
                      </a:lnTo>
                      <a:lnTo>
                        <a:pt x="442" y="441"/>
                      </a:lnTo>
                      <a:lnTo>
                        <a:pt x="342" y="555"/>
                      </a:lnTo>
                      <a:lnTo>
                        <a:pt x="257" y="669"/>
                      </a:lnTo>
                      <a:lnTo>
                        <a:pt x="185" y="797"/>
                      </a:lnTo>
                      <a:lnTo>
                        <a:pt x="114" y="925"/>
                      </a:lnTo>
                      <a:lnTo>
                        <a:pt x="57" y="1067"/>
                      </a:lnTo>
                      <a:lnTo>
                        <a:pt x="29" y="1210"/>
                      </a:lnTo>
                      <a:lnTo>
                        <a:pt x="1" y="1366"/>
                      </a:lnTo>
                      <a:lnTo>
                        <a:pt x="1" y="1523"/>
                      </a:lnTo>
                      <a:lnTo>
                        <a:pt x="1" y="1679"/>
                      </a:lnTo>
                      <a:lnTo>
                        <a:pt x="29" y="1836"/>
                      </a:lnTo>
                      <a:lnTo>
                        <a:pt x="57" y="1978"/>
                      </a:lnTo>
                      <a:lnTo>
                        <a:pt x="114" y="2120"/>
                      </a:lnTo>
                      <a:lnTo>
                        <a:pt x="185" y="2248"/>
                      </a:lnTo>
                      <a:lnTo>
                        <a:pt x="257" y="2376"/>
                      </a:lnTo>
                      <a:lnTo>
                        <a:pt x="342" y="2490"/>
                      </a:lnTo>
                      <a:lnTo>
                        <a:pt x="442" y="2604"/>
                      </a:lnTo>
                      <a:lnTo>
                        <a:pt x="555" y="2704"/>
                      </a:lnTo>
                      <a:lnTo>
                        <a:pt x="669" y="2789"/>
                      </a:lnTo>
                      <a:lnTo>
                        <a:pt x="797" y="2860"/>
                      </a:lnTo>
                      <a:lnTo>
                        <a:pt x="925" y="2931"/>
                      </a:lnTo>
                      <a:lnTo>
                        <a:pt x="1068" y="2974"/>
                      </a:lnTo>
                      <a:lnTo>
                        <a:pt x="1210" y="3017"/>
                      </a:lnTo>
                      <a:lnTo>
                        <a:pt x="1367" y="3045"/>
                      </a:lnTo>
                      <a:lnTo>
                        <a:pt x="1680" y="3045"/>
                      </a:lnTo>
                      <a:lnTo>
                        <a:pt x="1822" y="3017"/>
                      </a:lnTo>
                      <a:lnTo>
                        <a:pt x="1978" y="2974"/>
                      </a:lnTo>
                      <a:lnTo>
                        <a:pt x="2121" y="2931"/>
                      </a:lnTo>
                      <a:lnTo>
                        <a:pt x="2249" y="2860"/>
                      </a:lnTo>
                      <a:lnTo>
                        <a:pt x="2377" y="2789"/>
                      </a:lnTo>
                      <a:lnTo>
                        <a:pt x="2491" y="2704"/>
                      </a:lnTo>
                      <a:lnTo>
                        <a:pt x="2605" y="2604"/>
                      </a:lnTo>
                      <a:lnTo>
                        <a:pt x="2704" y="2490"/>
                      </a:lnTo>
                      <a:lnTo>
                        <a:pt x="2790" y="2376"/>
                      </a:lnTo>
                      <a:lnTo>
                        <a:pt x="2861" y="2248"/>
                      </a:lnTo>
                      <a:lnTo>
                        <a:pt x="2932" y="2120"/>
                      </a:lnTo>
                      <a:lnTo>
                        <a:pt x="2975" y="1978"/>
                      </a:lnTo>
                      <a:lnTo>
                        <a:pt x="3017" y="1836"/>
                      </a:lnTo>
                      <a:lnTo>
                        <a:pt x="3046" y="1679"/>
                      </a:lnTo>
                      <a:lnTo>
                        <a:pt x="3046" y="1523"/>
                      </a:lnTo>
                      <a:lnTo>
                        <a:pt x="3046" y="1366"/>
                      </a:lnTo>
                      <a:lnTo>
                        <a:pt x="3017" y="1210"/>
                      </a:lnTo>
                      <a:lnTo>
                        <a:pt x="2975" y="1067"/>
                      </a:lnTo>
                      <a:lnTo>
                        <a:pt x="2932" y="925"/>
                      </a:lnTo>
                      <a:lnTo>
                        <a:pt x="2861" y="797"/>
                      </a:lnTo>
                      <a:lnTo>
                        <a:pt x="2790" y="669"/>
                      </a:lnTo>
                      <a:lnTo>
                        <a:pt x="2704" y="555"/>
                      </a:lnTo>
                      <a:lnTo>
                        <a:pt x="2605" y="441"/>
                      </a:lnTo>
                      <a:lnTo>
                        <a:pt x="2491" y="342"/>
                      </a:lnTo>
                      <a:lnTo>
                        <a:pt x="2377" y="256"/>
                      </a:lnTo>
                      <a:lnTo>
                        <a:pt x="2249" y="185"/>
                      </a:lnTo>
                      <a:lnTo>
                        <a:pt x="2121" y="114"/>
                      </a:lnTo>
                      <a:lnTo>
                        <a:pt x="1978" y="71"/>
                      </a:lnTo>
                      <a:lnTo>
                        <a:pt x="1822" y="29"/>
                      </a:lnTo>
                      <a:lnTo>
                        <a:pt x="16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5" name="Google Shape;504;p19">
                  <a:extLst>
                    <a:ext uri="{FF2B5EF4-FFF2-40B4-BE49-F238E27FC236}">
                      <a16:creationId xmlns:a16="http://schemas.microsoft.com/office/drawing/2014/main" id="{E6D88FD4-7576-037B-745A-E621735E3F4C}"/>
                    </a:ext>
                  </a:extLst>
                </p:cNvPr>
                <p:cNvSpPr/>
                <p:nvPr/>
              </p:nvSpPr>
              <p:spPr>
                <a:xfrm>
                  <a:off x="1657350" y="1114550"/>
                  <a:ext cx="484527" cy="138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8" h="41509" extrusionOk="0">
                      <a:moveTo>
                        <a:pt x="4525" y="0"/>
                      </a:moveTo>
                      <a:lnTo>
                        <a:pt x="4283" y="28"/>
                      </a:lnTo>
                      <a:lnTo>
                        <a:pt x="4042" y="57"/>
                      </a:lnTo>
                      <a:lnTo>
                        <a:pt x="3800" y="100"/>
                      </a:lnTo>
                      <a:lnTo>
                        <a:pt x="3558" y="157"/>
                      </a:lnTo>
                      <a:lnTo>
                        <a:pt x="3330" y="228"/>
                      </a:lnTo>
                      <a:lnTo>
                        <a:pt x="3102" y="299"/>
                      </a:lnTo>
                      <a:lnTo>
                        <a:pt x="2875" y="384"/>
                      </a:lnTo>
                      <a:lnTo>
                        <a:pt x="2661" y="484"/>
                      </a:lnTo>
                      <a:lnTo>
                        <a:pt x="2462" y="598"/>
                      </a:lnTo>
                      <a:lnTo>
                        <a:pt x="2263" y="711"/>
                      </a:lnTo>
                      <a:lnTo>
                        <a:pt x="2064" y="840"/>
                      </a:lnTo>
                      <a:lnTo>
                        <a:pt x="1879" y="982"/>
                      </a:lnTo>
                      <a:lnTo>
                        <a:pt x="1694" y="1124"/>
                      </a:lnTo>
                      <a:lnTo>
                        <a:pt x="1523" y="1281"/>
                      </a:lnTo>
                      <a:lnTo>
                        <a:pt x="1366" y="1437"/>
                      </a:lnTo>
                      <a:lnTo>
                        <a:pt x="1210" y="1608"/>
                      </a:lnTo>
                      <a:lnTo>
                        <a:pt x="1053" y="1779"/>
                      </a:lnTo>
                      <a:lnTo>
                        <a:pt x="911" y="1964"/>
                      </a:lnTo>
                      <a:lnTo>
                        <a:pt x="783" y="2149"/>
                      </a:lnTo>
                      <a:lnTo>
                        <a:pt x="669" y="2348"/>
                      </a:lnTo>
                      <a:lnTo>
                        <a:pt x="555" y="2547"/>
                      </a:lnTo>
                      <a:lnTo>
                        <a:pt x="456" y="2761"/>
                      </a:lnTo>
                      <a:lnTo>
                        <a:pt x="356" y="2960"/>
                      </a:lnTo>
                      <a:lnTo>
                        <a:pt x="271" y="3188"/>
                      </a:lnTo>
                      <a:lnTo>
                        <a:pt x="199" y="3401"/>
                      </a:lnTo>
                      <a:lnTo>
                        <a:pt x="143" y="3629"/>
                      </a:lnTo>
                      <a:lnTo>
                        <a:pt x="86" y="3856"/>
                      </a:lnTo>
                      <a:lnTo>
                        <a:pt x="43" y="4084"/>
                      </a:lnTo>
                      <a:lnTo>
                        <a:pt x="15" y="4312"/>
                      </a:lnTo>
                      <a:lnTo>
                        <a:pt x="0" y="4554"/>
                      </a:lnTo>
                      <a:lnTo>
                        <a:pt x="0" y="4795"/>
                      </a:lnTo>
                      <a:lnTo>
                        <a:pt x="0" y="5037"/>
                      </a:lnTo>
                      <a:lnTo>
                        <a:pt x="15" y="5279"/>
                      </a:lnTo>
                      <a:lnTo>
                        <a:pt x="57" y="5521"/>
                      </a:lnTo>
                      <a:lnTo>
                        <a:pt x="5052" y="37467"/>
                      </a:lnTo>
                      <a:lnTo>
                        <a:pt x="5109" y="37709"/>
                      </a:lnTo>
                      <a:lnTo>
                        <a:pt x="5152" y="37951"/>
                      </a:lnTo>
                      <a:lnTo>
                        <a:pt x="5223" y="38179"/>
                      </a:lnTo>
                      <a:lnTo>
                        <a:pt x="5308" y="38407"/>
                      </a:lnTo>
                      <a:lnTo>
                        <a:pt x="5393" y="38620"/>
                      </a:lnTo>
                      <a:lnTo>
                        <a:pt x="5493" y="38833"/>
                      </a:lnTo>
                      <a:lnTo>
                        <a:pt x="5607" y="39047"/>
                      </a:lnTo>
                      <a:lnTo>
                        <a:pt x="5721" y="39246"/>
                      </a:lnTo>
                      <a:lnTo>
                        <a:pt x="5849" y="39431"/>
                      </a:lnTo>
                      <a:lnTo>
                        <a:pt x="5977" y="39630"/>
                      </a:lnTo>
                      <a:lnTo>
                        <a:pt x="6133" y="39801"/>
                      </a:lnTo>
                      <a:lnTo>
                        <a:pt x="6276" y="39972"/>
                      </a:lnTo>
                      <a:lnTo>
                        <a:pt x="6446" y="40143"/>
                      </a:lnTo>
                      <a:lnTo>
                        <a:pt x="6603" y="40299"/>
                      </a:lnTo>
                      <a:lnTo>
                        <a:pt x="6788" y="40441"/>
                      </a:lnTo>
                      <a:lnTo>
                        <a:pt x="6973" y="40584"/>
                      </a:lnTo>
                      <a:lnTo>
                        <a:pt x="7158" y="40712"/>
                      </a:lnTo>
                      <a:lnTo>
                        <a:pt x="7357" y="40840"/>
                      </a:lnTo>
                      <a:lnTo>
                        <a:pt x="7556" y="40954"/>
                      </a:lnTo>
                      <a:lnTo>
                        <a:pt x="7756" y="41053"/>
                      </a:lnTo>
                      <a:lnTo>
                        <a:pt x="7969" y="41153"/>
                      </a:lnTo>
                      <a:lnTo>
                        <a:pt x="8182" y="41224"/>
                      </a:lnTo>
                      <a:lnTo>
                        <a:pt x="8410" y="41295"/>
                      </a:lnTo>
                      <a:lnTo>
                        <a:pt x="8624" y="41366"/>
                      </a:lnTo>
                      <a:lnTo>
                        <a:pt x="8851" y="41409"/>
                      </a:lnTo>
                      <a:lnTo>
                        <a:pt x="9093" y="41452"/>
                      </a:lnTo>
                      <a:lnTo>
                        <a:pt x="9321" y="41480"/>
                      </a:lnTo>
                      <a:lnTo>
                        <a:pt x="9563" y="41509"/>
                      </a:lnTo>
                      <a:lnTo>
                        <a:pt x="9790" y="41509"/>
                      </a:lnTo>
                      <a:lnTo>
                        <a:pt x="10032" y="41494"/>
                      </a:lnTo>
                      <a:lnTo>
                        <a:pt x="10274" y="41480"/>
                      </a:lnTo>
                      <a:lnTo>
                        <a:pt x="10516" y="41452"/>
                      </a:lnTo>
                      <a:lnTo>
                        <a:pt x="10758" y="41409"/>
                      </a:lnTo>
                      <a:lnTo>
                        <a:pt x="11000" y="41352"/>
                      </a:lnTo>
                      <a:lnTo>
                        <a:pt x="11228" y="41281"/>
                      </a:lnTo>
                      <a:lnTo>
                        <a:pt x="11455" y="41210"/>
                      </a:lnTo>
                      <a:lnTo>
                        <a:pt x="11669" y="41110"/>
                      </a:lnTo>
                      <a:lnTo>
                        <a:pt x="11882" y="41011"/>
                      </a:lnTo>
                      <a:lnTo>
                        <a:pt x="12096" y="40911"/>
                      </a:lnTo>
                      <a:lnTo>
                        <a:pt x="12295" y="40783"/>
                      </a:lnTo>
                      <a:lnTo>
                        <a:pt x="12494" y="40669"/>
                      </a:lnTo>
                      <a:lnTo>
                        <a:pt x="12679" y="40527"/>
                      </a:lnTo>
                      <a:lnTo>
                        <a:pt x="12850" y="40385"/>
                      </a:lnTo>
                      <a:lnTo>
                        <a:pt x="13035" y="40228"/>
                      </a:lnTo>
                      <a:lnTo>
                        <a:pt x="13191" y="40071"/>
                      </a:lnTo>
                      <a:lnTo>
                        <a:pt x="13348" y="39901"/>
                      </a:lnTo>
                      <a:lnTo>
                        <a:pt x="13504" y="39716"/>
                      </a:lnTo>
                      <a:lnTo>
                        <a:pt x="13633" y="39545"/>
                      </a:lnTo>
                      <a:lnTo>
                        <a:pt x="13775" y="39346"/>
                      </a:lnTo>
                      <a:lnTo>
                        <a:pt x="13889" y="39161"/>
                      </a:lnTo>
                      <a:lnTo>
                        <a:pt x="14002" y="38962"/>
                      </a:lnTo>
                      <a:lnTo>
                        <a:pt x="14102" y="38748"/>
                      </a:lnTo>
                      <a:lnTo>
                        <a:pt x="14202" y="38535"/>
                      </a:lnTo>
                      <a:lnTo>
                        <a:pt x="14287" y="38321"/>
                      </a:lnTo>
                      <a:lnTo>
                        <a:pt x="14358" y="38108"/>
                      </a:lnTo>
                      <a:lnTo>
                        <a:pt x="14415" y="37880"/>
                      </a:lnTo>
                      <a:lnTo>
                        <a:pt x="14472" y="37652"/>
                      </a:lnTo>
                      <a:lnTo>
                        <a:pt x="14515" y="37425"/>
                      </a:lnTo>
                      <a:lnTo>
                        <a:pt x="14543" y="37183"/>
                      </a:lnTo>
                      <a:lnTo>
                        <a:pt x="14557" y="36955"/>
                      </a:lnTo>
                      <a:lnTo>
                        <a:pt x="14557" y="36713"/>
                      </a:lnTo>
                      <a:lnTo>
                        <a:pt x="14557" y="36471"/>
                      </a:lnTo>
                      <a:lnTo>
                        <a:pt x="14529" y="36229"/>
                      </a:lnTo>
                      <a:lnTo>
                        <a:pt x="14501" y="35988"/>
                      </a:lnTo>
                      <a:lnTo>
                        <a:pt x="9492" y="4041"/>
                      </a:lnTo>
                      <a:lnTo>
                        <a:pt x="9449" y="3799"/>
                      </a:lnTo>
                      <a:lnTo>
                        <a:pt x="9392" y="3557"/>
                      </a:lnTo>
                      <a:lnTo>
                        <a:pt x="9335" y="3330"/>
                      </a:lnTo>
                      <a:lnTo>
                        <a:pt x="9250" y="3102"/>
                      </a:lnTo>
                      <a:lnTo>
                        <a:pt x="9164" y="2889"/>
                      </a:lnTo>
                      <a:lnTo>
                        <a:pt x="9065" y="2675"/>
                      </a:lnTo>
                      <a:lnTo>
                        <a:pt x="8951" y="2462"/>
                      </a:lnTo>
                      <a:lnTo>
                        <a:pt x="8837" y="2263"/>
                      </a:lnTo>
                      <a:lnTo>
                        <a:pt x="8709" y="2063"/>
                      </a:lnTo>
                      <a:lnTo>
                        <a:pt x="8567" y="1878"/>
                      </a:lnTo>
                      <a:lnTo>
                        <a:pt x="8424" y="1708"/>
                      </a:lnTo>
                      <a:lnTo>
                        <a:pt x="8268" y="1523"/>
                      </a:lnTo>
                      <a:lnTo>
                        <a:pt x="8111" y="1366"/>
                      </a:lnTo>
                      <a:lnTo>
                        <a:pt x="7941" y="1210"/>
                      </a:lnTo>
                      <a:lnTo>
                        <a:pt x="7770" y="1053"/>
                      </a:lnTo>
                      <a:lnTo>
                        <a:pt x="7585" y="925"/>
                      </a:lnTo>
                      <a:lnTo>
                        <a:pt x="7400" y="783"/>
                      </a:lnTo>
                      <a:lnTo>
                        <a:pt x="7201" y="669"/>
                      </a:lnTo>
                      <a:lnTo>
                        <a:pt x="7001" y="555"/>
                      </a:lnTo>
                      <a:lnTo>
                        <a:pt x="6802" y="455"/>
                      </a:lnTo>
                      <a:lnTo>
                        <a:pt x="6589" y="356"/>
                      </a:lnTo>
                      <a:lnTo>
                        <a:pt x="6375" y="270"/>
                      </a:lnTo>
                      <a:lnTo>
                        <a:pt x="6148" y="199"/>
                      </a:lnTo>
                      <a:lnTo>
                        <a:pt x="5920" y="142"/>
                      </a:lnTo>
                      <a:lnTo>
                        <a:pt x="5692" y="85"/>
                      </a:lnTo>
                      <a:lnTo>
                        <a:pt x="5465" y="43"/>
                      </a:lnTo>
                      <a:lnTo>
                        <a:pt x="5237" y="14"/>
                      </a:lnTo>
                      <a:lnTo>
                        <a:pt x="499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6" name="Google Shape;505;p19">
                  <a:extLst>
                    <a:ext uri="{FF2B5EF4-FFF2-40B4-BE49-F238E27FC236}">
                      <a16:creationId xmlns:a16="http://schemas.microsoft.com/office/drawing/2014/main" id="{66089F1D-DAA9-D66B-397D-5A04265CE136}"/>
                    </a:ext>
                  </a:extLst>
                </p:cNvPr>
                <p:cNvSpPr/>
                <p:nvPr/>
              </p:nvSpPr>
              <p:spPr>
                <a:xfrm>
                  <a:off x="2076009" y="1114550"/>
                  <a:ext cx="477903" cy="119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9" h="35988" extrusionOk="0">
                      <a:moveTo>
                        <a:pt x="9463" y="0"/>
                      </a:moveTo>
                      <a:lnTo>
                        <a:pt x="9236" y="14"/>
                      </a:lnTo>
                      <a:lnTo>
                        <a:pt x="8994" y="28"/>
                      </a:lnTo>
                      <a:lnTo>
                        <a:pt x="8766" y="71"/>
                      </a:lnTo>
                      <a:lnTo>
                        <a:pt x="8538" y="114"/>
                      </a:lnTo>
                      <a:lnTo>
                        <a:pt x="8311" y="171"/>
                      </a:lnTo>
                      <a:lnTo>
                        <a:pt x="8083" y="242"/>
                      </a:lnTo>
                      <a:lnTo>
                        <a:pt x="7870" y="313"/>
                      </a:lnTo>
                      <a:lnTo>
                        <a:pt x="7656" y="398"/>
                      </a:lnTo>
                      <a:lnTo>
                        <a:pt x="7443" y="498"/>
                      </a:lnTo>
                      <a:lnTo>
                        <a:pt x="7244" y="612"/>
                      </a:lnTo>
                      <a:lnTo>
                        <a:pt x="7044" y="726"/>
                      </a:lnTo>
                      <a:lnTo>
                        <a:pt x="6859" y="854"/>
                      </a:lnTo>
                      <a:lnTo>
                        <a:pt x="6674" y="996"/>
                      </a:lnTo>
                      <a:lnTo>
                        <a:pt x="6489" y="1138"/>
                      </a:lnTo>
                      <a:lnTo>
                        <a:pt x="6319" y="1281"/>
                      </a:lnTo>
                      <a:lnTo>
                        <a:pt x="6148" y="1451"/>
                      </a:lnTo>
                      <a:lnTo>
                        <a:pt x="5991" y="1622"/>
                      </a:lnTo>
                      <a:lnTo>
                        <a:pt x="5849" y="1793"/>
                      </a:lnTo>
                      <a:lnTo>
                        <a:pt x="5707" y="1978"/>
                      </a:lnTo>
                      <a:lnTo>
                        <a:pt x="5564" y="2163"/>
                      </a:lnTo>
                      <a:lnTo>
                        <a:pt x="5451" y="2362"/>
                      </a:lnTo>
                      <a:lnTo>
                        <a:pt x="5337" y="2576"/>
                      </a:lnTo>
                      <a:lnTo>
                        <a:pt x="5223" y="2789"/>
                      </a:lnTo>
                      <a:lnTo>
                        <a:pt x="5137" y="3003"/>
                      </a:lnTo>
                      <a:lnTo>
                        <a:pt x="5052" y="3230"/>
                      </a:lnTo>
                      <a:lnTo>
                        <a:pt x="4981" y="3458"/>
                      </a:lnTo>
                      <a:lnTo>
                        <a:pt x="4924" y="3686"/>
                      </a:lnTo>
                      <a:lnTo>
                        <a:pt x="4867" y="3927"/>
                      </a:lnTo>
                      <a:lnTo>
                        <a:pt x="72" y="30352"/>
                      </a:lnTo>
                      <a:lnTo>
                        <a:pt x="43" y="30594"/>
                      </a:lnTo>
                      <a:lnTo>
                        <a:pt x="15" y="30836"/>
                      </a:lnTo>
                      <a:lnTo>
                        <a:pt x="1" y="31078"/>
                      </a:lnTo>
                      <a:lnTo>
                        <a:pt x="1" y="31320"/>
                      </a:lnTo>
                      <a:lnTo>
                        <a:pt x="15" y="31548"/>
                      </a:lnTo>
                      <a:lnTo>
                        <a:pt x="29" y="31790"/>
                      </a:lnTo>
                      <a:lnTo>
                        <a:pt x="72" y="32017"/>
                      </a:lnTo>
                      <a:lnTo>
                        <a:pt x="114" y="32245"/>
                      </a:lnTo>
                      <a:lnTo>
                        <a:pt x="171" y="32473"/>
                      </a:lnTo>
                      <a:lnTo>
                        <a:pt x="242" y="32700"/>
                      </a:lnTo>
                      <a:lnTo>
                        <a:pt x="314" y="32914"/>
                      </a:lnTo>
                      <a:lnTo>
                        <a:pt x="413" y="33127"/>
                      </a:lnTo>
                      <a:lnTo>
                        <a:pt x="499" y="33341"/>
                      </a:lnTo>
                      <a:lnTo>
                        <a:pt x="612" y="33540"/>
                      </a:lnTo>
                      <a:lnTo>
                        <a:pt x="726" y="33739"/>
                      </a:lnTo>
                      <a:lnTo>
                        <a:pt x="854" y="33924"/>
                      </a:lnTo>
                      <a:lnTo>
                        <a:pt x="997" y="34109"/>
                      </a:lnTo>
                      <a:lnTo>
                        <a:pt x="1139" y="34294"/>
                      </a:lnTo>
                      <a:lnTo>
                        <a:pt x="1295" y="34465"/>
                      </a:lnTo>
                      <a:lnTo>
                        <a:pt x="1452" y="34636"/>
                      </a:lnTo>
                      <a:lnTo>
                        <a:pt x="1623" y="34792"/>
                      </a:lnTo>
                      <a:lnTo>
                        <a:pt x="1793" y="34934"/>
                      </a:lnTo>
                      <a:lnTo>
                        <a:pt x="1978" y="35077"/>
                      </a:lnTo>
                      <a:lnTo>
                        <a:pt x="2163" y="35219"/>
                      </a:lnTo>
                      <a:lnTo>
                        <a:pt x="2363" y="35333"/>
                      </a:lnTo>
                      <a:lnTo>
                        <a:pt x="2576" y="35447"/>
                      </a:lnTo>
                      <a:lnTo>
                        <a:pt x="2790" y="35561"/>
                      </a:lnTo>
                      <a:lnTo>
                        <a:pt x="3003" y="35646"/>
                      </a:lnTo>
                      <a:lnTo>
                        <a:pt x="3231" y="35731"/>
                      </a:lnTo>
                      <a:lnTo>
                        <a:pt x="3458" y="35803"/>
                      </a:lnTo>
                      <a:lnTo>
                        <a:pt x="3686" y="35859"/>
                      </a:lnTo>
                      <a:lnTo>
                        <a:pt x="3928" y="35916"/>
                      </a:lnTo>
                      <a:lnTo>
                        <a:pt x="4170" y="35959"/>
                      </a:lnTo>
                      <a:lnTo>
                        <a:pt x="4412" y="35973"/>
                      </a:lnTo>
                      <a:lnTo>
                        <a:pt x="4654" y="35988"/>
                      </a:lnTo>
                      <a:lnTo>
                        <a:pt x="4896" y="35988"/>
                      </a:lnTo>
                      <a:lnTo>
                        <a:pt x="5137" y="35973"/>
                      </a:lnTo>
                      <a:lnTo>
                        <a:pt x="5365" y="35959"/>
                      </a:lnTo>
                      <a:lnTo>
                        <a:pt x="5593" y="35916"/>
                      </a:lnTo>
                      <a:lnTo>
                        <a:pt x="5821" y="35874"/>
                      </a:lnTo>
                      <a:lnTo>
                        <a:pt x="6048" y="35817"/>
                      </a:lnTo>
                      <a:lnTo>
                        <a:pt x="6276" y="35746"/>
                      </a:lnTo>
                      <a:lnTo>
                        <a:pt x="6489" y="35674"/>
                      </a:lnTo>
                      <a:lnTo>
                        <a:pt x="6703" y="35589"/>
                      </a:lnTo>
                      <a:lnTo>
                        <a:pt x="6916" y="35489"/>
                      </a:lnTo>
                      <a:lnTo>
                        <a:pt x="7115" y="35376"/>
                      </a:lnTo>
                      <a:lnTo>
                        <a:pt x="7315" y="35262"/>
                      </a:lnTo>
                      <a:lnTo>
                        <a:pt x="7514" y="35134"/>
                      </a:lnTo>
                      <a:lnTo>
                        <a:pt x="7699" y="35006"/>
                      </a:lnTo>
                      <a:lnTo>
                        <a:pt x="7870" y="34849"/>
                      </a:lnTo>
                      <a:lnTo>
                        <a:pt x="8040" y="34707"/>
                      </a:lnTo>
                      <a:lnTo>
                        <a:pt x="8211" y="34536"/>
                      </a:lnTo>
                      <a:lnTo>
                        <a:pt x="8368" y="34380"/>
                      </a:lnTo>
                      <a:lnTo>
                        <a:pt x="8524" y="34195"/>
                      </a:lnTo>
                      <a:lnTo>
                        <a:pt x="8652" y="34010"/>
                      </a:lnTo>
                      <a:lnTo>
                        <a:pt x="8795" y="33825"/>
                      </a:lnTo>
                      <a:lnTo>
                        <a:pt x="8908" y="33625"/>
                      </a:lnTo>
                      <a:lnTo>
                        <a:pt x="9022" y="33412"/>
                      </a:lnTo>
                      <a:lnTo>
                        <a:pt x="9136" y="33213"/>
                      </a:lnTo>
                      <a:lnTo>
                        <a:pt x="9221" y="32985"/>
                      </a:lnTo>
                      <a:lnTo>
                        <a:pt x="9307" y="32772"/>
                      </a:lnTo>
                      <a:lnTo>
                        <a:pt x="9378" y="32530"/>
                      </a:lnTo>
                      <a:lnTo>
                        <a:pt x="9449" y="32302"/>
                      </a:lnTo>
                      <a:lnTo>
                        <a:pt x="9492" y="32060"/>
                      </a:lnTo>
                      <a:lnTo>
                        <a:pt x="14287" y="5635"/>
                      </a:lnTo>
                      <a:lnTo>
                        <a:pt x="14330" y="5393"/>
                      </a:lnTo>
                      <a:lnTo>
                        <a:pt x="14344" y="5151"/>
                      </a:lnTo>
                      <a:lnTo>
                        <a:pt x="14358" y="4909"/>
                      </a:lnTo>
                      <a:lnTo>
                        <a:pt x="14358" y="4667"/>
                      </a:lnTo>
                      <a:lnTo>
                        <a:pt x="14344" y="4440"/>
                      </a:lnTo>
                      <a:lnTo>
                        <a:pt x="14330" y="4198"/>
                      </a:lnTo>
                      <a:lnTo>
                        <a:pt x="14287" y="3970"/>
                      </a:lnTo>
                      <a:lnTo>
                        <a:pt x="14245" y="3742"/>
                      </a:lnTo>
                      <a:lnTo>
                        <a:pt x="14188" y="3515"/>
                      </a:lnTo>
                      <a:lnTo>
                        <a:pt x="14117" y="3287"/>
                      </a:lnTo>
                      <a:lnTo>
                        <a:pt x="14045" y="3074"/>
                      </a:lnTo>
                      <a:lnTo>
                        <a:pt x="13960" y="2860"/>
                      </a:lnTo>
                      <a:lnTo>
                        <a:pt x="13860" y="2647"/>
                      </a:lnTo>
                      <a:lnTo>
                        <a:pt x="13747" y="2448"/>
                      </a:lnTo>
                      <a:lnTo>
                        <a:pt x="13633" y="2248"/>
                      </a:lnTo>
                      <a:lnTo>
                        <a:pt x="13505" y="2063"/>
                      </a:lnTo>
                      <a:lnTo>
                        <a:pt x="13377" y="1878"/>
                      </a:lnTo>
                      <a:lnTo>
                        <a:pt x="13220" y="1693"/>
                      </a:lnTo>
                      <a:lnTo>
                        <a:pt x="13078" y="1523"/>
                      </a:lnTo>
                      <a:lnTo>
                        <a:pt x="12907" y="1352"/>
                      </a:lnTo>
                      <a:lnTo>
                        <a:pt x="12736" y="1195"/>
                      </a:lnTo>
                      <a:lnTo>
                        <a:pt x="12566" y="1053"/>
                      </a:lnTo>
                      <a:lnTo>
                        <a:pt x="12381" y="911"/>
                      </a:lnTo>
                      <a:lnTo>
                        <a:pt x="12196" y="783"/>
                      </a:lnTo>
                      <a:lnTo>
                        <a:pt x="11996" y="655"/>
                      </a:lnTo>
                      <a:lnTo>
                        <a:pt x="11783" y="541"/>
                      </a:lnTo>
                      <a:lnTo>
                        <a:pt x="11584" y="441"/>
                      </a:lnTo>
                      <a:lnTo>
                        <a:pt x="11356" y="342"/>
                      </a:lnTo>
                      <a:lnTo>
                        <a:pt x="11128" y="256"/>
                      </a:lnTo>
                      <a:lnTo>
                        <a:pt x="10901" y="185"/>
                      </a:lnTo>
                      <a:lnTo>
                        <a:pt x="10673" y="128"/>
                      </a:lnTo>
                      <a:lnTo>
                        <a:pt x="10431" y="71"/>
                      </a:lnTo>
                      <a:lnTo>
                        <a:pt x="10189" y="43"/>
                      </a:lnTo>
                      <a:lnTo>
                        <a:pt x="9947" y="14"/>
                      </a:lnTo>
                      <a:lnTo>
                        <a:pt x="970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7" name="Google Shape;506;p19">
                  <a:extLst>
                    <a:ext uri="{FF2B5EF4-FFF2-40B4-BE49-F238E27FC236}">
                      <a16:creationId xmlns:a16="http://schemas.microsoft.com/office/drawing/2014/main" id="{14BE11BD-E7BE-1AFF-B72B-58000619A8D5}"/>
                    </a:ext>
                  </a:extLst>
                </p:cNvPr>
                <p:cNvSpPr/>
                <p:nvPr/>
              </p:nvSpPr>
              <p:spPr>
                <a:xfrm>
                  <a:off x="1734998" y="2217094"/>
                  <a:ext cx="575954" cy="70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5" h="21146" extrusionOk="0">
                      <a:moveTo>
                        <a:pt x="11485" y="0"/>
                      </a:moveTo>
                      <a:lnTo>
                        <a:pt x="11214" y="15"/>
                      </a:lnTo>
                      <a:lnTo>
                        <a:pt x="10930" y="29"/>
                      </a:lnTo>
                      <a:lnTo>
                        <a:pt x="10659" y="71"/>
                      </a:lnTo>
                      <a:lnTo>
                        <a:pt x="10375" y="114"/>
                      </a:lnTo>
                      <a:lnTo>
                        <a:pt x="10104" y="185"/>
                      </a:lnTo>
                      <a:lnTo>
                        <a:pt x="9834" y="256"/>
                      </a:lnTo>
                      <a:lnTo>
                        <a:pt x="9578" y="342"/>
                      </a:lnTo>
                      <a:lnTo>
                        <a:pt x="9322" y="441"/>
                      </a:lnTo>
                      <a:lnTo>
                        <a:pt x="9065" y="555"/>
                      </a:lnTo>
                      <a:lnTo>
                        <a:pt x="8809" y="683"/>
                      </a:lnTo>
                      <a:lnTo>
                        <a:pt x="8567" y="811"/>
                      </a:lnTo>
                      <a:lnTo>
                        <a:pt x="8325" y="968"/>
                      </a:lnTo>
                      <a:lnTo>
                        <a:pt x="8098" y="1124"/>
                      </a:lnTo>
                      <a:lnTo>
                        <a:pt x="7870" y="1295"/>
                      </a:lnTo>
                      <a:lnTo>
                        <a:pt x="7657" y="1480"/>
                      </a:lnTo>
                      <a:lnTo>
                        <a:pt x="7443" y="1679"/>
                      </a:lnTo>
                      <a:lnTo>
                        <a:pt x="7244" y="1879"/>
                      </a:lnTo>
                      <a:lnTo>
                        <a:pt x="7059" y="2092"/>
                      </a:lnTo>
                      <a:lnTo>
                        <a:pt x="6874" y="2320"/>
                      </a:lnTo>
                      <a:lnTo>
                        <a:pt x="6703" y="2562"/>
                      </a:lnTo>
                      <a:lnTo>
                        <a:pt x="6547" y="2818"/>
                      </a:lnTo>
                      <a:lnTo>
                        <a:pt x="826" y="12380"/>
                      </a:lnTo>
                      <a:lnTo>
                        <a:pt x="684" y="12636"/>
                      </a:lnTo>
                      <a:lnTo>
                        <a:pt x="542" y="12907"/>
                      </a:lnTo>
                      <a:lnTo>
                        <a:pt x="428" y="13177"/>
                      </a:lnTo>
                      <a:lnTo>
                        <a:pt x="328" y="13448"/>
                      </a:lnTo>
                      <a:lnTo>
                        <a:pt x="243" y="13718"/>
                      </a:lnTo>
                      <a:lnTo>
                        <a:pt x="172" y="13988"/>
                      </a:lnTo>
                      <a:lnTo>
                        <a:pt x="101" y="14273"/>
                      </a:lnTo>
                      <a:lnTo>
                        <a:pt x="58" y="14543"/>
                      </a:lnTo>
                      <a:lnTo>
                        <a:pt x="29" y="14828"/>
                      </a:lnTo>
                      <a:lnTo>
                        <a:pt x="15" y="15112"/>
                      </a:lnTo>
                      <a:lnTo>
                        <a:pt x="1" y="15383"/>
                      </a:lnTo>
                      <a:lnTo>
                        <a:pt x="15" y="15667"/>
                      </a:lnTo>
                      <a:lnTo>
                        <a:pt x="44" y="15952"/>
                      </a:lnTo>
                      <a:lnTo>
                        <a:pt x="72" y="16222"/>
                      </a:lnTo>
                      <a:lnTo>
                        <a:pt x="115" y="16493"/>
                      </a:lnTo>
                      <a:lnTo>
                        <a:pt x="186" y="16763"/>
                      </a:lnTo>
                      <a:lnTo>
                        <a:pt x="257" y="17034"/>
                      </a:lnTo>
                      <a:lnTo>
                        <a:pt x="342" y="17304"/>
                      </a:lnTo>
                      <a:lnTo>
                        <a:pt x="442" y="17560"/>
                      </a:lnTo>
                      <a:lnTo>
                        <a:pt x="556" y="17816"/>
                      </a:lnTo>
                      <a:lnTo>
                        <a:pt x="684" y="18072"/>
                      </a:lnTo>
                      <a:lnTo>
                        <a:pt x="812" y="18314"/>
                      </a:lnTo>
                      <a:lnTo>
                        <a:pt x="969" y="18556"/>
                      </a:lnTo>
                      <a:lnTo>
                        <a:pt x="1125" y="18784"/>
                      </a:lnTo>
                      <a:lnTo>
                        <a:pt x="1296" y="19011"/>
                      </a:lnTo>
                      <a:lnTo>
                        <a:pt x="1481" y="19225"/>
                      </a:lnTo>
                      <a:lnTo>
                        <a:pt x="1680" y="19438"/>
                      </a:lnTo>
                      <a:lnTo>
                        <a:pt x="1879" y="19638"/>
                      </a:lnTo>
                      <a:lnTo>
                        <a:pt x="2107" y="19823"/>
                      </a:lnTo>
                      <a:lnTo>
                        <a:pt x="2335" y="20008"/>
                      </a:lnTo>
                      <a:lnTo>
                        <a:pt x="2577" y="20178"/>
                      </a:lnTo>
                      <a:lnTo>
                        <a:pt x="2819" y="20335"/>
                      </a:lnTo>
                      <a:lnTo>
                        <a:pt x="3075" y="20477"/>
                      </a:lnTo>
                      <a:lnTo>
                        <a:pt x="3345" y="20605"/>
                      </a:lnTo>
                      <a:lnTo>
                        <a:pt x="3615" y="20733"/>
                      </a:lnTo>
                      <a:lnTo>
                        <a:pt x="3886" y="20833"/>
                      </a:lnTo>
                      <a:lnTo>
                        <a:pt x="4156" y="20918"/>
                      </a:lnTo>
                      <a:lnTo>
                        <a:pt x="4426" y="20989"/>
                      </a:lnTo>
                      <a:lnTo>
                        <a:pt x="4711" y="21046"/>
                      </a:lnTo>
                      <a:lnTo>
                        <a:pt x="4981" y="21089"/>
                      </a:lnTo>
                      <a:lnTo>
                        <a:pt x="5266" y="21132"/>
                      </a:lnTo>
                      <a:lnTo>
                        <a:pt x="5551" y="21146"/>
                      </a:lnTo>
                      <a:lnTo>
                        <a:pt x="6106" y="21146"/>
                      </a:lnTo>
                      <a:lnTo>
                        <a:pt x="6390" y="21118"/>
                      </a:lnTo>
                      <a:lnTo>
                        <a:pt x="6661" y="21089"/>
                      </a:lnTo>
                      <a:lnTo>
                        <a:pt x="6931" y="21032"/>
                      </a:lnTo>
                      <a:lnTo>
                        <a:pt x="7201" y="20975"/>
                      </a:lnTo>
                      <a:lnTo>
                        <a:pt x="7472" y="20904"/>
                      </a:lnTo>
                      <a:lnTo>
                        <a:pt x="7742" y="20819"/>
                      </a:lnTo>
                      <a:lnTo>
                        <a:pt x="7998" y="20719"/>
                      </a:lnTo>
                      <a:lnTo>
                        <a:pt x="8254" y="20605"/>
                      </a:lnTo>
                      <a:lnTo>
                        <a:pt x="8510" y="20477"/>
                      </a:lnTo>
                      <a:lnTo>
                        <a:pt x="8752" y="20335"/>
                      </a:lnTo>
                      <a:lnTo>
                        <a:pt x="8994" y="20193"/>
                      </a:lnTo>
                      <a:lnTo>
                        <a:pt x="9222" y="20036"/>
                      </a:lnTo>
                      <a:lnTo>
                        <a:pt x="9450" y="19865"/>
                      </a:lnTo>
                      <a:lnTo>
                        <a:pt x="9663" y="19680"/>
                      </a:lnTo>
                      <a:lnTo>
                        <a:pt x="9877" y="19481"/>
                      </a:lnTo>
                      <a:lnTo>
                        <a:pt x="10076" y="19268"/>
                      </a:lnTo>
                      <a:lnTo>
                        <a:pt x="10261" y="19054"/>
                      </a:lnTo>
                      <a:lnTo>
                        <a:pt x="10446" y="18826"/>
                      </a:lnTo>
                      <a:lnTo>
                        <a:pt x="10616" y="18585"/>
                      </a:lnTo>
                      <a:lnTo>
                        <a:pt x="10773" y="18328"/>
                      </a:lnTo>
                      <a:lnTo>
                        <a:pt x="16493" y="8766"/>
                      </a:lnTo>
                      <a:lnTo>
                        <a:pt x="16636" y="8510"/>
                      </a:lnTo>
                      <a:lnTo>
                        <a:pt x="16764" y="8254"/>
                      </a:lnTo>
                      <a:lnTo>
                        <a:pt x="16892" y="7983"/>
                      </a:lnTo>
                      <a:lnTo>
                        <a:pt x="16991" y="7713"/>
                      </a:lnTo>
                      <a:lnTo>
                        <a:pt x="17077" y="7443"/>
                      </a:lnTo>
                      <a:lnTo>
                        <a:pt x="17148" y="7158"/>
                      </a:lnTo>
                      <a:lnTo>
                        <a:pt x="17205" y="6888"/>
                      </a:lnTo>
                      <a:lnTo>
                        <a:pt x="17262" y="6603"/>
                      </a:lnTo>
                      <a:lnTo>
                        <a:pt x="17290" y="6318"/>
                      </a:lnTo>
                      <a:lnTo>
                        <a:pt x="17305" y="6048"/>
                      </a:lnTo>
                      <a:lnTo>
                        <a:pt x="17305" y="5763"/>
                      </a:lnTo>
                      <a:lnTo>
                        <a:pt x="17305" y="5479"/>
                      </a:lnTo>
                      <a:lnTo>
                        <a:pt x="17276" y="5208"/>
                      </a:lnTo>
                      <a:lnTo>
                        <a:pt x="17248" y="4924"/>
                      </a:lnTo>
                      <a:lnTo>
                        <a:pt x="17191" y="4653"/>
                      </a:lnTo>
                      <a:lnTo>
                        <a:pt x="17134" y="4383"/>
                      </a:lnTo>
                      <a:lnTo>
                        <a:pt x="17063" y="4113"/>
                      </a:lnTo>
                      <a:lnTo>
                        <a:pt x="16977" y="3842"/>
                      </a:lnTo>
                      <a:lnTo>
                        <a:pt x="16878" y="3586"/>
                      </a:lnTo>
                      <a:lnTo>
                        <a:pt x="16764" y="3330"/>
                      </a:lnTo>
                      <a:lnTo>
                        <a:pt x="16636" y="3088"/>
                      </a:lnTo>
                      <a:lnTo>
                        <a:pt x="16508" y="2832"/>
                      </a:lnTo>
                      <a:lnTo>
                        <a:pt x="16351" y="2604"/>
                      </a:lnTo>
                      <a:lnTo>
                        <a:pt x="16195" y="2362"/>
                      </a:lnTo>
                      <a:lnTo>
                        <a:pt x="16024" y="2149"/>
                      </a:lnTo>
                      <a:lnTo>
                        <a:pt x="15839" y="1921"/>
                      </a:lnTo>
                      <a:lnTo>
                        <a:pt x="15640" y="1722"/>
                      </a:lnTo>
                      <a:lnTo>
                        <a:pt x="15440" y="1523"/>
                      </a:lnTo>
                      <a:lnTo>
                        <a:pt x="15213" y="1324"/>
                      </a:lnTo>
                      <a:lnTo>
                        <a:pt x="14985" y="1153"/>
                      </a:lnTo>
                      <a:lnTo>
                        <a:pt x="14743" y="982"/>
                      </a:lnTo>
                      <a:lnTo>
                        <a:pt x="14501" y="826"/>
                      </a:lnTo>
                      <a:lnTo>
                        <a:pt x="14231" y="669"/>
                      </a:lnTo>
                      <a:lnTo>
                        <a:pt x="13975" y="541"/>
                      </a:lnTo>
                      <a:lnTo>
                        <a:pt x="13704" y="427"/>
                      </a:lnTo>
                      <a:lnTo>
                        <a:pt x="13434" y="328"/>
                      </a:lnTo>
                      <a:lnTo>
                        <a:pt x="13164" y="242"/>
                      </a:lnTo>
                      <a:lnTo>
                        <a:pt x="12893" y="157"/>
                      </a:lnTo>
                      <a:lnTo>
                        <a:pt x="12609" y="100"/>
                      </a:lnTo>
                      <a:lnTo>
                        <a:pt x="12324" y="57"/>
                      </a:lnTo>
                      <a:lnTo>
                        <a:pt x="12054" y="29"/>
                      </a:lnTo>
                      <a:lnTo>
                        <a:pt x="117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8" name="Google Shape;507;p19">
                  <a:extLst>
                    <a:ext uri="{FF2B5EF4-FFF2-40B4-BE49-F238E27FC236}">
                      <a16:creationId xmlns:a16="http://schemas.microsoft.com/office/drawing/2014/main" id="{7C15108B-1B0C-D134-3543-705EAF91657F}"/>
                    </a:ext>
                  </a:extLst>
                </p:cNvPr>
                <p:cNvSpPr/>
                <p:nvPr/>
              </p:nvSpPr>
              <p:spPr>
                <a:xfrm>
                  <a:off x="2421280" y="1708440"/>
                  <a:ext cx="318747" cy="96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7" h="29144" extrusionOk="0">
                      <a:moveTo>
                        <a:pt x="4781" y="0"/>
                      </a:moveTo>
                      <a:lnTo>
                        <a:pt x="4539" y="15"/>
                      </a:lnTo>
                      <a:lnTo>
                        <a:pt x="4298" y="29"/>
                      </a:lnTo>
                      <a:lnTo>
                        <a:pt x="4056" y="57"/>
                      </a:lnTo>
                      <a:lnTo>
                        <a:pt x="3828" y="100"/>
                      </a:lnTo>
                      <a:lnTo>
                        <a:pt x="3586" y="157"/>
                      </a:lnTo>
                      <a:lnTo>
                        <a:pt x="3373" y="228"/>
                      </a:lnTo>
                      <a:lnTo>
                        <a:pt x="3145" y="299"/>
                      </a:lnTo>
                      <a:lnTo>
                        <a:pt x="2931" y="385"/>
                      </a:lnTo>
                      <a:lnTo>
                        <a:pt x="2718" y="484"/>
                      </a:lnTo>
                      <a:lnTo>
                        <a:pt x="2505" y="584"/>
                      </a:lnTo>
                      <a:lnTo>
                        <a:pt x="2305" y="698"/>
                      </a:lnTo>
                      <a:lnTo>
                        <a:pt x="2120" y="826"/>
                      </a:lnTo>
                      <a:lnTo>
                        <a:pt x="1921" y="954"/>
                      </a:lnTo>
                      <a:lnTo>
                        <a:pt x="1750" y="1096"/>
                      </a:lnTo>
                      <a:lnTo>
                        <a:pt x="1565" y="1253"/>
                      </a:lnTo>
                      <a:lnTo>
                        <a:pt x="1409" y="1409"/>
                      </a:lnTo>
                      <a:lnTo>
                        <a:pt x="1252" y="1580"/>
                      </a:lnTo>
                      <a:lnTo>
                        <a:pt x="1096" y="1751"/>
                      </a:lnTo>
                      <a:lnTo>
                        <a:pt x="954" y="1936"/>
                      </a:lnTo>
                      <a:lnTo>
                        <a:pt x="825" y="2121"/>
                      </a:lnTo>
                      <a:lnTo>
                        <a:pt x="697" y="2320"/>
                      </a:lnTo>
                      <a:lnTo>
                        <a:pt x="584" y="2519"/>
                      </a:lnTo>
                      <a:lnTo>
                        <a:pt x="470" y="2718"/>
                      </a:lnTo>
                      <a:lnTo>
                        <a:pt x="384" y="2932"/>
                      </a:lnTo>
                      <a:lnTo>
                        <a:pt x="285" y="3145"/>
                      </a:lnTo>
                      <a:lnTo>
                        <a:pt x="214" y="3373"/>
                      </a:lnTo>
                      <a:lnTo>
                        <a:pt x="157" y="3601"/>
                      </a:lnTo>
                      <a:lnTo>
                        <a:pt x="100" y="3828"/>
                      </a:lnTo>
                      <a:lnTo>
                        <a:pt x="57" y="4070"/>
                      </a:lnTo>
                      <a:lnTo>
                        <a:pt x="29" y="4298"/>
                      </a:lnTo>
                      <a:lnTo>
                        <a:pt x="0" y="4540"/>
                      </a:lnTo>
                      <a:lnTo>
                        <a:pt x="0" y="4796"/>
                      </a:lnTo>
                      <a:lnTo>
                        <a:pt x="0" y="24362"/>
                      </a:lnTo>
                      <a:lnTo>
                        <a:pt x="0" y="24604"/>
                      </a:lnTo>
                      <a:lnTo>
                        <a:pt x="29" y="24846"/>
                      </a:lnTo>
                      <a:lnTo>
                        <a:pt x="57" y="25088"/>
                      </a:lnTo>
                      <a:lnTo>
                        <a:pt x="100" y="25330"/>
                      </a:lnTo>
                      <a:lnTo>
                        <a:pt x="157" y="25557"/>
                      </a:lnTo>
                      <a:lnTo>
                        <a:pt x="214" y="25785"/>
                      </a:lnTo>
                      <a:lnTo>
                        <a:pt x="285" y="25998"/>
                      </a:lnTo>
                      <a:lnTo>
                        <a:pt x="384" y="26226"/>
                      </a:lnTo>
                      <a:lnTo>
                        <a:pt x="470" y="26425"/>
                      </a:lnTo>
                      <a:lnTo>
                        <a:pt x="584" y="26639"/>
                      </a:lnTo>
                      <a:lnTo>
                        <a:pt x="697" y="26838"/>
                      </a:lnTo>
                      <a:lnTo>
                        <a:pt x="825" y="27037"/>
                      </a:lnTo>
                      <a:lnTo>
                        <a:pt x="954" y="27222"/>
                      </a:lnTo>
                      <a:lnTo>
                        <a:pt x="1096" y="27407"/>
                      </a:lnTo>
                      <a:lnTo>
                        <a:pt x="1252" y="27578"/>
                      </a:lnTo>
                      <a:lnTo>
                        <a:pt x="1409" y="27749"/>
                      </a:lnTo>
                      <a:lnTo>
                        <a:pt x="1565" y="27905"/>
                      </a:lnTo>
                      <a:lnTo>
                        <a:pt x="1750" y="28048"/>
                      </a:lnTo>
                      <a:lnTo>
                        <a:pt x="1921" y="28190"/>
                      </a:lnTo>
                      <a:lnTo>
                        <a:pt x="2120" y="28332"/>
                      </a:lnTo>
                      <a:lnTo>
                        <a:pt x="2305" y="28446"/>
                      </a:lnTo>
                      <a:lnTo>
                        <a:pt x="2505" y="28574"/>
                      </a:lnTo>
                      <a:lnTo>
                        <a:pt x="2718" y="28674"/>
                      </a:lnTo>
                      <a:lnTo>
                        <a:pt x="2931" y="28773"/>
                      </a:lnTo>
                      <a:lnTo>
                        <a:pt x="3145" y="28859"/>
                      </a:lnTo>
                      <a:lnTo>
                        <a:pt x="3373" y="28930"/>
                      </a:lnTo>
                      <a:lnTo>
                        <a:pt x="3586" y="29001"/>
                      </a:lnTo>
                      <a:lnTo>
                        <a:pt x="3828" y="29044"/>
                      </a:lnTo>
                      <a:lnTo>
                        <a:pt x="4056" y="29086"/>
                      </a:lnTo>
                      <a:lnTo>
                        <a:pt x="4298" y="29129"/>
                      </a:lnTo>
                      <a:lnTo>
                        <a:pt x="4539" y="29143"/>
                      </a:lnTo>
                      <a:lnTo>
                        <a:pt x="5037" y="29143"/>
                      </a:lnTo>
                      <a:lnTo>
                        <a:pt x="5279" y="29129"/>
                      </a:lnTo>
                      <a:lnTo>
                        <a:pt x="5507" y="29086"/>
                      </a:lnTo>
                      <a:lnTo>
                        <a:pt x="5749" y="29044"/>
                      </a:lnTo>
                      <a:lnTo>
                        <a:pt x="5977" y="29001"/>
                      </a:lnTo>
                      <a:lnTo>
                        <a:pt x="6204" y="28930"/>
                      </a:lnTo>
                      <a:lnTo>
                        <a:pt x="6432" y="28859"/>
                      </a:lnTo>
                      <a:lnTo>
                        <a:pt x="6645" y="28773"/>
                      </a:lnTo>
                      <a:lnTo>
                        <a:pt x="6859" y="28674"/>
                      </a:lnTo>
                      <a:lnTo>
                        <a:pt x="7058" y="28574"/>
                      </a:lnTo>
                      <a:lnTo>
                        <a:pt x="7257" y="28446"/>
                      </a:lnTo>
                      <a:lnTo>
                        <a:pt x="7457" y="28332"/>
                      </a:lnTo>
                      <a:lnTo>
                        <a:pt x="7642" y="28190"/>
                      </a:lnTo>
                      <a:lnTo>
                        <a:pt x="7827" y="28048"/>
                      </a:lnTo>
                      <a:lnTo>
                        <a:pt x="7997" y="27905"/>
                      </a:lnTo>
                      <a:lnTo>
                        <a:pt x="8168" y="27749"/>
                      </a:lnTo>
                      <a:lnTo>
                        <a:pt x="8325" y="27578"/>
                      </a:lnTo>
                      <a:lnTo>
                        <a:pt x="8481" y="27407"/>
                      </a:lnTo>
                      <a:lnTo>
                        <a:pt x="8623" y="27222"/>
                      </a:lnTo>
                      <a:lnTo>
                        <a:pt x="8751" y="27037"/>
                      </a:lnTo>
                      <a:lnTo>
                        <a:pt x="8880" y="26838"/>
                      </a:lnTo>
                      <a:lnTo>
                        <a:pt x="8993" y="26639"/>
                      </a:lnTo>
                      <a:lnTo>
                        <a:pt x="9093" y="26425"/>
                      </a:lnTo>
                      <a:lnTo>
                        <a:pt x="9193" y="26226"/>
                      </a:lnTo>
                      <a:lnTo>
                        <a:pt x="9278" y="25998"/>
                      </a:lnTo>
                      <a:lnTo>
                        <a:pt x="9349" y="25785"/>
                      </a:lnTo>
                      <a:lnTo>
                        <a:pt x="9420" y="25557"/>
                      </a:lnTo>
                      <a:lnTo>
                        <a:pt x="9477" y="25330"/>
                      </a:lnTo>
                      <a:lnTo>
                        <a:pt x="9520" y="25088"/>
                      </a:lnTo>
                      <a:lnTo>
                        <a:pt x="9548" y="24846"/>
                      </a:lnTo>
                      <a:lnTo>
                        <a:pt x="9563" y="24604"/>
                      </a:lnTo>
                      <a:lnTo>
                        <a:pt x="9577" y="24362"/>
                      </a:lnTo>
                      <a:lnTo>
                        <a:pt x="9577" y="4796"/>
                      </a:lnTo>
                      <a:lnTo>
                        <a:pt x="9563" y="4540"/>
                      </a:lnTo>
                      <a:lnTo>
                        <a:pt x="9548" y="4298"/>
                      </a:lnTo>
                      <a:lnTo>
                        <a:pt x="9520" y="4070"/>
                      </a:lnTo>
                      <a:lnTo>
                        <a:pt x="9477" y="3828"/>
                      </a:lnTo>
                      <a:lnTo>
                        <a:pt x="9420" y="3601"/>
                      </a:lnTo>
                      <a:lnTo>
                        <a:pt x="9349" y="3373"/>
                      </a:lnTo>
                      <a:lnTo>
                        <a:pt x="9278" y="3145"/>
                      </a:lnTo>
                      <a:lnTo>
                        <a:pt x="9193" y="2932"/>
                      </a:lnTo>
                      <a:lnTo>
                        <a:pt x="9093" y="2718"/>
                      </a:lnTo>
                      <a:lnTo>
                        <a:pt x="8993" y="2519"/>
                      </a:lnTo>
                      <a:lnTo>
                        <a:pt x="8880" y="2320"/>
                      </a:lnTo>
                      <a:lnTo>
                        <a:pt x="8751" y="2121"/>
                      </a:lnTo>
                      <a:lnTo>
                        <a:pt x="8623" y="1936"/>
                      </a:lnTo>
                      <a:lnTo>
                        <a:pt x="8481" y="1751"/>
                      </a:lnTo>
                      <a:lnTo>
                        <a:pt x="8325" y="1580"/>
                      </a:lnTo>
                      <a:lnTo>
                        <a:pt x="8168" y="1409"/>
                      </a:lnTo>
                      <a:lnTo>
                        <a:pt x="7997" y="1253"/>
                      </a:lnTo>
                      <a:lnTo>
                        <a:pt x="7827" y="1096"/>
                      </a:lnTo>
                      <a:lnTo>
                        <a:pt x="7642" y="954"/>
                      </a:lnTo>
                      <a:lnTo>
                        <a:pt x="7457" y="826"/>
                      </a:lnTo>
                      <a:lnTo>
                        <a:pt x="7257" y="698"/>
                      </a:lnTo>
                      <a:lnTo>
                        <a:pt x="7058" y="584"/>
                      </a:lnTo>
                      <a:lnTo>
                        <a:pt x="6859" y="484"/>
                      </a:lnTo>
                      <a:lnTo>
                        <a:pt x="6645" y="385"/>
                      </a:lnTo>
                      <a:lnTo>
                        <a:pt x="6432" y="299"/>
                      </a:lnTo>
                      <a:lnTo>
                        <a:pt x="6204" y="228"/>
                      </a:lnTo>
                      <a:lnTo>
                        <a:pt x="5977" y="157"/>
                      </a:lnTo>
                      <a:lnTo>
                        <a:pt x="5749" y="100"/>
                      </a:lnTo>
                      <a:lnTo>
                        <a:pt x="5507" y="57"/>
                      </a:lnTo>
                      <a:lnTo>
                        <a:pt x="5279" y="29"/>
                      </a:lnTo>
                      <a:lnTo>
                        <a:pt x="5037" y="15"/>
                      </a:lnTo>
                      <a:lnTo>
                        <a:pt x="47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39" name="Google Shape;508;p19">
                  <a:extLst>
                    <a:ext uri="{FF2B5EF4-FFF2-40B4-BE49-F238E27FC236}">
                      <a16:creationId xmlns:a16="http://schemas.microsoft.com/office/drawing/2014/main" id="{7845F016-50F3-9175-C4C0-7D434ED32820}"/>
                    </a:ext>
                  </a:extLst>
                </p:cNvPr>
                <p:cNvSpPr/>
                <p:nvPr/>
              </p:nvSpPr>
              <p:spPr>
                <a:xfrm>
                  <a:off x="2728090" y="1736364"/>
                  <a:ext cx="287062" cy="78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5" h="23595" extrusionOk="0">
                      <a:moveTo>
                        <a:pt x="3885" y="1"/>
                      </a:moveTo>
                      <a:lnTo>
                        <a:pt x="3672" y="15"/>
                      </a:lnTo>
                      <a:lnTo>
                        <a:pt x="3473" y="44"/>
                      </a:lnTo>
                      <a:lnTo>
                        <a:pt x="3274" y="86"/>
                      </a:lnTo>
                      <a:lnTo>
                        <a:pt x="3074" y="129"/>
                      </a:lnTo>
                      <a:lnTo>
                        <a:pt x="2875" y="186"/>
                      </a:lnTo>
                      <a:lnTo>
                        <a:pt x="2690" y="243"/>
                      </a:lnTo>
                      <a:lnTo>
                        <a:pt x="2505" y="314"/>
                      </a:lnTo>
                      <a:lnTo>
                        <a:pt x="2320" y="399"/>
                      </a:lnTo>
                      <a:lnTo>
                        <a:pt x="2149" y="485"/>
                      </a:lnTo>
                      <a:lnTo>
                        <a:pt x="1979" y="584"/>
                      </a:lnTo>
                      <a:lnTo>
                        <a:pt x="1808" y="698"/>
                      </a:lnTo>
                      <a:lnTo>
                        <a:pt x="1651" y="812"/>
                      </a:lnTo>
                      <a:lnTo>
                        <a:pt x="1495" y="926"/>
                      </a:lnTo>
                      <a:lnTo>
                        <a:pt x="1353" y="1054"/>
                      </a:lnTo>
                      <a:lnTo>
                        <a:pt x="1210" y="1196"/>
                      </a:lnTo>
                      <a:lnTo>
                        <a:pt x="1068" y="1339"/>
                      </a:lnTo>
                      <a:lnTo>
                        <a:pt x="940" y="1481"/>
                      </a:lnTo>
                      <a:lnTo>
                        <a:pt x="826" y="1637"/>
                      </a:lnTo>
                      <a:lnTo>
                        <a:pt x="712" y="1794"/>
                      </a:lnTo>
                      <a:lnTo>
                        <a:pt x="598" y="1965"/>
                      </a:lnTo>
                      <a:lnTo>
                        <a:pt x="499" y="2135"/>
                      </a:lnTo>
                      <a:lnTo>
                        <a:pt x="413" y="2306"/>
                      </a:lnTo>
                      <a:lnTo>
                        <a:pt x="328" y="2491"/>
                      </a:lnTo>
                      <a:lnTo>
                        <a:pt x="257" y="2676"/>
                      </a:lnTo>
                      <a:lnTo>
                        <a:pt x="186" y="2875"/>
                      </a:lnTo>
                      <a:lnTo>
                        <a:pt x="143" y="3060"/>
                      </a:lnTo>
                      <a:lnTo>
                        <a:pt x="86" y="3260"/>
                      </a:lnTo>
                      <a:lnTo>
                        <a:pt x="58" y="3459"/>
                      </a:lnTo>
                      <a:lnTo>
                        <a:pt x="29" y="3658"/>
                      </a:lnTo>
                      <a:lnTo>
                        <a:pt x="15" y="3871"/>
                      </a:lnTo>
                      <a:lnTo>
                        <a:pt x="1" y="4085"/>
                      </a:lnTo>
                      <a:lnTo>
                        <a:pt x="1" y="19510"/>
                      </a:lnTo>
                      <a:lnTo>
                        <a:pt x="15" y="19724"/>
                      </a:lnTo>
                      <a:lnTo>
                        <a:pt x="29" y="19937"/>
                      </a:lnTo>
                      <a:lnTo>
                        <a:pt x="58" y="20136"/>
                      </a:lnTo>
                      <a:lnTo>
                        <a:pt x="86" y="20335"/>
                      </a:lnTo>
                      <a:lnTo>
                        <a:pt x="143" y="20535"/>
                      </a:lnTo>
                      <a:lnTo>
                        <a:pt x="186" y="20720"/>
                      </a:lnTo>
                      <a:lnTo>
                        <a:pt x="257" y="20919"/>
                      </a:lnTo>
                      <a:lnTo>
                        <a:pt x="328" y="21104"/>
                      </a:lnTo>
                      <a:lnTo>
                        <a:pt x="413" y="21275"/>
                      </a:lnTo>
                      <a:lnTo>
                        <a:pt x="499" y="21460"/>
                      </a:lnTo>
                      <a:lnTo>
                        <a:pt x="598" y="21630"/>
                      </a:lnTo>
                      <a:lnTo>
                        <a:pt x="712" y="21801"/>
                      </a:lnTo>
                      <a:lnTo>
                        <a:pt x="826" y="21958"/>
                      </a:lnTo>
                      <a:lnTo>
                        <a:pt x="940" y="22114"/>
                      </a:lnTo>
                      <a:lnTo>
                        <a:pt x="1068" y="22257"/>
                      </a:lnTo>
                      <a:lnTo>
                        <a:pt x="1210" y="22399"/>
                      </a:lnTo>
                      <a:lnTo>
                        <a:pt x="1353" y="22541"/>
                      </a:lnTo>
                      <a:lnTo>
                        <a:pt x="1495" y="22669"/>
                      </a:lnTo>
                      <a:lnTo>
                        <a:pt x="1651" y="22783"/>
                      </a:lnTo>
                      <a:lnTo>
                        <a:pt x="1808" y="22897"/>
                      </a:lnTo>
                      <a:lnTo>
                        <a:pt x="1979" y="23011"/>
                      </a:lnTo>
                      <a:lnTo>
                        <a:pt x="2149" y="23110"/>
                      </a:lnTo>
                      <a:lnTo>
                        <a:pt x="2320" y="23196"/>
                      </a:lnTo>
                      <a:lnTo>
                        <a:pt x="2505" y="23281"/>
                      </a:lnTo>
                      <a:lnTo>
                        <a:pt x="2690" y="23352"/>
                      </a:lnTo>
                      <a:lnTo>
                        <a:pt x="2875" y="23409"/>
                      </a:lnTo>
                      <a:lnTo>
                        <a:pt x="3074" y="23466"/>
                      </a:lnTo>
                      <a:lnTo>
                        <a:pt x="3274" y="23509"/>
                      </a:lnTo>
                      <a:lnTo>
                        <a:pt x="3473" y="23551"/>
                      </a:lnTo>
                      <a:lnTo>
                        <a:pt x="3672" y="23580"/>
                      </a:lnTo>
                      <a:lnTo>
                        <a:pt x="3885" y="23594"/>
                      </a:lnTo>
                      <a:lnTo>
                        <a:pt x="4754" y="23594"/>
                      </a:lnTo>
                      <a:lnTo>
                        <a:pt x="4953" y="23580"/>
                      </a:lnTo>
                      <a:lnTo>
                        <a:pt x="5166" y="23551"/>
                      </a:lnTo>
                      <a:lnTo>
                        <a:pt x="5365" y="23509"/>
                      </a:lnTo>
                      <a:lnTo>
                        <a:pt x="5565" y="23466"/>
                      </a:lnTo>
                      <a:lnTo>
                        <a:pt x="5750" y="23409"/>
                      </a:lnTo>
                      <a:lnTo>
                        <a:pt x="5949" y="23352"/>
                      </a:lnTo>
                      <a:lnTo>
                        <a:pt x="6134" y="23281"/>
                      </a:lnTo>
                      <a:lnTo>
                        <a:pt x="6305" y="23196"/>
                      </a:lnTo>
                      <a:lnTo>
                        <a:pt x="6490" y="23110"/>
                      </a:lnTo>
                      <a:lnTo>
                        <a:pt x="6660" y="23011"/>
                      </a:lnTo>
                      <a:lnTo>
                        <a:pt x="6817" y="22897"/>
                      </a:lnTo>
                      <a:lnTo>
                        <a:pt x="6988" y="22783"/>
                      </a:lnTo>
                      <a:lnTo>
                        <a:pt x="7130" y="22669"/>
                      </a:lnTo>
                      <a:lnTo>
                        <a:pt x="7286" y="22541"/>
                      </a:lnTo>
                      <a:lnTo>
                        <a:pt x="7429" y="22399"/>
                      </a:lnTo>
                      <a:lnTo>
                        <a:pt x="7557" y="22257"/>
                      </a:lnTo>
                      <a:lnTo>
                        <a:pt x="7685" y="22114"/>
                      </a:lnTo>
                      <a:lnTo>
                        <a:pt x="7813" y="21958"/>
                      </a:lnTo>
                      <a:lnTo>
                        <a:pt x="7927" y="21801"/>
                      </a:lnTo>
                      <a:lnTo>
                        <a:pt x="8026" y="21630"/>
                      </a:lnTo>
                      <a:lnTo>
                        <a:pt x="8126" y="21460"/>
                      </a:lnTo>
                      <a:lnTo>
                        <a:pt x="8226" y="21275"/>
                      </a:lnTo>
                      <a:lnTo>
                        <a:pt x="8311" y="21104"/>
                      </a:lnTo>
                      <a:lnTo>
                        <a:pt x="8382" y="20919"/>
                      </a:lnTo>
                      <a:lnTo>
                        <a:pt x="8439" y="20720"/>
                      </a:lnTo>
                      <a:lnTo>
                        <a:pt x="8496" y="20535"/>
                      </a:lnTo>
                      <a:lnTo>
                        <a:pt x="8539" y="20335"/>
                      </a:lnTo>
                      <a:lnTo>
                        <a:pt x="8581" y="20136"/>
                      </a:lnTo>
                      <a:lnTo>
                        <a:pt x="8610" y="19937"/>
                      </a:lnTo>
                      <a:lnTo>
                        <a:pt x="8624" y="19724"/>
                      </a:lnTo>
                      <a:lnTo>
                        <a:pt x="8624" y="19510"/>
                      </a:lnTo>
                      <a:lnTo>
                        <a:pt x="8624" y="4085"/>
                      </a:lnTo>
                      <a:lnTo>
                        <a:pt x="8624" y="3871"/>
                      </a:lnTo>
                      <a:lnTo>
                        <a:pt x="8610" y="3658"/>
                      </a:lnTo>
                      <a:lnTo>
                        <a:pt x="8581" y="3459"/>
                      </a:lnTo>
                      <a:lnTo>
                        <a:pt x="8539" y="3260"/>
                      </a:lnTo>
                      <a:lnTo>
                        <a:pt x="8496" y="3060"/>
                      </a:lnTo>
                      <a:lnTo>
                        <a:pt x="8439" y="2875"/>
                      </a:lnTo>
                      <a:lnTo>
                        <a:pt x="8382" y="2676"/>
                      </a:lnTo>
                      <a:lnTo>
                        <a:pt x="8311" y="2491"/>
                      </a:lnTo>
                      <a:lnTo>
                        <a:pt x="8226" y="2306"/>
                      </a:lnTo>
                      <a:lnTo>
                        <a:pt x="8126" y="2135"/>
                      </a:lnTo>
                      <a:lnTo>
                        <a:pt x="8026" y="1965"/>
                      </a:lnTo>
                      <a:lnTo>
                        <a:pt x="7927" y="1794"/>
                      </a:lnTo>
                      <a:lnTo>
                        <a:pt x="7813" y="1637"/>
                      </a:lnTo>
                      <a:lnTo>
                        <a:pt x="7685" y="1481"/>
                      </a:lnTo>
                      <a:lnTo>
                        <a:pt x="7557" y="1339"/>
                      </a:lnTo>
                      <a:lnTo>
                        <a:pt x="7429" y="1196"/>
                      </a:lnTo>
                      <a:lnTo>
                        <a:pt x="7286" y="1054"/>
                      </a:lnTo>
                      <a:lnTo>
                        <a:pt x="7130" y="926"/>
                      </a:lnTo>
                      <a:lnTo>
                        <a:pt x="6988" y="812"/>
                      </a:lnTo>
                      <a:lnTo>
                        <a:pt x="6817" y="698"/>
                      </a:lnTo>
                      <a:lnTo>
                        <a:pt x="6660" y="584"/>
                      </a:lnTo>
                      <a:lnTo>
                        <a:pt x="6490" y="485"/>
                      </a:lnTo>
                      <a:lnTo>
                        <a:pt x="6305" y="399"/>
                      </a:lnTo>
                      <a:lnTo>
                        <a:pt x="6134" y="314"/>
                      </a:lnTo>
                      <a:lnTo>
                        <a:pt x="5949" y="243"/>
                      </a:lnTo>
                      <a:lnTo>
                        <a:pt x="5750" y="186"/>
                      </a:lnTo>
                      <a:lnTo>
                        <a:pt x="5565" y="129"/>
                      </a:lnTo>
                      <a:lnTo>
                        <a:pt x="5365" y="86"/>
                      </a:lnTo>
                      <a:lnTo>
                        <a:pt x="5166" y="44"/>
                      </a:lnTo>
                      <a:lnTo>
                        <a:pt x="4953" y="15"/>
                      </a:lnTo>
                      <a:lnTo>
                        <a:pt x="47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40" name="Google Shape;509;p19">
                  <a:extLst>
                    <a:ext uri="{FF2B5EF4-FFF2-40B4-BE49-F238E27FC236}">
                      <a16:creationId xmlns:a16="http://schemas.microsoft.com/office/drawing/2014/main" id="{B57FB536-FFD0-A0C9-D74C-E2B2624B6930}"/>
                    </a:ext>
                  </a:extLst>
                </p:cNvPr>
                <p:cNvSpPr/>
                <p:nvPr/>
              </p:nvSpPr>
              <p:spPr>
                <a:xfrm>
                  <a:off x="2515037" y="2151728"/>
                  <a:ext cx="116056" cy="34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10346" extrusionOk="0">
                      <a:moveTo>
                        <a:pt x="1566" y="1"/>
                      </a:moveTo>
                      <a:lnTo>
                        <a:pt x="1395" y="29"/>
                      </a:lnTo>
                      <a:lnTo>
                        <a:pt x="1224" y="72"/>
                      </a:lnTo>
                      <a:lnTo>
                        <a:pt x="1068" y="129"/>
                      </a:lnTo>
                      <a:lnTo>
                        <a:pt x="911" y="214"/>
                      </a:lnTo>
                      <a:lnTo>
                        <a:pt x="769" y="299"/>
                      </a:lnTo>
                      <a:lnTo>
                        <a:pt x="641" y="399"/>
                      </a:lnTo>
                      <a:lnTo>
                        <a:pt x="513" y="513"/>
                      </a:lnTo>
                      <a:lnTo>
                        <a:pt x="399" y="627"/>
                      </a:lnTo>
                      <a:lnTo>
                        <a:pt x="299" y="769"/>
                      </a:lnTo>
                      <a:lnTo>
                        <a:pt x="214" y="911"/>
                      </a:lnTo>
                      <a:lnTo>
                        <a:pt x="143" y="1068"/>
                      </a:lnTo>
                      <a:lnTo>
                        <a:pt x="86" y="1224"/>
                      </a:lnTo>
                      <a:lnTo>
                        <a:pt x="43" y="1381"/>
                      </a:lnTo>
                      <a:lnTo>
                        <a:pt x="15" y="1566"/>
                      </a:lnTo>
                      <a:lnTo>
                        <a:pt x="1" y="1737"/>
                      </a:lnTo>
                      <a:lnTo>
                        <a:pt x="1" y="8610"/>
                      </a:lnTo>
                      <a:lnTo>
                        <a:pt x="15" y="8780"/>
                      </a:lnTo>
                      <a:lnTo>
                        <a:pt x="43" y="8951"/>
                      </a:lnTo>
                      <a:lnTo>
                        <a:pt x="86" y="9122"/>
                      </a:lnTo>
                      <a:lnTo>
                        <a:pt x="143" y="9278"/>
                      </a:lnTo>
                      <a:lnTo>
                        <a:pt x="214" y="9435"/>
                      </a:lnTo>
                      <a:lnTo>
                        <a:pt x="299" y="9577"/>
                      </a:lnTo>
                      <a:lnTo>
                        <a:pt x="399" y="9705"/>
                      </a:lnTo>
                      <a:lnTo>
                        <a:pt x="513" y="9833"/>
                      </a:lnTo>
                      <a:lnTo>
                        <a:pt x="641" y="9947"/>
                      </a:lnTo>
                      <a:lnTo>
                        <a:pt x="769" y="10047"/>
                      </a:lnTo>
                      <a:lnTo>
                        <a:pt x="911" y="10132"/>
                      </a:lnTo>
                      <a:lnTo>
                        <a:pt x="1068" y="10203"/>
                      </a:lnTo>
                      <a:lnTo>
                        <a:pt x="1224" y="10260"/>
                      </a:lnTo>
                      <a:lnTo>
                        <a:pt x="1395" y="10303"/>
                      </a:lnTo>
                      <a:lnTo>
                        <a:pt x="1566" y="10331"/>
                      </a:lnTo>
                      <a:lnTo>
                        <a:pt x="1751" y="10346"/>
                      </a:lnTo>
                      <a:lnTo>
                        <a:pt x="1922" y="10331"/>
                      </a:lnTo>
                      <a:lnTo>
                        <a:pt x="2092" y="10303"/>
                      </a:lnTo>
                      <a:lnTo>
                        <a:pt x="2263" y="10260"/>
                      </a:lnTo>
                      <a:lnTo>
                        <a:pt x="2420" y="10203"/>
                      </a:lnTo>
                      <a:lnTo>
                        <a:pt x="2576" y="10132"/>
                      </a:lnTo>
                      <a:lnTo>
                        <a:pt x="2719" y="10047"/>
                      </a:lnTo>
                      <a:lnTo>
                        <a:pt x="2847" y="9947"/>
                      </a:lnTo>
                      <a:lnTo>
                        <a:pt x="2975" y="9833"/>
                      </a:lnTo>
                      <a:lnTo>
                        <a:pt x="3089" y="9705"/>
                      </a:lnTo>
                      <a:lnTo>
                        <a:pt x="3188" y="9577"/>
                      </a:lnTo>
                      <a:lnTo>
                        <a:pt x="3273" y="9435"/>
                      </a:lnTo>
                      <a:lnTo>
                        <a:pt x="3345" y="9278"/>
                      </a:lnTo>
                      <a:lnTo>
                        <a:pt x="3402" y="9122"/>
                      </a:lnTo>
                      <a:lnTo>
                        <a:pt x="3444" y="8951"/>
                      </a:lnTo>
                      <a:lnTo>
                        <a:pt x="3473" y="8780"/>
                      </a:lnTo>
                      <a:lnTo>
                        <a:pt x="3487" y="8610"/>
                      </a:lnTo>
                      <a:lnTo>
                        <a:pt x="3487" y="1737"/>
                      </a:lnTo>
                      <a:lnTo>
                        <a:pt x="3473" y="1566"/>
                      </a:lnTo>
                      <a:lnTo>
                        <a:pt x="3444" y="1381"/>
                      </a:lnTo>
                      <a:lnTo>
                        <a:pt x="3402" y="1224"/>
                      </a:lnTo>
                      <a:lnTo>
                        <a:pt x="3345" y="1068"/>
                      </a:lnTo>
                      <a:lnTo>
                        <a:pt x="3273" y="911"/>
                      </a:lnTo>
                      <a:lnTo>
                        <a:pt x="3188" y="769"/>
                      </a:lnTo>
                      <a:lnTo>
                        <a:pt x="3089" y="627"/>
                      </a:lnTo>
                      <a:lnTo>
                        <a:pt x="2975" y="513"/>
                      </a:lnTo>
                      <a:lnTo>
                        <a:pt x="2847" y="399"/>
                      </a:lnTo>
                      <a:lnTo>
                        <a:pt x="2719" y="299"/>
                      </a:lnTo>
                      <a:lnTo>
                        <a:pt x="2576" y="214"/>
                      </a:lnTo>
                      <a:lnTo>
                        <a:pt x="2420" y="129"/>
                      </a:lnTo>
                      <a:lnTo>
                        <a:pt x="2263" y="72"/>
                      </a:lnTo>
                      <a:lnTo>
                        <a:pt x="2092" y="29"/>
                      </a:lnTo>
                      <a:lnTo>
                        <a:pt x="1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41" name="Google Shape;510;p19">
                  <a:extLst>
                    <a:ext uri="{FF2B5EF4-FFF2-40B4-BE49-F238E27FC236}">
                      <a16:creationId xmlns:a16="http://schemas.microsoft.com/office/drawing/2014/main" id="{5CFE51D0-FC99-3716-A98A-DFB6543A4470}"/>
                    </a:ext>
                  </a:extLst>
                </p:cNvPr>
                <p:cNvSpPr/>
                <p:nvPr/>
              </p:nvSpPr>
              <p:spPr>
                <a:xfrm>
                  <a:off x="1989808" y="2335979"/>
                  <a:ext cx="206518" cy="26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7884" extrusionOk="0">
                      <a:moveTo>
                        <a:pt x="4398" y="0"/>
                      </a:moveTo>
                      <a:lnTo>
                        <a:pt x="4241" y="28"/>
                      </a:lnTo>
                      <a:lnTo>
                        <a:pt x="4070" y="57"/>
                      </a:lnTo>
                      <a:lnTo>
                        <a:pt x="3914" y="100"/>
                      </a:lnTo>
                      <a:lnTo>
                        <a:pt x="3757" y="157"/>
                      </a:lnTo>
                      <a:lnTo>
                        <a:pt x="3601" y="228"/>
                      </a:lnTo>
                      <a:lnTo>
                        <a:pt x="3459" y="327"/>
                      </a:lnTo>
                      <a:lnTo>
                        <a:pt x="3330" y="427"/>
                      </a:lnTo>
                      <a:lnTo>
                        <a:pt x="3202" y="541"/>
                      </a:lnTo>
                      <a:lnTo>
                        <a:pt x="3089" y="683"/>
                      </a:lnTo>
                      <a:lnTo>
                        <a:pt x="2989" y="825"/>
                      </a:lnTo>
                      <a:lnTo>
                        <a:pt x="257" y="5222"/>
                      </a:lnTo>
                      <a:lnTo>
                        <a:pt x="171" y="5379"/>
                      </a:lnTo>
                      <a:lnTo>
                        <a:pt x="100" y="5535"/>
                      </a:lnTo>
                      <a:lnTo>
                        <a:pt x="58" y="5706"/>
                      </a:lnTo>
                      <a:lnTo>
                        <a:pt x="15" y="5863"/>
                      </a:lnTo>
                      <a:lnTo>
                        <a:pt x="1" y="6033"/>
                      </a:lnTo>
                      <a:lnTo>
                        <a:pt x="1" y="6204"/>
                      </a:lnTo>
                      <a:lnTo>
                        <a:pt x="15" y="6375"/>
                      </a:lnTo>
                      <a:lnTo>
                        <a:pt x="43" y="6532"/>
                      </a:lnTo>
                      <a:lnTo>
                        <a:pt x="86" y="6702"/>
                      </a:lnTo>
                      <a:lnTo>
                        <a:pt x="157" y="6859"/>
                      </a:lnTo>
                      <a:lnTo>
                        <a:pt x="228" y="7001"/>
                      </a:lnTo>
                      <a:lnTo>
                        <a:pt x="314" y="7143"/>
                      </a:lnTo>
                      <a:lnTo>
                        <a:pt x="428" y="7286"/>
                      </a:lnTo>
                      <a:lnTo>
                        <a:pt x="541" y="7400"/>
                      </a:lnTo>
                      <a:lnTo>
                        <a:pt x="669" y="7513"/>
                      </a:lnTo>
                      <a:lnTo>
                        <a:pt x="826" y="7613"/>
                      </a:lnTo>
                      <a:lnTo>
                        <a:pt x="968" y="7698"/>
                      </a:lnTo>
                      <a:lnTo>
                        <a:pt x="1139" y="7770"/>
                      </a:lnTo>
                      <a:lnTo>
                        <a:pt x="1296" y="7826"/>
                      </a:lnTo>
                      <a:lnTo>
                        <a:pt x="1466" y="7855"/>
                      </a:lnTo>
                      <a:lnTo>
                        <a:pt x="1637" y="7869"/>
                      </a:lnTo>
                      <a:lnTo>
                        <a:pt x="1808" y="7883"/>
                      </a:lnTo>
                      <a:lnTo>
                        <a:pt x="1964" y="7869"/>
                      </a:lnTo>
                      <a:lnTo>
                        <a:pt x="2135" y="7826"/>
                      </a:lnTo>
                      <a:lnTo>
                        <a:pt x="2292" y="7784"/>
                      </a:lnTo>
                      <a:lnTo>
                        <a:pt x="2448" y="7727"/>
                      </a:lnTo>
                      <a:lnTo>
                        <a:pt x="2605" y="7656"/>
                      </a:lnTo>
                      <a:lnTo>
                        <a:pt x="2747" y="7556"/>
                      </a:lnTo>
                      <a:lnTo>
                        <a:pt x="2875" y="7456"/>
                      </a:lnTo>
                      <a:lnTo>
                        <a:pt x="3003" y="7343"/>
                      </a:lnTo>
                      <a:lnTo>
                        <a:pt x="3117" y="7200"/>
                      </a:lnTo>
                      <a:lnTo>
                        <a:pt x="3217" y="7058"/>
                      </a:lnTo>
                      <a:lnTo>
                        <a:pt x="5949" y="2661"/>
                      </a:lnTo>
                      <a:lnTo>
                        <a:pt x="6034" y="2504"/>
                      </a:lnTo>
                      <a:lnTo>
                        <a:pt x="6105" y="2348"/>
                      </a:lnTo>
                      <a:lnTo>
                        <a:pt x="6148" y="2177"/>
                      </a:lnTo>
                      <a:lnTo>
                        <a:pt x="6191" y="2021"/>
                      </a:lnTo>
                      <a:lnTo>
                        <a:pt x="6205" y="1850"/>
                      </a:lnTo>
                      <a:lnTo>
                        <a:pt x="6205" y="1679"/>
                      </a:lnTo>
                      <a:lnTo>
                        <a:pt x="6191" y="1508"/>
                      </a:lnTo>
                      <a:lnTo>
                        <a:pt x="6162" y="1352"/>
                      </a:lnTo>
                      <a:lnTo>
                        <a:pt x="6120" y="1181"/>
                      </a:lnTo>
                      <a:lnTo>
                        <a:pt x="6048" y="1025"/>
                      </a:lnTo>
                      <a:lnTo>
                        <a:pt x="5977" y="882"/>
                      </a:lnTo>
                      <a:lnTo>
                        <a:pt x="5892" y="740"/>
                      </a:lnTo>
                      <a:lnTo>
                        <a:pt x="5778" y="598"/>
                      </a:lnTo>
                      <a:lnTo>
                        <a:pt x="5664" y="484"/>
                      </a:lnTo>
                      <a:lnTo>
                        <a:pt x="5536" y="370"/>
                      </a:lnTo>
                      <a:lnTo>
                        <a:pt x="5380" y="270"/>
                      </a:lnTo>
                      <a:lnTo>
                        <a:pt x="5223" y="185"/>
                      </a:lnTo>
                      <a:lnTo>
                        <a:pt x="5067" y="114"/>
                      </a:lnTo>
                      <a:lnTo>
                        <a:pt x="4910" y="57"/>
                      </a:lnTo>
                      <a:lnTo>
                        <a:pt x="4739" y="28"/>
                      </a:lnTo>
                      <a:lnTo>
                        <a:pt x="4568" y="14"/>
                      </a:lnTo>
                      <a:lnTo>
                        <a:pt x="43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42" name="Google Shape;511;p19">
                  <a:extLst>
                    <a:ext uri="{FF2B5EF4-FFF2-40B4-BE49-F238E27FC236}">
                      <a16:creationId xmlns:a16="http://schemas.microsoft.com/office/drawing/2014/main" id="{DA1B2224-7BE3-1D03-896E-ECF772376339}"/>
                    </a:ext>
                  </a:extLst>
                </p:cNvPr>
                <p:cNvSpPr/>
                <p:nvPr/>
              </p:nvSpPr>
              <p:spPr>
                <a:xfrm>
                  <a:off x="2813825" y="2099175"/>
                  <a:ext cx="115590" cy="34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10346" extrusionOk="0">
                      <a:moveTo>
                        <a:pt x="1566" y="0"/>
                      </a:moveTo>
                      <a:lnTo>
                        <a:pt x="1395" y="28"/>
                      </a:lnTo>
                      <a:lnTo>
                        <a:pt x="1224" y="71"/>
                      </a:lnTo>
                      <a:lnTo>
                        <a:pt x="1068" y="128"/>
                      </a:lnTo>
                      <a:lnTo>
                        <a:pt x="911" y="213"/>
                      </a:lnTo>
                      <a:lnTo>
                        <a:pt x="769" y="299"/>
                      </a:lnTo>
                      <a:lnTo>
                        <a:pt x="641" y="398"/>
                      </a:lnTo>
                      <a:lnTo>
                        <a:pt x="513" y="512"/>
                      </a:lnTo>
                      <a:lnTo>
                        <a:pt x="399" y="626"/>
                      </a:lnTo>
                      <a:lnTo>
                        <a:pt x="299" y="768"/>
                      </a:lnTo>
                      <a:lnTo>
                        <a:pt x="214" y="911"/>
                      </a:lnTo>
                      <a:lnTo>
                        <a:pt x="143" y="1067"/>
                      </a:lnTo>
                      <a:lnTo>
                        <a:pt x="86" y="1224"/>
                      </a:lnTo>
                      <a:lnTo>
                        <a:pt x="43" y="1380"/>
                      </a:lnTo>
                      <a:lnTo>
                        <a:pt x="15" y="1565"/>
                      </a:lnTo>
                      <a:lnTo>
                        <a:pt x="0" y="1736"/>
                      </a:lnTo>
                      <a:lnTo>
                        <a:pt x="0" y="8609"/>
                      </a:lnTo>
                      <a:lnTo>
                        <a:pt x="15" y="8780"/>
                      </a:lnTo>
                      <a:lnTo>
                        <a:pt x="43" y="8951"/>
                      </a:lnTo>
                      <a:lnTo>
                        <a:pt x="86" y="9121"/>
                      </a:lnTo>
                      <a:lnTo>
                        <a:pt x="143" y="9278"/>
                      </a:lnTo>
                      <a:lnTo>
                        <a:pt x="214" y="9434"/>
                      </a:lnTo>
                      <a:lnTo>
                        <a:pt x="299" y="9577"/>
                      </a:lnTo>
                      <a:lnTo>
                        <a:pt x="399" y="9705"/>
                      </a:lnTo>
                      <a:lnTo>
                        <a:pt x="513" y="9833"/>
                      </a:lnTo>
                      <a:lnTo>
                        <a:pt x="641" y="9947"/>
                      </a:lnTo>
                      <a:lnTo>
                        <a:pt x="769" y="10046"/>
                      </a:lnTo>
                      <a:lnTo>
                        <a:pt x="911" y="10132"/>
                      </a:lnTo>
                      <a:lnTo>
                        <a:pt x="1068" y="10203"/>
                      </a:lnTo>
                      <a:lnTo>
                        <a:pt x="1224" y="10260"/>
                      </a:lnTo>
                      <a:lnTo>
                        <a:pt x="1395" y="10303"/>
                      </a:lnTo>
                      <a:lnTo>
                        <a:pt x="1566" y="10331"/>
                      </a:lnTo>
                      <a:lnTo>
                        <a:pt x="1736" y="10345"/>
                      </a:lnTo>
                      <a:lnTo>
                        <a:pt x="1921" y="10331"/>
                      </a:lnTo>
                      <a:lnTo>
                        <a:pt x="2092" y="10303"/>
                      </a:lnTo>
                      <a:lnTo>
                        <a:pt x="2263" y="10260"/>
                      </a:lnTo>
                      <a:lnTo>
                        <a:pt x="2419" y="10203"/>
                      </a:lnTo>
                      <a:lnTo>
                        <a:pt x="2562" y="10132"/>
                      </a:lnTo>
                      <a:lnTo>
                        <a:pt x="2704" y="10046"/>
                      </a:lnTo>
                      <a:lnTo>
                        <a:pt x="2846" y="9947"/>
                      </a:lnTo>
                      <a:lnTo>
                        <a:pt x="2974" y="9833"/>
                      </a:lnTo>
                      <a:lnTo>
                        <a:pt x="3088" y="9705"/>
                      </a:lnTo>
                      <a:lnTo>
                        <a:pt x="3188" y="9577"/>
                      </a:lnTo>
                      <a:lnTo>
                        <a:pt x="3273" y="9434"/>
                      </a:lnTo>
                      <a:lnTo>
                        <a:pt x="3344" y="9278"/>
                      </a:lnTo>
                      <a:lnTo>
                        <a:pt x="3401" y="9121"/>
                      </a:lnTo>
                      <a:lnTo>
                        <a:pt x="3444" y="8951"/>
                      </a:lnTo>
                      <a:lnTo>
                        <a:pt x="3472" y="8780"/>
                      </a:lnTo>
                      <a:lnTo>
                        <a:pt x="3472" y="8609"/>
                      </a:lnTo>
                      <a:lnTo>
                        <a:pt x="3472" y="1736"/>
                      </a:lnTo>
                      <a:lnTo>
                        <a:pt x="3472" y="1565"/>
                      </a:lnTo>
                      <a:lnTo>
                        <a:pt x="3444" y="1380"/>
                      </a:lnTo>
                      <a:lnTo>
                        <a:pt x="3401" y="1224"/>
                      </a:lnTo>
                      <a:lnTo>
                        <a:pt x="3344" y="1067"/>
                      </a:lnTo>
                      <a:lnTo>
                        <a:pt x="3273" y="911"/>
                      </a:lnTo>
                      <a:lnTo>
                        <a:pt x="3188" y="768"/>
                      </a:lnTo>
                      <a:lnTo>
                        <a:pt x="3088" y="626"/>
                      </a:lnTo>
                      <a:lnTo>
                        <a:pt x="2974" y="512"/>
                      </a:lnTo>
                      <a:lnTo>
                        <a:pt x="2846" y="398"/>
                      </a:lnTo>
                      <a:lnTo>
                        <a:pt x="2704" y="299"/>
                      </a:lnTo>
                      <a:lnTo>
                        <a:pt x="2562" y="213"/>
                      </a:lnTo>
                      <a:lnTo>
                        <a:pt x="2419" y="128"/>
                      </a:lnTo>
                      <a:lnTo>
                        <a:pt x="2263" y="71"/>
                      </a:lnTo>
                      <a:lnTo>
                        <a:pt x="2092" y="28"/>
                      </a:lnTo>
                      <a:lnTo>
                        <a:pt x="19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  <p:sp>
              <p:nvSpPr>
                <p:cNvPr id="43" name="Google Shape;512;p19">
                  <a:extLst>
                    <a:ext uri="{FF2B5EF4-FFF2-40B4-BE49-F238E27FC236}">
                      <a16:creationId xmlns:a16="http://schemas.microsoft.com/office/drawing/2014/main" id="{60DB9082-7939-22DA-ABB7-CDF115989327}"/>
                    </a:ext>
                  </a:extLst>
                </p:cNvPr>
                <p:cNvSpPr/>
                <p:nvPr/>
              </p:nvSpPr>
              <p:spPr>
                <a:xfrm>
                  <a:off x="2050914" y="3166673"/>
                  <a:ext cx="819382" cy="1190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9" h="35775" extrusionOk="0">
                      <a:moveTo>
                        <a:pt x="23907" y="0"/>
                      </a:moveTo>
                      <a:lnTo>
                        <a:pt x="22768" y="385"/>
                      </a:lnTo>
                      <a:lnTo>
                        <a:pt x="22839" y="598"/>
                      </a:lnTo>
                      <a:lnTo>
                        <a:pt x="22953" y="1025"/>
                      </a:lnTo>
                      <a:lnTo>
                        <a:pt x="23110" y="1665"/>
                      </a:lnTo>
                      <a:lnTo>
                        <a:pt x="23181" y="2064"/>
                      </a:lnTo>
                      <a:lnTo>
                        <a:pt x="23266" y="2491"/>
                      </a:lnTo>
                      <a:lnTo>
                        <a:pt x="23323" y="2960"/>
                      </a:lnTo>
                      <a:lnTo>
                        <a:pt x="23394" y="3458"/>
                      </a:lnTo>
                      <a:lnTo>
                        <a:pt x="23437" y="3999"/>
                      </a:lnTo>
                      <a:lnTo>
                        <a:pt x="23465" y="4554"/>
                      </a:lnTo>
                      <a:lnTo>
                        <a:pt x="23480" y="5152"/>
                      </a:lnTo>
                      <a:lnTo>
                        <a:pt x="23465" y="5763"/>
                      </a:lnTo>
                      <a:lnTo>
                        <a:pt x="23423" y="6390"/>
                      </a:lnTo>
                      <a:lnTo>
                        <a:pt x="23366" y="7044"/>
                      </a:lnTo>
                      <a:lnTo>
                        <a:pt x="23266" y="7699"/>
                      </a:lnTo>
                      <a:lnTo>
                        <a:pt x="23195" y="8040"/>
                      </a:lnTo>
                      <a:lnTo>
                        <a:pt x="23124" y="8382"/>
                      </a:lnTo>
                      <a:lnTo>
                        <a:pt x="23053" y="8723"/>
                      </a:lnTo>
                      <a:lnTo>
                        <a:pt x="22953" y="9051"/>
                      </a:lnTo>
                      <a:lnTo>
                        <a:pt x="22854" y="9392"/>
                      </a:lnTo>
                      <a:lnTo>
                        <a:pt x="22740" y="9734"/>
                      </a:lnTo>
                      <a:lnTo>
                        <a:pt x="22612" y="10089"/>
                      </a:lnTo>
                      <a:lnTo>
                        <a:pt x="22484" y="10431"/>
                      </a:lnTo>
                      <a:lnTo>
                        <a:pt x="22327" y="10772"/>
                      </a:lnTo>
                      <a:lnTo>
                        <a:pt x="22170" y="11100"/>
                      </a:lnTo>
                      <a:lnTo>
                        <a:pt x="22000" y="11441"/>
                      </a:lnTo>
                      <a:lnTo>
                        <a:pt x="21815" y="11783"/>
                      </a:lnTo>
                      <a:lnTo>
                        <a:pt x="21601" y="12124"/>
                      </a:lnTo>
                      <a:lnTo>
                        <a:pt x="21388" y="12451"/>
                      </a:lnTo>
                      <a:lnTo>
                        <a:pt x="21160" y="12779"/>
                      </a:lnTo>
                      <a:lnTo>
                        <a:pt x="20918" y="13106"/>
                      </a:lnTo>
                      <a:lnTo>
                        <a:pt x="20648" y="13433"/>
                      </a:lnTo>
                      <a:lnTo>
                        <a:pt x="20378" y="13746"/>
                      </a:lnTo>
                      <a:lnTo>
                        <a:pt x="20079" y="14059"/>
                      </a:lnTo>
                      <a:lnTo>
                        <a:pt x="19780" y="14373"/>
                      </a:lnTo>
                      <a:lnTo>
                        <a:pt x="19453" y="14686"/>
                      </a:lnTo>
                      <a:lnTo>
                        <a:pt x="19097" y="14984"/>
                      </a:lnTo>
                      <a:lnTo>
                        <a:pt x="18741" y="15269"/>
                      </a:lnTo>
                      <a:lnTo>
                        <a:pt x="18357" y="15554"/>
                      </a:lnTo>
                      <a:lnTo>
                        <a:pt x="17958" y="15838"/>
                      </a:lnTo>
                      <a:lnTo>
                        <a:pt x="17546" y="16109"/>
                      </a:lnTo>
                      <a:lnTo>
                        <a:pt x="17105" y="16379"/>
                      </a:lnTo>
                      <a:lnTo>
                        <a:pt x="16649" y="16635"/>
                      </a:lnTo>
                      <a:lnTo>
                        <a:pt x="16165" y="16891"/>
                      </a:lnTo>
                      <a:lnTo>
                        <a:pt x="15667" y="17119"/>
                      </a:lnTo>
                      <a:lnTo>
                        <a:pt x="14913" y="17475"/>
                      </a:lnTo>
                      <a:lnTo>
                        <a:pt x="14173" y="17845"/>
                      </a:lnTo>
                      <a:lnTo>
                        <a:pt x="13462" y="18200"/>
                      </a:lnTo>
                      <a:lnTo>
                        <a:pt x="12750" y="18570"/>
                      </a:lnTo>
                      <a:lnTo>
                        <a:pt x="12067" y="18955"/>
                      </a:lnTo>
                      <a:lnTo>
                        <a:pt x="11384" y="19325"/>
                      </a:lnTo>
                      <a:lnTo>
                        <a:pt x="10730" y="19709"/>
                      </a:lnTo>
                      <a:lnTo>
                        <a:pt x="10089" y="20107"/>
                      </a:lnTo>
                      <a:lnTo>
                        <a:pt x="9477" y="20491"/>
                      </a:lnTo>
                      <a:lnTo>
                        <a:pt x="8866" y="20890"/>
                      </a:lnTo>
                      <a:lnTo>
                        <a:pt x="8282" y="21288"/>
                      </a:lnTo>
                      <a:lnTo>
                        <a:pt x="7713" y="21701"/>
                      </a:lnTo>
                      <a:lnTo>
                        <a:pt x="7158" y="22099"/>
                      </a:lnTo>
                      <a:lnTo>
                        <a:pt x="6617" y="22512"/>
                      </a:lnTo>
                      <a:lnTo>
                        <a:pt x="6105" y="22925"/>
                      </a:lnTo>
                      <a:lnTo>
                        <a:pt x="5607" y="23337"/>
                      </a:lnTo>
                      <a:lnTo>
                        <a:pt x="5137" y="23764"/>
                      </a:lnTo>
                      <a:lnTo>
                        <a:pt x="4682" y="24177"/>
                      </a:lnTo>
                      <a:lnTo>
                        <a:pt x="4241" y="24604"/>
                      </a:lnTo>
                      <a:lnTo>
                        <a:pt x="3828" y="25031"/>
                      </a:lnTo>
                      <a:lnTo>
                        <a:pt x="3430" y="25458"/>
                      </a:lnTo>
                      <a:lnTo>
                        <a:pt x="3046" y="25885"/>
                      </a:lnTo>
                      <a:lnTo>
                        <a:pt x="2690" y="26311"/>
                      </a:lnTo>
                      <a:lnTo>
                        <a:pt x="2362" y="26738"/>
                      </a:lnTo>
                      <a:lnTo>
                        <a:pt x="2049" y="27165"/>
                      </a:lnTo>
                      <a:lnTo>
                        <a:pt x="1751" y="27592"/>
                      </a:lnTo>
                      <a:lnTo>
                        <a:pt x="1480" y="28019"/>
                      </a:lnTo>
                      <a:lnTo>
                        <a:pt x="1224" y="28446"/>
                      </a:lnTo>
                      <a:lnTo>
                        <a:pt x="996" y="28873"/>
                      </a:lnTo>
                      <a:lnTo>
                        <a:pt x="797" y="29314"/>
                      </a:lnTo>
                      <a:lnTo>
                        <a:pt x="612" y="29741"/>
                      </a:lnTo>
                      <a:lnTo>
                        <a:pt x="456" y="30168"/>
                      </a:lnTo>
                      <a:lnTo>
                        <a:pt x="342" y="30538"/>
                      </a:lnTo>
                      <a:lnTo>
                        <a:pt x="228" y="30908"/>
                      </a:lnTo>
                      <a:lnTo>
                        <a:pt x="157" y="31278"/>
                      </a:lnTo>
                      <a:lnTo>
                        <a:pt x="86" y="31648"/>
                      </a:lnTo>
                      <a:lnTo>
                        <a:pt x="43" y="32003"/>
                      </a:lnTo>
                      <a:lnTo>
                        <a:pt x="15" y="32373"/>
                      </a:lnTo>
                      <a:lnTo>
                        <a:pt x="0" y="32729"/>
                      </a:lnTo>
                      <a:lnTo>
                        <a:pt x="0" y="33085"/>
                      </a:lnTo>
                      <a:lnTo>
                        <a:pt x="29" y="33426"/>
                      </a:lnTo>
                      <a:lnTo>
                        <a:pt x="71" y="33782"/>
                      </a:lnTo>
                      <a:lnTo>
                        <a:pt x="143" y="34124"/>
                      </a:lnTo>
                      <a:lnTo>
                        <a:pt x="228" y="34465"/>
                      </a:lnTo>
                      <a:lnTo>
                        <a:pt x="328" y="34792"/>
                      </a:lnTo>
                      <a:lnTo>
                        <a:pt x="441" y="35120"/>
                      </a:lnTo>
                      <a:lnTo>
                        <a:pt x="584" y="35461"/>
                      </a:lnTo>
                      <a:lnTo>
                        <a:pt x="740" y="35774"/>
                      </a:lnTo>
                      <a:lnTo>
                        <a:pt x="1793" y="35234"/>
                      </a:lnTo>
                      <a:lnTo>
                        <a:pt x="1665" y="34963"/>
                      </a:lnTo>
                      <a:lnTo>
                        <a:pt x="1551" y="34693"/>
                      </a:lnTo>
                      <a:lnTo>
                        <a:pt x="1452" y="34423"/>
                      </a:lnTo>
                      <a:lnTo>
                        <a:pt x="1381" y="34138"/>
                      </a:lnTo>
                      <a:lnTo>
                        <a:pt x="1309" y="33868"/>
                      </a:lnTo>
                      <a:lnTo>
                        <a:pt x="1253" y="33583"/>
                      </a:lnTo>
                      <a:lnTo>
                        <a:pt x="1224" y="33284"/>
                      </a:lnTo>
                      <a:lnTo>
                        <a:pt x="1196" y="33000"/>
                      </a:lnTo>
                      <a:lnTo>
                        <a:pt x="1196" y="32701"/>
                      </a:lnTo>
                      <a:lnTo>
                        <a:pt x="1210" y="32402"/>
                      </a:lnTo>
                      <a:lnTo>
                        <a:pt x="1224" y="32103"/>
                      </a:lnTo>
                      <a:lnTo>
                        <a:pt x="1267" y="31804"/>
                      </a:lnTo>
                      <a:lnTo>
                        <a:pt x="1324" y="31491"/>
                      </a:lnTo>
                      <a:lnTo>
                        <a:pt x="1395" y="31178"/>
                      </a:lnTo>
                      <a:lnTo>
                        <a:pt x="1480" y="30865"/>
                      </a:lnTo>
                      <a:lnTo>
                        <a:pt x="1580" y="30552"/>
                      </a:lnTo>
                      <a:lnTo>
                        <a:pt x="1736" y="30154"/>
                      </a:lnTo>
                      <a:lnTo>
                        <a:pt x="1907" y="29755"/>
                      </a:lnTo>
                      <a:lnTo>
                        <a:pt x="2092" y="29357"/>
                      </a:lnTo>
                      <a:lnTo>
                        <a:pt x="2306" y="28944"/>
                      </a:lnTo>
                      <a:lnTo>
                        <a:pt x="2547" y="28546"/>
                      </a:lnTo>
                      <a:lnTo>
                        <a:pt x="2804" y="28147"/>
                      </a:lnTo>
                      <a:lnTo>
                        <a:pt x="3088" y="27749"/>
                      </a:lnTo>
                      <a:lnTo>
                        <a:pt x="3387" y="27336"/>
                      </a:lnTo>
                      <a:lnTo>
                        <a:pt x="3700" y="26938"/>
                      </a:lnTo>
                      <a:lnTo>
                        <a:pt x="4042" y="26539"/>
                      </a:lnTo>
                      <a:lnTo>
                        <a:pt x="4397" y="26141"/>
                      </a:lnTo>
                      <a:lnTo>
                        <a:pt x="4782" y="25728"/>
                      </a:lnTo>
                      <a:lnTo>
                        <a:pt x="5180" y="25330"/>
                      </a:lnTo>
                      <a:lnTo>
                        <a:pt x="5607" y="24931"/>
                      </a:lnTo>
                      <a:lnTo>
                        <a:pt x="6034" y="24533"/>
                      </a:lnTo>
                      <a:lnTo>
                        <a:pt x="6503" y="24149"/>
                      </a:lnTo>
                      <a:lnTo>
                        <a:pt x="6973" y="23750"/>
                      </a:lnTo>
                      <a:lnTo>
                        <a:pt x="7471" y="23352"/>
                      </a:lnTo>
                      <a:lnTo>
                        <a:pt x="7983" y="22967"/>
                      </a:lnTo>
                      <a:lnTo>
                        <a:pt x="8510" y="22583"/>
                      </a:lnTo>
                      <a:lnTo>
                        <a:pt x="9051" y="22199"/>
                      </a:lnTo>
                      <a:lnTo>
                        <a:pt x="9620" y="21815"/>
                      </a:lnTo>
                      <a:lnTo>
                        <a:pt x="10203" y="21431"/>
                      </a:lnTo>
                      <a:lnTo>
                        <a:pt x="10801" y="21061"/>
                      </a:lnTo>
                      <a:lnTo>
                        <a:pt x="11413" y="20691"/>
                      </a:lnTo>
                      <a:lnTo>
                        <a:pt x="12053" y="20321"/>
                      </a:lnTo>
                      <a:lnTo>
                        <a:pt x="12693" y="19965"/>
                      </a:lnTo>
                      <a:lnTo>
                        <a:pt x="13362" y="19595"/>
                      </a:lnTo>
                      <a:lnTo>
                        <a:pt x="14031" y="19239"/>
                      </a:lnTo>
                      <a:lnTo>
                        <a:pt x="14728" y="18898"/>
                      </a:lnTo>
                      <a:lnTo>
                        <a:pt x="15440" y="18542"/>
                      </a:lnTo>
                      <a:lnTo>
                        <a:pt x="16165" y="18215"/>
                      </a:lnTo>
                      <a:lnTo>
                        <a:pt x="16706" y="17944"/>
                      </a:lnTo>
                      <a:lnTo>
                        <a:pt x="17233" y="17674"/>
                      </a:lnTo>
                      <a:lnTo>
                        <a:pt x="17731" y="17389"/>
                      </a:lnTo>
                      <a:lnTo>
                        <a:pt x="18200" y="17105"/>
                      </a:lnTo>
                      <a:lnTo>
                        <a:pt x="18656" y="16806"/>
                      </a:lnTo>
                      <a:lnTo>
                        <a:pt x="19097" y="16493"/>
                      </a:lnTo>
                      <a:lnTo>
                        <a:pt x="19510" y="16180"/>
                      </a:lnTo>
                      <a:lnTo>
                        <a:pt x="19894" y="15852"/>
                      </a:lnTo>
                      <a:lnTo>
                        <a:pt x="20278" y="15525"/>
                      </a:lnTo>
                      <a:lnTo>
                        <a:pt x="20634" y="15198"/>
                      </a:lnTo>
                      <a:lnTo>
                        <a:pt x="20961" y="14856"/>
                      </a:lnTo>
                      <a:lnTo>
                        <a:pt x="21288" y="14501"/>
                      </a:lnTo>
                      <a:lnTo>
                        <a:pt x="21587" y="14159"/>
                      </a:lnTo>
                      <a:lnTo>
                        <a:pt x="21857" y="13789"/>
                      </a:lnTo>
                      <a:lnTo>
                        <a:pt x="22128" y="13433"/>
                      </a:lnTo>
                      <a:lnTo>
                        <a:pt x="22384" y="13063"/>
                      </a:lnTo>
                      <a:lnTo>
                        <a:pt x="22612" y="12708"/>
                      </a:lnTo>
                      <a:lnTo>
                        <a:pt x="22825" y="12338"/>
                      </a:lnTo>
                      <a:lnTo>
                        <a:pt x="23024" y="11953"/>
                      </a:lnTo>
                      <a:lnTo>
                        <a:pt x="23224" y="11583"/>
                      </a:lnTo>
                      <a:lnTo>
                        <a:pt x="23394" y="11213"/>
                      </a:lnTo>
                      <a:lnTo>
                        <a:pt x="23551" y="10829"/>
                      </a:lnTo>
                      <a:lnTo>
                        <a:pt x="23693" y="10445"/>
                      </a:lnTo>
                      <a:lnTo>
                        <a:pt x="23835" y="10075"/>
                      </a:lnTo>
                      <a:lnTo>
                        <a:pt x="23949" y="9691"/>
                      </a:lnTo>
                      <a:lnTo>
                        <a:pt x="24063" y="9321"/>
                      </a:lnTo>
                      <a:lnTo>
                        <a:pt x="24163" y="8937"/>
                      </a:lnTo>
                      <a:lnTo>
                        <a:pt x="24248" y="8567"/>
                      </a:lnTo>
                      <a:lnTo>
                        <a:pt x="24319" y="8197"/>
                      </a:lnTo>
                      <a:lnTo>
                        <a:pt x="24390" y="7827"/>
                      </a:lnTo>
                      <a:lnTo>
                        <a:pt x="24447" y="7457"/>
                      </a:lnTo>
                      <a:lnTo>
                        <a:pt x="24490" y="7101"/>
                      </a:lnTo>
                      <a:lnTo>
                        <a:pt x="24561" y="6390"/>
                      </a:lnTo>
                      <a:lnTo>
                        <a:pt x="24604" y="5692"/>
                      </a:lnTo>
                      <a:lnTo>
                        <a:pt x="24618" y="5023"/>
                      </a:lnTo>
                      <a:lnTo>
                        <a:pt x="24604" y="4369"/>
                      </a:lnTo>
                      <a:lnTo>
                        <a:pt x="24561" y="3757"/>
                      </a:lnTo>
                      <a:lnTo>
                        <a:pt x="24518" y="3174"/>
                      </a:lnTo>
                      <a:lnTo>
                        <a:pt x="24447" y="2633"/>
                      </a:lnTo>
                      <a:lnTo>
                        <a:pt x="24376" y="2135"/>
                      </a:lnTo>
                      <a:lnTo>
                        <a:pt x="24305" y="1665"/>
                      </a:lnTo>
                      <a:lnTo>
                        <a:pt x="24220" y="1253"/>
                      </a:lnTo>
                      <a:lnTo>
                        <a:pt x="24063" y="598"/>
                      </a:lnTo>
                      <a:lnTo>
                        <a:pt x="23949" y="171"/>
                      </a:lnTo>
                      <a:lnTo>
                        <a:pt x="23907" y="0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endParaRPr sz="4800"/>
                </a:p>
              </p:txBody>
            </p:sp>
          </p:grpSp>
          <p:sp>
            <p:nvSpPr>
              <p:cNvPr id="24" name="Google Shape;513;p19">
                <a:extLst>
                  <a:ext uri="{FF2B5EF4-FFF2-40B4-BE49-F238E27FC236}">
                    <a16:creationId xmlns:a16="http://schemas.microsoft.com/office/drawing/2014/main" id="{810B66B2-9ADC-D829-AB03-C5BF2C2F3A39}"/>
                  </a:ext>
                </a:extLst>
              </p:cNvPr>
              <p:cNvSpPr/>
              <p:nvPr/>
            </p:nvSpPr>
            <p:spPr>
              <a:xfrm>
                <a:off x="4105275" y="1532750"/>
                <a:ext cx="142800" cy="142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25" name="Google Shape;514;p19">
                <a:extLst>
                  <a:ext uri="{FF2B5EF4-FFF2-40B4-BE49-F238E27FC236}">
                    <a16:creationId xmlns:a16="http://schemas.microsoft.com/office/drawing/2014/main" id="{6A942767-60B6-ABFE-8205-C773FAFD7530}"/>
                  </a:ext>
                </a:extLst>
              </p:cNvPr>
              <p:cNvSpPr/>
              <p:nvPr/>
            </p:nvSpPr>
            <p:spPr>
              <a:xfrm>
                <a:off x="4424400" y="1532750"/>
                <a:ext cx="142800" cy="142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cxnSp>
          <p:nvCxnSpPr>
            <p:cNvPr id="17" name="Google Shape;515;p19">
              <a:extLst>
                <a:ext uri="{FF2B5EF4-FFF2-40B4-BE49-F238E27FC236}">
                  <a16:creationId xmlns:a16="http://schemas.microsoft.com/office/drawing/2014/main" id="{CCD4C486-462B-FCD0-2113-038A2E09D98C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5791014" y="4277733"/>
              <a:ext cx="515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" name="Google Shape;516;p19">
              <a:extLst>
                <a:ext uri="{FF2B5EF4-FFF2-40B4-BE49-F238E27FC236}">
                  <a16:creationId xmlns:a16="http://schemas.microsoft.com/office/drawing/2014/main" id="{417346DF-078C-33D2-B86C-2A2E45CF9009}"/>
                </a:ext>
              </a:extLst>
            </p:cNvPr>
            <p:cNvCxnSpPr>
              <a:endCxn id="25" idx="6"/>
            </p:cNvCxnSpPr>
            <p:nvPr/>
          </p:nvCxnSpPr>
          <p:spPr>
            <a:xfrm rot="10800000">
              <a:off x="12181014" y="4277733"/>
              <a:ext cx="6415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" name="Google Shape;517;p19">
              <a:extLst>
                <a:ext uri="{FF2B5EF4-FFF2-40B4-BE49-F238E27FC236}">
                  <a16:creationId xmlns:a16="http://schemas.microsoft.com/office/drawing/2014/main" id="{6EE075C3-8470-6473-16CA-00C8167E4F8F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4744614" y="5324133"/>
              <a:ext cx="0" cy="11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518;p19">
              <a:extLst>
                <a:ext uri="{FF2B5EF4-FFF2-40B4-BE49-F238E27FC236}">
                  <a16:creationId xmlns:a16="http://schemas.microsoft.com/office/drawing/2014/main" id="{4F7353F0-F54A-4BF9-9909-A6BD63D6836C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4744520" y="9678267"/>
              <a:ext cx="0" cy="11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519;p19">
              <a:extLst>
                <a:ext uri="{FF2B5EF4-FFF2-40B4-BE49-F238E27FC236}">
                  <a16:creationId xmlns:a16="http://schemas.microsoft.com/office/drawing/2014/main" id="{AB00A214-A2FF-04ED-B3F4-A0F7B33D91CA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9642614" y="5324133"/>
              <a:ext cx="0" cy="11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" name="Google Shape;520;p19">
              <a:extLst>
                <a:ext uri="{FF2B5EF4-FFF2-40B4-BE49-F238E27FC236}">
                  <a16:creationId xmlns:a16="http://schemas.microsoft.com/office/drawing/2014/main" id="{9D6BF85D-8129-7D1A-42D9-82E5162BEF08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19642654" y="9678267"/>
              <a:ext cx="0" cy="11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A188AA2-B6CC-D6C3-A7AC-4902B0EA4CCC}"/>
              </a:ext>
            </a:extLst>
          </p:cNvPr>
          <p:cNvSpPr txBox="1"/>
          <p:nvPr/>
        </p:nvSpPr>
        <p:spPr>
          <a:xfrm>
            <a:off x="6931156" y="781201"/>
            <a:ext cx="13643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Model Comparisons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342A01-E0B7-2302-045C-FBA5118EDA53}"/>
              </a:ext>
            </a:extLst>
          </p:cNvPr>
          <p:cNvSpPr txBox="1"/>
          <p:nvPr/>
        </p:nvSpPr>
        <p:spPr>
          <a:xfrm>
            <a:off x="3406368" y="3329654"/>
            <a:ext cx="121980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Classification</a:t>
            </a:r>
            <a:b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</a:b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Models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4C3D05-3EFC-B6B9-21EB-FE5F52877FD0}"/>
              </a:ext>
            </a:extLst>
          </p:cNvPr>
          <p:cNvSpPr txBox="1"/>
          <p:nvPr/>
        </p:nvSpPr>
        <p:spPr>
          <a:xfrm>
            <a:off x="18630087" y="3307601"/>
            <a:ext cx="1234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Time Series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 Models</a:t>
            </a:r>
            <a:r>
              <a:rPr lang="en-US" sz="4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643B81-2954-0B54-DC69-206B0FADA056}"/>
              </a:ext>
            </a:extLst>
          </p:cNvPr>
          <p:cNvSpPr txBox="1"/>
          <p:nvPr/>
        </p:nvSpPr>
        <p:spPr>
          <a:xfrm>
            <a:off x="16852851" y="9229096"/>
            <a:ext cx="155634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Inter"/>
              </a:rPr>
              <a:t>Best performing model: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Comparison of RMSE, MAE, and</a:t>
            </a:r>
          </a:p>
          <a:p>
            <a:pPr algn="l">
              <a:spcBef>
                <a:spcPts val="300"/>
              </a:spcBef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"/>
              </a:rPr>
              <a:t> </a:t>
            </a:r>
            <a:r>
              <a:rPr lang="en-US" sz="4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R² across models.</a:t>
            </a:r>
            <a:endParaRPr lang="en-US" sz="40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"/>
              </a:rPr>
              <a:t>Best overall:</a:t>
            </a:r>
          </a:p>
          <a:p>
            <a:pPr algn="l">
              <a:spcBef>
                <a:spcPts val="300"/>
              </a:spcBef>
            </a:pPr>
            <a:r>
              <a:rPr lang="en-US" sz="4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LSTM</a:t>
            </a:r>
            <a:r>
              <a:rPr lang="en-US" sz="4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 (lowest RMSE and MAE).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2137F0-3B22-BAAD-CB9E-B9934F703F70}"/>
              </a:ext>
            </a:extLst>
          </p:cNvPr>
          <p:cNvSpPr txBox="1"/>
          <p:nvPr/>
        </p:nvSpPr>
        <p:spPr>
          <a:xfrm>
            <a:off x="2263942" y="8974920"/>
            <a:ext cx="16216604" cy="397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Inter"/>
              </a:rPr>
              <a:t>Best performing model: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Comparison of accuracy, precision,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 recall, and F1-score across models.</a:t>
            </a:r>
            <a:endParaRPr lang="en-US" sz="40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Recal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-wise:</a:t>
            </a: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 </a:t>
            </a:r>
            <a:r>
              <a:rPr lang="en-US" sz="4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Random Forest</a:t>
            </a: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 (high recall for </a:t>
            </a: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 malignant detection).</a:t>
            </a:r>
          </a:p>
          <a:p>
            <a:pPr algn="l">
              <a:spcBef>
                <a:spcPts val="300"/>
              </a:spcBef>
            </a:pP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Best overall :MLP</a:t>
            </a:r>
            <a:endParaRPr lang="en-US" sz="40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16156054" y="2758300"/>
            <a:ext cx="6770819" cy="3787213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/>
          </a:p>
        </p:txBody>
      </p:sp>
      <p:sp>
        <p:nvSpPr>
          <p:cNvPr id="1084" name="Google Shape;1084;p28"/>
          <p:cNvSpPr/>
          <p:nvPr/>
        </p:nvSpPr>
        <p:spPr>
          <a:xfrm>
            <a:off x="887094" y="2529134"/>
            <a:ext cx="7010400" cy="431084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25099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 dirty="0"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1260836" y="777184"/>
            <a:ext cx="21945600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sz="5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Challenges and Solutions</a:t>
            </a:r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15629771" y="1705490"/>
            <a:ext cx="6553294" cy="3699417"/>
            <a:chOff x="5531844" y="-33583"/>
            <a:chExt cx="2457485" cy="1387281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5531844" y="-3358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r"/>
              <a:r>
                <a:rPr lang="en" sz="4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Solution</a:t>
              </a:r>
              <a:endParaRPr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08129" y="102189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200" b="1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Classification</a:t>
              </a:r>
              <a:r>
                <a:rPr lang="en-US" sz="3200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: Used SMOTE to balance the dataset.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ter"/>
                </a:rPr>
                <a:t>Find correlated features and drop them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200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Tune hyperparameters using </a:t>
              </a:r>
              <a:r>
                <a:rPr lang="en-US" sz="3200" b="0" i="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gridsearchcv</a:t>
              </a:r>
              <a:r>
                <a:rPr lang="en-US" sz="3200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 and </a:t>
              </a:r>
              <a:r>
                <a:rPr lang="en-US" sz="3200" b="0" i="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randomsearch</a:t>
              </a:r>
              <a:r>
                <a:rPr lang="en-US" sz="32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ter"/>
                </a:rPr>
                <a:t>cv</a:t>
              </a:r>
              <a:endParaRPr lang="en-US" sz="32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endParaRP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1498580" y="1551085"/>
            <a:ext cx="7037225" cy="3496136"/>
            <a:chOff x="6019371" y="249378"/>
            <a:chExt cx="2638959" cy="1311051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677130" y="24937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r>
                <a:rPr lang="en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19371" y="1228629"/>
              <a:ext cx="253905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600" b="1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Inter"/>
                </a:rPr>
                <a:t>Classification</a:t>
              </a:r>
              <a:r>
                <a:rPr lang="en-US" sz="3600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Inter"/>
                </a:rPr>
                <a:t>: Imbalanced dataset </a:t>
              </a:r>
              <a:endPara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Inter"/>
              </a:endParaRP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600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Inter"/>
                </a:rPr>
                <a:t>Correlated features reduced accuracy 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ter"/>
                </a:rPr>
                <a:t>Overfitting on MLP and </a:t>
              </a:r>
              <a:r>
                <a:rPr lang="en-US" sz="36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ter"/>
                </a:rPr>
                <a:t>RandomForest</a:t>
              </a:r>
              <a:r>
                <a:rPr lang="en-US" sz="36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ter"/>
                </a:rPr>
                <a:t> </a:t>
              </a:r>
              <a:endParaRPr lang="en-US" sz="3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Inter"/>
              </a:endParaRPr>
            </a:p>
          </p:txBody>
        </p:sp>
      </p:grpSp>
      <p:sp>
        <p:nvSpPr>
          <p:cNvPr id="1094" name="Google Shape;1094;p28"/>
          <p:cNvSpPr txBox="1"/>
          <p:nvPr/>
        </p:nvSpPr>
        <p:spPr>
          <a:xfrm>
            <a:off x="17579627" y="11423823"/>
            <a:ext cx="5283200" cy="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r"/>
            <a:r>
              <a:rPr lang="en-US" sz="4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Echo State Network</a:t>
            </a: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: Manual tuning of hyperparameters.</a:t>
            </a:r>
            <a:b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sz="4800" dirty="0">
              <a:solidFill>
                <a:schemeClr val="accent2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5" name="Google Shape;1095;p28"/>
          <p:cNvGrpSpPr/>
          <p:nvPr/>
        </p:nvGrpSpPr>
        <p:grpSpPr>
          <a:xfrm>
            <a:off x="1369230" y="11137925"/>
            <a:ext cx="8623179" cy="2828917"/>
            <a:chOff x="-471440" y="3325969"/>
            <a:chExt cx="3233692" cy="1060844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-471440" y="332596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4800" b="1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Echo State Network</a:t>
              </a:r>
              <a:r>
                <a:rPr lang="en-US" sz="4800" b="0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: Lack of compatibility with </a:t>
              </a:r>
              <a:r>
                <a:rPr lang="en-US" sz="4800" b="0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GridSearchCV</a:t>
              </a:r>
              <a:r>
                <a:rPr lang="en-US" sz="4800" b="0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Inter"/>
                </a:rPr>
                <a:t>.</a:t>
              </a:r>
            </a:p>
          </p:txBody>
        </p:sp>
      </p:grpSp>
      <p:cxnSp>
        <p:nvCxnSpPr>
          <p:cNvPr id="1098" name="Google Shape;1098;p28"/>
          <p:cNvCxnSpPr>
            <a:cxnSpLocks/>
            <a:endCxn id="1099" idx="2"/>
          </p:cNvCxnSpPr>
          <p:nvPr/>
        </p:nvCxnSpPr>
        <p:spPr>
          <a:xfrm flipV="1">
            <a:off x="5482907" y="7500600"/>
            <a:ext cx="3966281" cy="309723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cxnSpLocks/>
            <a:endCxn id="1101" idx="6"/>
          </p:cNvCxnSpPr>
          <p:nvPr/>
        </p:nvCxnSpPr>
        <p:spPr>
          <a:xfrm rot="10800000">
            <a:off x="14938038" y="7500611"/>
            <a:ext cx="5283200" cy="3755200"/>
          </a:xfrm>
          <a:prstGeom prst="curvedConnector3">
            <a:avLst>
              <a:gd name="adj1" fmla="val 586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9449188" y="2960333"/>
            <a:ext cx="5488867" cy="965825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</p:grpSp>
      <p:cxnSp>
        <p:nvCxnSpPr>
          <p:cNvPr id="1179" name="Google Shape;1179;p28"/>
          <p:cNvCxnSpPr>
            <a:cxnSpLocks/>
            <a:stCxn id="1083" idx="1"/>
            <a:endCxn id="1178" idx="6"/>
          </p:cNvCxnSpPr>
          <p:nvPr/>
        </p:nvCxnSpPr>
        <p:spPr>
          <a:xfrm rot="10800000">
            <a:off x="14099856" y="4557733"/>
            <a:ext cx="2056199" cy="941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E6D8AB-17B6-56D2-D62A-FD44857F3260}"/>
              </a:ext>
            </a:extLst>
          </p:cNvPr>
          <p:cNvSpPr txBox="1"/>
          <p:nvPr/>
        </p:nvSpPr>
        <p:spPr>
          <a:xfrm>
            <a:off x="1626824" y="7010144"/>
            <a:ext cx="12198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Time Series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: Overfitting in</a:t>
            </a:r>
          </a:p>
          <a:p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 LSTM and Bi-LSTM models</a:t>
            </a:r>
            <a:endParaRPr lang="ar-JO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20B4-EA1D-3D40-5186-23486AE3BE69}"/>
              </a:ext>
            </a:extLst>
          </p:cNvPr>
          <p:cNvSpPr txBox="1"/>
          <p:nvPr/>
        </p:nvSpPr>
        <p:spPr>
          <a:xfrm>
            <a:off x="16523141" y="6697661"/>
            <a:ext cx="1219809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Time Series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: Adjusted epochs </a:t>
            </a: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 and dropout rates to reduce</a:t>
            </a:r>
          </a:p>
          <a:p>
            <a:pPr algn="l">
              <a:spcBef>
                <a:spcPts val="300"/>
              </a:spcBef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 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overfitting.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1220788" y="419657"/>
            <a:ext cx="21945600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-US" sz="5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Conclusion and Future Directions</a:t>
            </a:r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12193588" y="2658716"/>
            <a:ext cx="10972760" cy="9959912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E3E919-7EB6-FC20-3E35-EBE1328B0F4F}"/>
              </a:ext>
            </a:extLst>
          </p:cNvPr>
          <p:cNvSpPr txBox="1"/>
          <p:nvPr/>
        </p:nvSpPr>
        <p:spPr>
          <a:xfrm>
            <a:off x="2047405" y="1466100"/>
            <a:ext cx="10945708" cy="12257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FFFF00"/>
                </a:solidFill>
                <a:effectLst/>
                <a:latin typeface="Inter"/>
              </a:rPr>
              <a:t>Summary of Findings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FF0000"/>
                </a:solidFill>
                <a:effectLst/>
                <a:latin typeface="Inter"/>
              </a:rPr>
              <a:t>Classification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Inter"/>
              </a:rPr>
              <a:t>: </a:t>
            </a: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Random Forest achieved high recall for malignant </a:t>
            </a:r>
            <a:r>
              <a:rPr lang="en-US" sz="4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detection.MLP</a:t>
            </a: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 achieved highest performance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FF0000"/>
                </a:solidFill>
                <a:effectLst/>
                <a:latin typeface="Inter"/>
              </a:rPr>
              <a:t>Time Series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Inter"/>
              </a:rPr>
              <a:t>: </a:t>
            </a: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LSTM provided the best forecasting results.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Future Work</a:t>
            </a:r>
            <a:r>
              <a:rPr lang="en-US" sz="4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Explore more advanced </a:t>
            </a:r>
            <a:r>
              <a:rPr lang="en-US" sz="4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architecturesfor</a:t>
            </a: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 timeseries 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 </a:t>
            </a:r>
            <a:r>
              <a:rPr lang="en-US" sz="4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Investigate other ensemble techniques for classification.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"/>
              </a:rPr>
              <a:t>Anomaly detection in energy consumption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Feature engineering in timeseries like weather data, economic indicators or holidays and festive seasons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7927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92111" y="6"/>
            <a:ext cx="11494937" cy="1371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7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23340" y="10820400"/>
            <a:ext cx="711289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410" y="1384300"/>
            <a:ext cx="5966698" cy="443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5842730" y="4229100"/>
            <a:ext cx="136034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4467108" y="9867900"/>
            <a:ext cx="513144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rbitron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blackboard with white chalk writing on it&#10;&#10;Description automatically generated">
            <a:extLst>
              <a:ext uri="{FF2B5EF4-FFF2-40B4-BE49-F238E27FC236}">
                <a16:creationId xmlns:a16="http://schemas.microsoft.com/office/drawing/2014/main" id="{C5527E6E-75AA-9E33-176D-A35D45DE6E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694" b="17827"/>
          <a:stretch/>
        </p:blipFill>
        <p:spPr>
          <a:xfrm>
            <a:off x="7062487" y="4718303"/>
            <a:ext cx="12801600" cy="5413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18288"/>
            <a:ext cx="24387048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2" y="626126"/>
            <a:ext cx="17701670" cy="1215566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750" y="1306219"/>
            <a:ext cx="349073" cy="35758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486" y="1306219"/>
            <a:ext cx="349067" cy="35758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834" y="1306219"/>
            <a:ext cx="349070" cy="357584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Text 1"/>
          <p:cNvSpPr/>
          <p:nvPr/>
        </p:nvSpPr>
        <p:spPr>
          <a:xfrm>
            <a:off x="1441426" y="1772637"/>
            <a:ext cx="12022693" cy="2688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800" dirty="0">
                <a:solidFill>
                  <a:srgbClr val="D5FF9B">
                    <a:alpha val="100000"/>
                  </a:srgbClr>
                </a:solidFill>
                <a:latin typeface="Roboto Mono Medium" pitchFamily="34" charset="0"/>
                <a:ea typeface="Roboto Mono Medium" pitchFamily="34" charset="-122"/>
              </a:rPr>
              <a:t>Introduction</a:t>
            </a:r>
            <a:endParaRPr lang="en-US" sz="12800" dirty="0"/>
          </a:p>
        </p:txBody>
      </p:sp>
      <p:sp>
        <p:nvSpPr>
          <p:cNvPr id="10" name="Text 2"/>
          <p:cNvSpPr/>
          <p:nvPr/>
        </p:nvSpPr>
        <p:spPr>
          <a:xfrm>
            <a:off x="1615962" y="4206240"/>
            <a:ext cx="15593046" cy="6521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Team Members:</a:t>
            </a:r>
            <a:b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</a:b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 Jana </a:t>
            </a:r>
            <a:r>
              <a:rPr lang="en-US" sz="48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Godieh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, Islam </a:t>
            </a:r>
            <a:r>
              <a:rPr lang="en-US" sz="48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Alodat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, Kasandra Haddad, Shahed </a:t>
            </a:r>
            <a:r>
              <a:rPr lang="en-US" sz="48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Alemian</a:t>
            </a:r>
            <a:endParaRPr lang="en-US" sz="4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Supervisor</a:t>
            </a:r>
            <a:r>
              <a:rPr lang="en-US" sz="4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Dr. Ali </a:t>
            </a:r>
            <a:r>
              <a:rPr lang="en-US" sz="48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Alrweidan</a:t>
            </a:r>
            <a:endParaRPr lang="en-US" sz="4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Overview of Tasks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Classification Task</a:t>
            </a:r>
            <a:r>
              <a:rPr lang="en-US" sz="4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Breast Cancer Wisconsin Dataset (predict malignant vs. benign tumors).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Time Series Task</a:t>
            </a:r>
            <a:r>
              <a:rPr lang="en-US" sz="4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Hourly Energy Consumption Dataset (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"/>
              </a:rPr>
              <a:t>predict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 energy usage).</a:t>
            </a:r>
          </a:p>
          <a:p>
            <a:pPr algn="l">
              <a:spcAft>
                <a:spcPts val="4000"/>
              </a:spcAft>
            </a:pP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6" name="Shape 1"/>
          <p:cNvSpPr/>
          <p:nvPr/>
        </p:nvSpPr>
        <p:spPr>
          <a:xfrm>
            <a:off x="2502213" y="2489200"/>
            <a:ext cx="7874984" cy="44577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838" y="1921686"/>
            <a:ext cx="1027793" cy="1016000"/>
          </a:xfrm>
          <a:prstGeom prst="rect">
            <a:avLst/>
          </a:prstGeom>
        </p:spPr>
      </p:pic>
      <p:sp>
        <p:nvSpPr>
          <p:cNvPr id="8" name="Shape 2"/>
          <p:cNvSpPr/>
          <p:nvPr/>
        </p:nvSpPr>
        <p:spPr>
          <a:xfrm>
            <a:off x="2502213" y="3810000"/>
            <a:ext cx="7874984" cy="3136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Text 3"/>
          <p:cNvSpPr/>
          <p:nvPr/>
        </p:nvSpPr>
        <p:spPr>
          <a:xfrm>
            <a:off x="3751129" y="2700541"/>
            <a:ext cx="8379147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Breast Cancer Wisconsin Dataset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3528468" y="4588933"/>
            <a:ext cx="11305309" cy="2269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Source</a:t>
            </a:r>
            <a:r>
              <a:rPr lang="en-US" sz="3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Kaggle, created by Dr. William H. Wolberg.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Features</a:t>
            </a:r>
            <a:r>
              <a:rPr lang="en-US" sz="3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30 numeric features derived from cell nuclei images.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Target</a:t>
            </a:r>
            <a:r>
              <a:rPr lang="en-US" sz="3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Binary classification (Malignant/Benign).</a:t>
            </a:r>
          </a:p>
          <a:p>
            <a:pPr algn="l">
              <a:spcAft>
                <a:spcPts val="4000"/>
              </a:spcAft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Shape 5"/>
          <p:cNvSpPr/>
          <p:nvPr/>
        </p:nvSpPr>
        <p:spPr>
          <a:xfrm>
            <a:off x="2502213" y="7696200"/>
            <a:ext cx="7874984" cy="44577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213" y="7696200"/>
            <a:ext cx="1026255" cy="1016000"/>
          </a:xfrm>
          <a:prstGeom prst="rect">
            <a:avLst/>
          </a:prstGeom>
        </p:spPr>
      </p:pic>
      <p:sp>
        <p:nvSpPr>
          <p:cNvPr id="13" name="Shape 6"/>
          <p:cNvSpPr/>
          <p:nvPr/>
        </p:nvSpPr>
        <p:spPr>
          <a:xfrm>
            <a:off x="2502213" y="9017000"/>
            <a:ext cx="7874984" cy="3136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4" name="Text 7"/>
          <p:cNvSpPr/>
          <p:nvPr/>
        </p:nvSpPr>
        <p:spPr>
          <a:xfrm>
            <a:off x="3900810" y="7441613"/>
            <a:ext cx="8078210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Inter"/>
              </a:rPr>
              <a:t>Hourly Energy Consumption Dataset (</a:t>
            </a:r>
            <a:r>
              <a:rPr lang="en-US" sz="4800" b="1" i="0" dirty="0" err="1">
                <a:solidFill>
                  <a:srgbClr val="00B0F0"/>
                </a:solidFill>
                <a:effectLst/>
                <a:latin typeface="Inter"/>
              </a:rPr>
              <a:t>AEP_hourly</a:t>
            </a:r>
            <a:r>
              <a:rPr lang="en-US" sz="4800" b="1" i="0" dirty="0">
                <a:solidFill>
                  <a:srgbClr val="00B0F0"/>
                </a:solidFill>
                <a:effectLst/>
                <a:latin typeface="Inter"/>
              </a:rPr>
              <a:t>)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Inter"/>
              </a:rPr>
              <a:t>: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15" name="Text 8"/>
          <p:cNvSpPr/>
          <p:nvPr/>
        </p:nvSpPr>
        <p:spPr>
          <a:xfrm>
            <a:off x="3706841" y="9164873"/>
            <a:ext cx="11126936" cy="2918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Source</a:t>
            </a: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: PJM Interconnection LLC (Kaggle).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Features</a:t>
            </a:r>
            <a:r>
              <a:rPr lang="en-US" sz="40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: </a:t>
            </a: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hourly timestamp and energy consumption in megawatts (MW).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Goal</a:t>
            </a: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: P</a:t>
            </a: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Inter"/>
              </a:rPr>
              <a:t>rediction</a:t>
            </a: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 of energy consumption.</a:t>
            </a:r>
          </a:p>
          <a:p>
            <a:pPr algn="l">
              <a:spcAft>
                <a:spcPts val="4000"/>
              </a:spcAft>
            </a:pP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C73B9-8E34-6E6E-E102-1ECFA83167C7}"/>
              </a:ext>
            </a:extLst>
          </p:cNvPr>
          <p:cNvSpPr txBox="1"/>
          <p:nvPr/>
        </p:nvSpPr>
        <p:spPr>
          <a:xfrm>
            <a:off x="2811402" y="1425673"/>
            <a:ext cx="808329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Datasets</a:t>
            </a:r>
            <a:endParaRPr lang="ar-JO" sz="66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7" name="Google Shape;33;p2" descr=" ">
            <a:extLst>
              <a:ext uri="{FF2B5EF4-FFF2-40B4-BE49-F238E27FC236}">
                <a16:creationId xmlns:a16="http://schemas.microsoft.com/office/drawing/2014/main" id="{A47D164F-7F3E-0EE5-C624-F0B3C96F9B0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09978" y="5225142"/>
            <a:ext cx="9395161" cy="816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4387048" cy="126492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1" y="1998133"/>
            <a:ext cx="23097744" cy="11760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171" y="599198"/>
            <a:ext cx="725932" cy="72583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395" y="685589"/>
            <a:ext cx="725932" cy="72583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30" y="733305"/>
            <a:ext cx="725935" cy="725835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Text 1"/>
          <p:cNvSpPr/>
          <p:nvPr/>
        </p:nvSpPr>
        <p:spPr>
          <a:xfrm>
            <a:off x="4432980" y="424845"/>
            <a:ext cx="17909239" cy="1684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8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Methodology - Classification Models</a:t>
            </a:r>
          </a:p>
          <a:p>
            <a:pPr algn="l"/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hape 2"/>
          <p:cNvSpPr/>
          <p:nvPr/>
        </p:nvSpPr>
        <p:spPr>
          <a:xfrm>
            <a:off x="2972171" y="4013200"/>
            <a:ext cx="18442705" cy="8991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1" name="Shape 3"/>
          <p:cNvSpPr/>
          <p:nvPr/>
        </p:nvSpPr>
        <p:spPr>
          <a:xfrm>
            <a:off x="1273166" y="2751667"/>
            <a:ext cx="7338512" cy="10253133"/>
          </a:xfrm>
          <a:prstGeom prst="roundRect">
            <a:avLst>
              <a:gd name="adj" fmla="val 3567"/>
            </a:avLst>
          </a:prstGeom>
          <a:noFill/>
          <a:ln w="254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ar-JO"/>
          </a:p>
        </p:txBody>
      </p:sp>
      <p:pic>
        <p:nvPicPr>
          <p:cNvPr id="1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685" y="2976034"/>
            <a:ext cx="1274349" cy="1306722"/>
          </a:xfrm>
          <a:prstGeom prst="rect">
            <a:avLst/>
          </a:prstGeom>
        </p:spPr>
      </p:pic>
      <p:sp>
        <p:nvSpPr>
          <p:cNvPr id="13" name="Text 4"/>
          <p:cNvSpPr/>
          <p:nvPr/>
        </p:nvSpPr>
        <p:spPr>
          <a:xfrm>
            <a:off x="2599027" y="4393769"/>
            <a:ext cx="4586025" cy="1625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Random Forest</a:t>
            </a:r>
            <a:r>
              <a:rPr lang="en-US" sz="4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5"/>
          <p:cNvSpPr/>
          <p:nvPr/>
        </p:nvSpPr>
        <p:spPr>
          <a:xfrm>
            <a:off x="1481328" y="5504687"/>
            <a:ext cx="6952527" cy="7881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Inter"/>
              </a:rPr>
              <a:t>Ensemble learning </a:t>
            </a:r>
            <a:endParaRPr lang="en-US" sz="44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400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Sklearn’s</a:t>
            </a:r>
            <a:r>
              <a:rPr lang="en-US" sz="4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 </a:t>
            </a:r>
            <a:r>
              <a:rPr lang="en-US" sz="4400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RandomForestClassifier</a:t>
            </a:r>
            <a:endParaRPr lang="en-US" sz="44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Inter"/>
              </a:rPr>
              <a:t>Hyperparameters: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 Tuned using </a:t>
            </a:r>
            <a:r>
              <a:rPr lang="en-US" sz="3600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GridSearchCV</a:t>
            </a:r>
            <a:r>
              <a:rPr lang="en-US" sz="3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 and a loop over scorers to tune hyperparameters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n_estimators:np.arange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(50, 150, 10)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max_depth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:[2, 3, 4, 5, 6]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min_samples_split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:[20, 30, 40, 50].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min_samples_leaf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:[10, 15, 20, 25].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ter"/>
            </a:endParaRPr>
          </a:p>
        </p:txBody>
      </p:sp>
      <p:sp>
        <p:nvSpPr>
          <p:cNvPr id="16" name="Shape 7"/>
          <p:cNvSpPr/>
          <p:nvPr/>
        </p:nvSpPr>
        <p:spPr>
          <a:xfrm>
            <a:off x="9024286" y="2751667"/>
            <a:ext cx="7554298" cy="10253133"/>
          </a:xfrm>
          <a:prstGeom prst="roundRect">
            <a:avLst>
              <a:gd name="adj" fmla="val 3567"/>
            </a:avLst>
          </a:prstGeom>
          <a:noFill/>
          <a:ln w="254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ar-JO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1867" y="2862490"/>
            <a:ext cx="1278928" cy="1264254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9140402" y="4365780"/>
            <a:ext cx="7338512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Multi-Layer Perceptron (MLP)</a:t>
            </a:r>
            <a:r>
              <a:rPr lang="en-US" sz="4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nter"/>
              </a:rPr>
              <a:t>: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 9"/>
          <p:cNvSpPr/>
          <p:nvPr/>
        </p:nvSpPr>
        <p:spPr>
          <a:xfrm>
            <a:off x="9831029" y="7505700"/>
            <a:ext cx="4860474" cy="407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spcAft>
                <a:spcPts val="4000"/>
              </a:spcAft>
              <a:buSzPct val="100000"/>
              <a:buChar char="•"/>
            </a:pPr>
            <a:endParaRPr lang="en-US" sz="3200" dirty="0"/>
          </a:p>
        </p:txBody>
      </p:sp>
      <p:sp>
        <p:nvSpPr>
          <p:cNvPr id="20" name="Text 10"/>
          <p:cNvSpPr/>
          <p:nvPr/>
        </p:nvSpPr>
        <p:spPr>
          <a:xfrm>
            <a:off x="9142847" y="5058035"/>
            <a:ext cx="7145097" cy="79574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Architecture: </a:t>
            </a:r>
          </a:p>
          <a:p>
            <a:pPr lvl="1" algn="l">
              <a:spcBef>
                <a:spcPts val="300"/>
              </a:spcBef>
            </a:pP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"/>
              </a:rPr>
              <a:t>for the best model :</a:t>
            </a:r>
          </a:p>
          <a:p>
            <a:pPr lvl="1" algn="l">
              <a:spcBef>
                <a:spcPts val="300"/>
              </a:spcBef>
            </a:pPr>
            <a:r>
              <a:rPr lang="en-US" sz="3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Input la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yer and 3 hidden layers and one output layer</a:t>
            </a:r>
            <a:endParaRPr lang="en-US" sz="36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Hyperparameters: </a:t>
            </a:r>
          </a:p>
          <a:p>
            <a:pPr lvl="1" algn="l">
              <a:spcBef>
                <a:spcPts val="300"/>
              </a:spcBef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Decided the number of layers , nodes and hyperparameters using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"/>
              </a:rPr>
              <a:t> </a:t>
            </a:r>
            <a:r>
              <a:rPr lang="en-US" sz="36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GridSearchCV</a:t>
            </a:r>
            <a:endParaRPr lang="en-US" sz="36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n_layers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 :[1,2,3]</a:t>
            </a:r>
          </a:p>
          <a:p>
            <a:pPr lvl="1" algn="l">
              <a:spcBef>
                <a:spcPts val="300"/>
              </a:spcBef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Units:[32,64,128]</a:t>
            </a:r>
          </a:p>
          <a:p>
            <a:pPr lvl="1" algn="l">
              <a:spcBef>
                <a:spcPts val="300"/>
              </a:spcBef>
            </a:pP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Dropout_rate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:[0.3,0.4,0.5]</a:t>
            </a:r>
          </a:p>
          <a:p>
            <a:pPr lvl="1" algn="l">
              <a:spcBef>
                <a:spcPts val="300"/>
              </a:spcBef>
            </a:pP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Batch_size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:[16,32]</a:t>
            </a:r>
          </a:p>
          <a:p>
            <a:pPr lvl="1" algn="l">
              <a:spcBef>
                <a:spcPts val="300"/>
              </a:spcBef>
            </a:pP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Epoches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Inter"/>
              </a:rPr>
              <a:t>:[40,50,60]</a:t>
            </a:r>
            <a:b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Shape 11"/>
          <p:cNvSpPr/>
          <p:nvPr/>
        </p:nvSpPr>
        <p:spPr>
          <a:xfrm>
            <a:off x="16910401" y="2751668"/>
            <a:ext cx="6298502" cy="10277934"/>
          </a:xfrm>
          <a:prstGeom prst="roundRect">
            <a:avLst>
              <a:gd name="adj" fmla="val 3567"/>
            </a:avLst>
          </a:prstGeom>
          <a:noFill/>
          <a:ln w="254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ar-JO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26165" y="2927895"/>
            <a:ext cx="1185579" cy="1171976"/>
          </a:xfrm>
          <a:prstGeom prst="rect">
            <a:avLst/>
          </a:prstGeom>
        </p:spPr>
      </p:pic>
      <p:sp>
        <p:nvSpPr>
          <p:cNvPr id="23" name="Text 12"/>
          <p:cNvSpPr/>
          <p:nvPr/>
        </p:nvSpPr>
        <p:spPr>
          <a:xfrm>
            <a:off x="16821437" y="4149445"/>
            <a:ext cx="6795034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Support Vector Machine (SVM)</a:t>
            </a:r>
            <a:r>
              <a:rPr lang="en-US" sz="44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 13"/>
          <p:cNvSpPr/>
          <p:nvPr/>
        </p:nvSpPr>
        <p:spPr>
          <a:xfrm>
            <a:off x="17142556" y="5130522"/>
            <a:ext cx="5971325" cy="8911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</a:pP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Inter"/>
              </a:rPr>
              <a:t>Sklearn’s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Inter"/>
              </a:rPr>
              <a:t> 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Inter"/>
              </a:rPr>
              <a:t>svm.svc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Inter"/>
              </a:rPr>
              <a:t>  model </a:t>
            </a:r>
            <a:endParaRPr lang="en-US" sz="4000" dirty="0">
              <a:solidFill>
                <a:schemeClr val="bg1"/>
              </a:solidFill>
              <a:latin typeface="Inter"/>
            </a:endParaRPr>
          </a:p>
          <a:p>
            <a:pPr algn="l">
              <a:spcBef>
                <a:spcPts val="300"/>
              </a:spcBef>
            </a:pP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Inter"/>
              </a:rPr>
              <a:t>Hyperparameters: </a:t>
            </a:r>
          </a:p>
          <a:p>
            <a:pPr algn="l">
              <a:spcBef>
                <a:spcPts val="300"/>
              </a:spcBef>
            </a:pP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Inter"/>
              </a:rPr>
              <a:t>Tuned using </a:t>
            </a:r>
            <a:r>
              <a:rPr lang="en-US" sz="4000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RandomizedSearchCV</a:t>
            </a:r>
            <a:r>
              <a:rPr lang="en-US" sz="40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C = uniform distribution between 0.01 and 1, </a:t>
            </a: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Gamma = uniform distribution between 0.01 and 1 , </a:t>
            </a:r>
          </a:p>
          <a:p>
            <a:pPr algn="l">
              <a:spcBef>
                <a:spcPts val="300"/>
              </a:spcBef>
            </a:pPr>
            <a:r>
              <a:rPr lang="en-US" sz="40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Kernel = [linear, </a:t>
            </a:r>
            <a:r>
              <a:rPr lang="en-US" sz="4000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rbf,poly</a:t>
            </a:r>
            <a:r>
              <a:rPr lang="en-US" sz="40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]</a:t>
            </a:r>
          </a:p>
          <a:p>
            <a:pPr algn="l">
              <a:spcBef>
                <a:spcPts val="300"/>
              </a:spcBef>
            </a:pP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Inter"/>
              </a:rPr>
              <a:t>Degree = [2,3,4]</a:t>
            </a:r>
            <a:endParaRPr lang="en-US" sz="4000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99" y="723900"/>
            <a:ext cx="15267308" cy="12268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705" y="774700"/>
            <a:ext cx="15165695" cy="1600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4089" y="1122735"/>
            <a:ext cx="807081" cy="8069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6967" y="1122735"/>
            <a:ext cx="807081" cy="8069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49705" y="1122735"/>
            <a:ext cx="807081" cy="806971"/>
          </a:xfrm>
          <a:prstGeom prst="rect">
            <a:avLst/>
          </a:prstGeom>
        </p:spPr>
      </p:pic>
      <p:sp>
        <p:nvSpPr>
          <p:cNvPr id="8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0" name="Text 1"/>
          <p:cNvSpPr/>
          <p:nvPr/>
        </p:nvSpPr>
        <p:spPr>
          <a:xfrm rot="16200000">
            <a:off x="-1398316" y="7755731"/>
            <a:ext cx="8810668" cy="1684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8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Methodology - Time Series Models</a:t>
            </a:r>
          </a:p>
        </p:txBody>
      </p:sp>
      <p:sp>
        <p:nvSpPr>
          <p:cNvPr id="11" name="Shape 2"/>
          <p:cNvSpPr/>
          <p:nvPr/>
        </p:nvSpPr>
        <p:spPr>
          <a:xfrm>
            <a:off x="7341518" y="2794000"/>
            <a:ext cx="13870134" cy="99060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2" name="Shape 3"/>
          <p:cNvSpPr/>
          <p:nvPr/>
        </p:nvSpPr>
        <p:spPr>
          <a:xfrm>
            <a:off x="7341518" y="2794000"/>
            <a:ext cx="12523765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3" name="Text 4"/>
          <p:cNvSpPr/>
          <p:nvPr/>
        </p:nvSpPr>
        <p:spPr>
          <a:xfrm>
            <a:off x="6896963" y="2851150"/>
            <a:ext cx="6249181" cy="749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3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Echo State Network (ESN)</a:t>
            </a:r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 5"/>
          <p:cNvSpPr/>
          <p:nvPr/>
        </p:nvSpPr>
        <p:spPr>
          <a:xfrm>
            <a:off x="12703060" y="2885475"/>
            <a:ext cx="7605307" cy="1774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404040"/>
                </a:solidFill>
                <a:effectLst/>
                <a:latin typeface="Inter"/>
              </a:rPr>
              <a:t>Reservoirpy’s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US" sz="3600" b="0" i="0" dirty="0" err="1">
                <a:solidFill>
                  <a:srgbClr val="404040"/>
                </a:solidFill>
                <a:effectLst/>
                <a:latin typeface="Inter"/>
              </a:rPr>
              <a:t>reserviour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 and ridge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US" sz="3600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Inter"/>
              </a:rPr>
              <a:t>Hyperparameters: </a:t>
            </a:r>
            <a:r>
              <a:rPr lang="en-US" sz="3600" dirty="0">
                <a:solidFill>
                  <a:srgbClr val="404040"/>
                </a:solidFill>
                <a:latin typeface="Inter"/>
              </a:rPr>
              <a:t>Size: 100,Spectral radius :0.9,connectivity :0.9,ridge :1e-6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15" name="Shape 6"/>
          <p:cNvSpPr/>
          <p:nvPr/>
        </p:nvSpPr>
        <p:spPr>
          <a:xfrm>
            <a:off x="7341518" y="5003800"/>
            <a:ext cx="12523765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8" name="Shape 9"/>
          <p:cNvSpPr/>
          <p:nvPr/>
        </p:nvSpPr>
        <p:spPr>
          <a:xfrm>
            <a:off x="7341518" y="7213600"/>
            <a:ext cx="12523765" cy="1066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9" name="Text 10"/>
          <p:cNvSpPr/>
          <p:nvPr/>
        </p:nvSpPr>
        <p:spPr>
          <a:xfrm>
            <a:off x="6896962" y="5576813"/>
            <a:ext cx="6249181" cy="749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Long Short-Term Memory (LSTM)</a:t>
            </a:r>
            <a:r>
              <a:rPr lang="en-US" sz="36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 11"/>
          <p:cNvSpPr/>
          <p:nvPr/>
        </p:nvSpPr>
        <p:spPr>
          <a:xfrm>
            <a:off x="12736286" y="5015921"/>
            <a:ext cx="7262799" cy="3763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04040"/>
                </a:solidFill>
                <a:effectLst/>
                <a:latin typeface="Inter"/>
              </a:rPr>
              <a:t>Tensorflow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 to create the model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04040"/>
                </a:solidFill>
                <a:latin typeface="Inter"/>
              </a:rPr>
              <a:t>Best  model one input layer, 2 hidden layers , one output layer.</a:t>
            </a:r>
            <a:endParaRPr lang="en-US" sz="4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Inter"/>
              </a:rPr>
              <a:t>Hyperparameters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50 neurons for each layer,0.2 drop out rate </a:t>
            </a:r>
          </a:p>
        </p:txBody>
      </p:sp>
      <p:sp>
        <p:nvSpPr>
          <p:cNvPr id="21" name="Shape 12"/>
          <p:cNvSpPr/>
          <p:nvPr/>
        </p:nvSpPr>
        <p:spPr>
          <a:xfrm>
            <a:off x="7341518" y="8890000"/>
            <a:ext cx="12523765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24" name="Shape 15"/>
          <p:cNvSpPr/>
          <p:nvPr/>
        </p:nvSpPr>
        <p:spPr>
          <a:xfrm>
            <a:off x="7341518" y="11099800"/>
            <a:ext cx="12523765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25" name="Text 16"/>
          <p:cNvSpPr/>
          <p:nvPr/>
        </p:nvSpPr>
        <p:spPr>
          <a:xfrm>
            <a:off x="6865208" y="9056613"/>
            <a:ext cx="6249181" cy="749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Bi-Directional LSTM (Bi-LSTM)</a:t>
            </a:r>
            <a:r>
              <a:rPr lang="en-US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 17"/>
          <p:cNvSpPr/>
          <p:nvPr/>
        </p:nvSpPr>
        <p:spPr>
          <a:xfrm>
            <a:off x="12736287" y="9313332"/>
            <a:ext cx="7112062" cy="3735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04040"/>
                </a:solidFill>
                <a:effectLst/>
                <a:latin typeface="Inter"/>
              </a:rPr>
              <a:t>Tensorflow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 to create the model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04040"/>
                </a:solidFill>
                <a:latin typeface="Inter"/>
              </a:rPr>
              <a:t>Best model one input layer, 2 hidden layers , one output layer.</a:t>
            </a:r>
            <a:endParaRPr lang="en-US" sz="4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Inter"/>
              </a:rPr>
              <a:t>Hyperparameters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50 neurons for each layer,0.2 drop out rate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Aft>
                <a:spcPts val="4000"/>
              </a:spcAft>
            </a:pP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56" y="917364"/>
            <a:ext cx="20309838" cy="11950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07" y="1600200"/>
            <a:ext cx="725932" cy="72584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508" y="1600200"/>
            <a:ext cx="725932" cy="72584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527" y="1600200"/>
            <a:ext cx="725935" cy="725841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Shape 1"/>
          <p:cNvSpPr/>
          <p:nvPr/>
        </p:nvSpPr>
        <p:spPr>
          <a:xfrm>
            <a:off x="3340518" y="3822700"/>
            <a:ext cx="8459257" cy="829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1" name="Shape 2"/>
          <p:cNvSpPr/>
          <p:nvPr/>
        </p:nvSpPr>
        <p:spPr>
          <a:xfrm>
            <a:off x="4451906" y="9105900"/>
            <a:ext cx="6236479" cy="800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2" name="Text 3"/>
          <p:cNvSpPr/>
          <p:nvPr/>
        </p:nvSpPr>
        <p:spPr>
          <a:xfrm>
            <a:off x="4722153" y="8194310"/>
            <a:ext cx="6439705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nter"/>
              </a:rPr>
              <a:t>Time Series Task</a:t>
            </a:r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4"/>
          <p:cNvSpPr/>
          <p:nvPr/>
        </p:nvSpPr>
        <p:spPr>
          <a:xfrm>
            <a:off x="3340518" y="10515600"/>
            <a:ext cx="8459257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4" name="Text 5"/>
          <p:cNvSpPr/>
          <p:nvPr/>
        </p:nvSpPr>
        <p:spPr>
          <a:xfrm>
            <a:off x="2934194" y="8850602"/>
            <a:ext cx="8594741" cy="173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Data preprocessing: Scaling, splitting into train/test sets, creating input-output pairs.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Model training: Manual tuning of hyperparameters based on validation performance</a:t>
            </a:r>
          </a:p>
          <a:p>
            <a:pPr algn="ctr">
              <a:spcAft>
                <a:spcPts val="4000"/>
              </a:spcAft>
            </a:pP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hape 6"/>
          <p:cNvSpPr/>
          <p:nvPr/>
        </p:nvSpPr>
        <p:spPr>
          <a:xfrm>
            <a:off x="12993724" y="3822700"/>
            <a:ext cx="8459257" cy="829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6" name="Shape 7"/>
          <p:cNvSpPr/>
          <p:nvPr/>
        </p:nvSpPr>
        <p:spPr>
          <a:xfrm>
            <a:off x="14841805" y="3822700"/>
            <a:ext cx="4763095" cy="800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7" name="Text 8"/>
          <p:cNvSpPr/>
          <p:nvPr/>
        </p:nvSpPr>
        <p:spPr>
          <a:xfrm>
            <a:off x="14275165" y="1883232"/>
            <a:ext cx="4966321" cy="1003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300"/>
              </a:spcAft>
            </a:pPr>
            <a:r>
              <a:rPr lang="en-US" sz="48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Classification Task</a:t>
            </a:r>
            <a:r>
              <a:rPr lang="en-US" sz="4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18" name="Shape 9"/>
          <p:cNvSpPr/>
          <p:nvPr/>
        </p:nvSpPr>
        <p:spPr>
          <a:xfrm>
            <a:off x="12993724" y="5232400"/>
            <a:ext cx="8459257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9" name="Text 10"/>
          <p:cNvSpPr/>
          <p:nvPr/>
        </p:nvSpPr>
        <p:spPr>
          <a:xfrm>
            <a:off x="12495624" y="3318298"/>
            <a:ext cx="8594741" cy="173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Data preprocessing: Handling missing values, feature selection, SMOTE for imbalance.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Model training: </a:t>
            </a:r>
            <a:r>
              <a:rPr lang="en-US" sz="40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GridSearchCV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 and </a:t>
            </a:r>
            <a:r>
              <a:rPr lang="en-US" sz="40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RandomizedSearchCV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Inter"/>
              </a:rPr>
              <a:t> for hyperparameter tuning.</a:t>
            </a:r>
          </a:p>
          <a:p>
            <a:pPr algn="ctr">
              <a:spcAft>
                <a:spcPts val="4000"/>
              </a:spcAft>
            </a:pP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2" name="Picture 21" descr="A diagram of a neural network&#10;&#10;Description automatically generated">
            <a:extLst>
              <a:ext uri="{FF2B5EF4-FFF2-40B4-BE49-F238E27FC236}">
                <a16:creationId xmlns:a16="http://schemas.microsoft.com/office/drawing/2014/main" id="{1FD83D12-A768-0656-FDE3-B9B6A1B73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9669" y="2442550"/>
            <a:ext cx="7620952" cy="5577653"/>
          </a:xfrm>
          <a:prstGeom prst="rect">
            <a:avLst/>
          </a:prstGeom>
        </p:spPr>
      </p:pic>
      <p:pic>
        <p:nvPicPr>
          <p:cNvPr id="24" name="Picture 23" descr="A diagram of a flowchart&#10;&#10;Description automatically generated">
            <a:extLst>
              <a:ext uri="{FF2B5EF4-FFF2-40B4-BE49-F238E27FC236}">
                <a16:creationId xmlns:a16="http://schemas.microsoft.com/office/drawing/2014/main" id="{ABA5EA9A-90F2-747D-170E-B797EC1EA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8721" y="7374466"/>
            <a:ext cx="9759210" cy="49445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1D0FD5-15AC-C41C-18F3-7AD379DE7E99}"/>
              </a:ext>
            </a:extLst>
          </p:cNvPr>
          <p:cNvSpPr txBox="1"/>
          <p:nvPr/>
        </p:nvSpPr>
        <p:spPr>
          <a:xfrm>
            <a:off x="5700727" y="1312296"/>
            <a:ext cx="121980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 Training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44" y="0"/>
            <a:ext cx="23231204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43" y="723900"/>
            <a:ext cx="15267308" cy="12268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549" y="774700"/>
            <a:ext cx="15165695" cy="1600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9933" y="1122722"/>
            <a:ext cx="807081" cy="80698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12811" y="1122722"/>
            <a:ext cx="807081" cy="80698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05550" y="1122722"/>
            <a:ext cx="807081" cy="806983"/>
          </a:xfrm>
          <a:prstGeom prst="rect">
            <a:avLst/>
          </a:prstGeom>
        </p:spPr>
      </p:pic>
      <p:sp>
        <p:nvSpPr>
          <p:cNvPr id="8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0" name="Text 1"/>
          <p:cNvSpPr/>
          <p:nvPr/>
        </p:nvSpPr>
        <p:spPr>
          <a:xfrm>
            <a:off x="8059206" y="1122722"/>
            <a:ext cx="14833511" cy="5723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6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Results - Classification Models</a:t>
            </a:r>
          </a:p>
          <a:p>
            <a:pPr algn="l"/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2"/>
          <p:cNvSpPr/>
          <p:nvPr/>
        </p:nvSpPr>
        <p:spPr>
          <a:xfrm>
            <a:off x="7963895" y="3073400"/>
            <a:ext cx="8422153" cy="9673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MLP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Accuracy: High performance compared to UCI baseline(87.413 – 96.503) 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was (87.413 – 96.503) </a:t>
            </a:r>
            <a:b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b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SVM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Accuracy: On the higher range of UCI baseline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(90.210– 97.902)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was (90.210– 97.902</a:t>
            </a:r>
            <a:endParaRPr lang="en-US" sz="3200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87A85-D981-1B9A-2162-228271626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6" y="2832100"/>
            <a:ext cx="6572186" cy="2690876"/>
          </a:xfrm>
          <a:prstGeom prst="rect">
            <a:avLst/>
          </a:prstGeom>
        </p:spPr>
      </p:pic>
      <p:pic>
        <p:nvPicPr>
          <p:cNvPr id="14" name="Picture 1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8ED0E19-5555-5FBA-EEA3-7C571EAED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01" y="2425659"/>
            <a:ext cx="4827950" cy="3739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8A7775-1AC0-2D48-73AD-F77E620A7A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" y="6165341"/>
            <a:ext cx="6535338" cy="2769211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F6635F0-9FF5-0296-D899-0C2C9D85BA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02" y="5688949"/>
            <a:ext cx="4751441" cy="3643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64EC42-6E28-86BA-8F2E-175495E15BF5}"/>
              </a:ext>
            </a:extLst>
          </p:cNvPr>
          <p:cNvSpPr txBox="1"/>
          <p:nvPr/>
        </p:nvSpPr>
        <p:spPr>
          <a:xfrm>
            <a:off x="13637696" y="5909165"/>
            <a:ext cx="7812261" cy="35317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Random Forest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Recall: 0.98 for malignant detection (primary goal).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4040"/>
                </a:solidFill>
                <a:latin typeface="Inter"/>
              </a:rPr>
              <a:t>Accuracy: within range based on UCI Baseline(95– 100) </a:t>
            </a:r>
            <a:endParaRPr lang="en-U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ar-JO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138FF8-F09B-F957-11F4-ED991BCA55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912" y="9888349"/>
            <a:ext cx="6848600" cy="2513285"/>
          </a:xfrm>
          <a:prstGeom prst="rect">
            <a:avLst/>
          </a:prstGeom>
        </p:spPr>
      </p:pic>
      <p:pic>
        <p:nvPicPr>
          <p:cNvPr id="19" name="Picture 1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E3771F2-A2BA-2D2E-8D87-469D43B6EB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56925" y="8839484"/>
            <a:ext cx="533336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9445C-CE11-C68A-7129-DCAE6F39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C38A8BD-70BC-97C4-3875-BE76418B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44" y="0"/>
            <a:ext cx="23231204" cy="137160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4262652-1357-6899-67B7-37B817723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11" y="712089"/>
            <a:ext cx="15267308" cy="122682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86969433-BAB9-7B53-2017-0BF9CEAD2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526" y="752346"/>
            <a:ext cx="15165695" cy="160020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A82DDBCA-A09C-0BC5-3752-0084B56C7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5111" y="1145624"/>
            <a:ext cx="807081" cy="806983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11E78155-40E1-8C37-90DA-F4EAB552A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5550" y="1046001"/>
            <a:ext cx="807081" cy="806983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3011CEA-013C-74CA-331B-DC1EB3A6E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1446" y="1122722"/>
            <a:ext cx="807081" cy="806983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088FCEF7-4A46-1AB9-A84D-7608616BF871}"/>
              </a:ext>
            </a:extLst>
          </p:cNvPr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ACA1B9EE-8159-B399-DF50-049C09C2BCD4}"/>
              </a:ext>
            </a:extLst>
          </p:cNvPr>
          <p:cNvSpPr/>
          <p:nvPr/>
        </p:nvSpPr>
        <p:spPr>
          <a:xfrm>
            <a:off x="2527798" y="1122722"/>
            <a:ext cx="14833511" cy="5723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6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Results - Classification Models</a:t>
            </a:r>
          </a:p>
          <a:p>
            <a:pPr algn="l"/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A96F223A-DA41-8D15-2360-FDAAA006EA6C}"/>
              </a:ext>
            </a:extLst>
          </p:cNvPr>
          <p:cNvSpPr/>
          <p:nvPr/>
        </p:nvSpPr>
        <p:spPr>
          <a:xfrm>
            <a:off x="8365994" y="2684675"/>
            <a:ext cx="8422153" cy="10135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404040"/>
                </a:solidFill>
                <a:effectLst/>
                <a:latin typeface="Inter"/>
              </a:rPr>
              <a:t>Echo State Network (ESN)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RMSE, MAE, R² scores on test data after inverse transformation.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latin typeface="Inter"/>
            </a:endParaRPr>
          </a:p>
          <a:p>
            <a:pPr lvl="1">
              <a:spcBef>
                <a:spcPts val="300"/>
              </a:spcBef>
            </a:pPr>
            <a:endParaRPr lang="en-US" sz="4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b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404040"/>
                </a:solidFill>
                <a:effectLst/>
                <a:latin typeface="Inter"/>
              </a:rPr>
              <a:t>Bi-LSTM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Validation loss vs. training loss.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404040"/>
                </a:solidFill>
                <a:effectLst/>
                <a:latin typeface="Inter"/>
              </a:rPr>
              <a:t>RMSE, MAE, R² scores after inverse transformation.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38DCC-EECD-0849-FBA1-86E091928CD4}"/>
              </a:ext>
            </a:extLst>
          </p:cNvPr>
          <p:cNvSpPr txBox="1"/>
          <p:nvPr/>
        </p:nvSpPr>
        <p:spPr>
          <a:xfrm>
            <a:off x="2132292" y="6069489"/>
            <a:ext cx="7812261" cy="29777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LSTM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Validation loss vs. training loss.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04040"/>
                </a:solidFill>
                <a:effectLst/>
                <a:latin typeface="Inter"/>
              </a:rPr>
              <a:t>RMSE, MAE, R² scores after inverse transformation.</a:t>
            </a:r>
          </a:p>
          <a:p>
            <a:endParaRPr lang="ar-JO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73FCB-E4AC-4E55-D44E-BED913B7E2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6292" y="2429267"/>
            <a:ext cx="5943600" cy="3648710"/>
          </a:xfrm>
          <a:prstGeom prst="rect">
            <a:avLst/>
          </a:prstGeom>
        </p:spPr>
      </p:pic>
      <p:pic>
        <p:nvPicPr>
          <p:cNvPr id="12" name="Picture 1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0715F5F8-062F-1298-78FB-025D699DD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9184" y="2504514"/>
            <a:ext cx="6418585" cy="1720013"/>
          </a:xfrm>
          <a:prstGeom prst="rect">
            <a:avLst/>
          </a:prstGeom>
        </p:spPr>
      </p:pic>
      <p:pic>
        <p:nvPicPr>
          <p:cNvPr id="20" name="Picture 19" descr="A blue line with red dots&#10;&#10;Description automatically generated">
            <a:extLst>
              <a:ext uri="{FF2B5EF4-FFF2-40B4-BE49-F238E27FC236}">
                <a16:creationId xmlns:a16="http://schemas.microsoft.com/office/drawing/2014/main" id="{1D54E38C-5CAF-43D1-26B2-6A9621FE34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2376" y="5900928"/>
            <a:ext cx="5756275" cy="3314700"/>
          </a:xfrm>
          <a:prstGeom prst="rect">
            <a:avLst/>
          </a:prstGeom>
        </p:spPr>
      </p:pic>
      <p:pic>
        <p:nvPicPr>
          <p:cNvPr id="21" name="Picture 20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BB90F29-0FF6-74DA-1F86-FF3877B792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79169" y="6104191"/>
            <a:ext cx="5954133" cy="1507617"/>
          </a:xfrm>
          <a:prstGeom prst="rect">
            <a:avLst/>
          </a:prstGeom>
        </p:spPr>
      </p:pic>
      <p:pic>
        <p:nvPicPr>
          <p:cNvPr id="22" name="Picture 21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A01383C4-1087-AE92-7A07-EF588DB3AC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79169" y="9753600"/>
            <a:ext cx="5776570" cy="1255776"/>
          </a:xfrm>
          <a:prstGeom prst="rect">
            <a:avLst/>
          </a:prstGeom>
        </p:spPr>
      </p:pic>
      <p:pic>
        <p:nvPicPr>
          <p:cNvPr id="23" name="Picture 22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1CC84D83-6BE0-69AA-67AF-81EB4EB7EF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9280" y="9513927"/>
            <a:ext cx="5426624" cy="33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26" y="4239853"/>
            <a:ext cx="349073" cy="35758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948" y="4239853"/>
            <a:ext cx="349067" cy="35758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369" y="4239853"/>
            <a:ext cx="349070" cy="357584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9" name="Shape 1"/>
          <p:cNvSpPr/>
          <p:nvPr/>
        </p:nvSpPr>
        <p:spPr>
          <a:xfrm>
            <a:off x="-241330" y="5778500"/>
            <a:ext cx="15762670" cy="5295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0" name="Shape 2"/>
          <p:cNvSpPr/>
          <p:nvPr/>
        </p:nvSpPr>
        <p:spPr>
          <a:xfrm>
            <a:off x="-241330" y="5778500"/>
            <a:ext cx="15762670" cy="5295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ar-JO"/>
          </a:p>
        </p:txBody>
      </p:sp>
      <p:sp>
        <p:nvSpPr>
          <p:cNvPr id="11" name="Text 3"/>
          <p:cNvSpPr/>
          <p:nvPr/>
        </p:nvSpPr>
        <p:spPr>
          <a:xfrm>
            <a:off x="723990" y="5778500"/>
            <a:ext cx="13832029" cy="5041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endParaRPr lang="en-US" sz="24000" dirty="0"/>
          </a:p>
        </p:txBody>
      </p:sp>
      <p:sp>
        <p:nvSpPr>
          <p:cNvPr id="12" name="Text 4"/>
          <p:cNvSpPr/>
          <p:nvPr/>
        </p:nvSpPr>
        <p:spPr>
          <a:xfrm>
            <a:off x="-376814" y="10007600"/>
            <a:ext cx="16033637" cy="133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endParaRPr lang="en-US" sz="6400" dirty="0"/>
          </a:p>
        </p:txBody>
      </p:sp>
      <p:sp>
        <p:nvSpPr>
          <p:cNvPr id="13" name="Text 5"/>
          <p:cNvSpPr/>
          <p:nvPr/>
        </p:nvSpPr>
        <p:spPr>
          <a:xfrm>
            <a:off x="14031020" y="1689100"/>
            <a:ext cx="9407642" cy="1202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spcAft>
                <a:spcPts val="4000"/>
              </a:spcAft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2998A-B99D-B3ED-87A1-4AF56D7A1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9652" y="6904350"/>
            <a:ext cx="11268211" cy="5938684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A41AB56-A805-EB5F-4B30-90092E0E5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15216" y="469218"/>
            <a:ext cx="11508123" cy="5938684"/>
          </a:xfrm>
          <a:prstGeom prst="rect">
            <a:avLst/>
          </a:prstGeom>
        </p:spPr>
      </p:pic>
      <p:pic>
        <p:nvPicPr>
          <p:cNvPr id="17" name="Google Shape;19;p1" descr=" ">
            <a:extLst>
              <a:ext uri="{FF2B5EF4-FFF2-40B4-BE49-F238E27FC236}">
                <a16:creationId xmlns:a16="http://schemas.microsoft.com/office/drawing/2014/main" id="{D2D6CBC9-64F5-D887-DD6C-6D2CD55B2AA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8741" y="942848"/>
            <a:ext cx="10491511" cy="124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874</Words>
  <Application>Microsoft Office PowerPoint</Application>
  <PresentationFormat>Custom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ADLaM Display</vt:lpstr>
      <vt:lpstr>Arial</vt:lpstr>
      <vt:lpstr>Calibri</vt:lpstr>
      <vt:lpstr>Fira Sans Extra Condensed</vt:lpstr>
      <vt:lpstr>Inter</vt:lpstr>
      <vt:lpstr>Orbitron</vt:lpstr>
      <vt:lpstr>Roboto</vt:lpstr>
      <vt:lpstr>Roboto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Solutions</vt:lpstr>
      <vt:lpstr>Conclusion and Future Directions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GANA SALEH MAHMOUD GHADIEH</cp:lastModifiedBy>
  <cp:revision>13</cp:revision>
  <dcterms:created xsi:type="dcterms:W3CDTF">2023-06-14T04:13:22Z</dcterms:created>
  <dcterms:modified xsi:type="dcterms:W3CDTF">2025-01-04T16:45:59Z</dcterms:modified>
</cp:coreProperties>
</file>