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9" r:id="rId3"/>
    <p:sldId id="258" r:id="rId4"/>
    <p:sldId id="257"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9466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858B355-509B-4A6B-A848-A220C957C5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5066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pPr/>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7858B355-509B-4A6B-A848-A220C957C5BA}"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46C7A4-63B4-4378-ADE8-2D56D7543F14}" type="datetimeFigureOut">
              <a:rPr lang="en-IN" smtClean="0"/>
              <a:pPr/>
              <a:t>27-08-2024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58B355-509B-4A6B-A848-A220C957C5BA}"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xmlns="" id="{A7D09B02-675B-4797-04C5-CF1235CBDA16}"/>
              </a:ext>
            </a:extLst>
          </p:cNvPr>
          <p:cNvSpPr>
            <a:spLocks noGrp="1"/>
          </p:cNvSpPr>
          <p:nvPr>
            <p:ph type="subTitle" idx="1"/>
          </p:nvPr>
        </p:nvSpPr>
        <p:spPr>
          <a:xfrm>
            <a:off x="1595269" y="2391508"/>
            <a:ext cx="9001462" cy="2866292"/>
          </a:xfrm>
        </p:spPr>
        <p:txBody>
          <a:bodyPr>
            <a:normAutofit/>
          </a:bodyPr>
          <a:lstStyle/>
          <a:p>
            <a:pPr algn="just"/>
            <a:r>
              <a:rPr lang="en-IN" dirty="0"/>
              <a:t>STUDENT NAME:  </a:t>
            </a:r>
            <a:r>
              <a:rPr lang="en-IN" dirty="0" err="1" smtClean="0"/>
              <a:t>Janani.D</a:t>
            </a:r>
            <a:endParaRPr lang="en-IN" dirty="0"/>
          </a:p>
          <a:p>
            <a:pPr algn="just"/>
            <a:r>
              <a:rPr lang="en-IN" dirty="0"/>
              <a:t>REGISTER </a:t>
            </a:r>
            <a:r>
              <a:rPr lang="en-IN" dirty="0" smtClean="0"/>
              <a:t>NO:422200486</a:t>
            </a:r>
            <a:endParaRPr lang="en-IN" dirty="0"/>
          </a:p>
          <a:p>
            <a:pPr algn="just"/>
            <a:r>
              <a:rPr lang="en-IN" dirty="0"/>
              <a:t>NAAN MUDHALVAN </a:t>
            </a:r>
            <a:r>
              <a:rPr lang="en-IN" dirty="0" smtClean="0"/>
              <a:t>ID:23C267D485D4DB09CE84936D2A01BI77</a:t>
            </a:r>
            <a:endParaRPr lang="en-IN" dirty="0"/>
          </a:p>
          <a:p>
            <a:pPr algn="just"/>
            <a:r>
              <a:rPr lang="en-IN" dirty="0"/>
              <a:t>DEPARTMENT: </a:t>
            </a:r>
            <a:r>
              <a:rPr lang="en-IN" dirty="0" smtClean="0"/>
              <a:t>B.com </a:t>
            </a:r>
            <a:r>
              <a:rPr lang="en-IN" dirty="0"/>
              <a:t>(Information System Management)</a:t>
            </a:r>
          </a:p>
          <a:p>
            <a:pPr algn="just"/>
            <a:r>
              <a:rPr lang="en-IN" dirty="0"/>
              <a:t>COLLEGE: </a:t>
            </a:r>
            <a:r>
              <a:rPr lang="en-IN" dirty="0" err="1"/>
              <a:t>Valliammal</a:t>
            </a:r>
            <a:r>
              <a:rPr lang="en-IN" dirty="0"/>
              <a:t> college for women</a:t>
            </a:r>
          </a:p>
        </p:txBody>
      </p:sp>
    </p:spTree>
    <p:extLst>
      <p:ext uri="{BB962C8B-B14F-4D97-AF65-F5344CB8AC3E}">
        <p14:creationId xmlns:p14="http://schemas.microsoft.com/office/powerpoint/2010/main" xmlns=""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F9898-700E-EC2D-9409-A0D4403D87E3}"/>
              </a:ext>
            </a:extLst>
          </p:cNvPr>
          <p:cNvSpPr>
            <a:spLocks noGrp="1"/>
          </p:cNvSpPr>
          <p:nvPr>
            <p:ph type="title"/>
          </p:nvPr>
        </p:nvSpPr>
        <p:spPr/>
        <p:txBody>
          <a:bodyPr>
            <a:normAutofit fontScale="90000"/>
          </a:bodyPr>
          <a:lstStyle/>
          <a:p>
            <a:r>
              <a:rPr lang="en-IN" dirty="0"/>
              <a:t>Modelling</a:t>
            </a:r>
            <a:br>
              <a:rPr lang="en-IN" dirty="0"/>
            </a:br>
            <a:endParaRPr lang="en-IN" dirty="0"/>
          </a:p>
        </p:txBody>
      </p:sp>
      <p:sp>
        <p:nvSpPr>
          <p:cNvPr id="3" name="Text Placeholder 2">
            <a:extLst>
              <a:ext uri="{FF2B5EF4-FFF2-40B4-BE49-F238E27FC236}">
                <a16:creationId xmlns:a16="http://schemas.microsoft.com/office/drawing/2014/main" xmlns="" id="{F9DFE5B4-058A-2754-DABA-F24B73EFE01B}"/>
              </a:ext>
            </a:extLst>
          </p:cNvPr>
          <p:cNvSpPr>
            <a:spLocks noGrp="1"/>
          </p:cNvSpPr>
          <p:nvPr>
            <p:ph type="body" idx="1"/>
          </p:nvPr>
        </p:nvSpPr>
        <p:spPr/>
        <p:txBody>
          <a:bodyPr/>
          <a:lstStyle/>
          <a:p>
            <a:r>
              <a:rPr lang="en-IN" dirty="0"/>
              <a:t>DATA COLLECTION</a:t>
            </a:r>
          </a:p>
        </p:txBody>
      </p:sp>
      <p:sp>
        <p:nvSpPr>
          <p:cNvPr id="4" name="Text Placeholder 3">
            <a:extLst>
              <a:ext uri="{FF2B5EF4-FFF2-40B4-BE49-F238E27FC236}">
                <a16:creationId xmlns:a16="http://schemas.microsoft.com/office/drawing/2014/main" xmlns="" id="{3694A783-1C7C-6BA6-6C94-636200D0CEE5}"/>
              </a:ext>
            </a:extLst>
          </p:cNvPr>
          <p:cNvSpPr>
            <a:spLocks noGrp="1"/>
          </p:cNvSpPr>
          <p:nvPr>
            <p:ph type="body" sz="half" idx="15"/>
          </p:nvPr>
        </p:nvSpPr>
        <p:spPr>
          <a:xfrm>
            <a:off x="913794" y="32472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xmlns="" id="{F8FBFEB9-869B-44AC-C5F0-0BB8C351B90A}"/>
              </a:ext>
            </a:extLst>
          </p:cNvPr>
          <p:cNvSpPr>
            <a:spLocks noGrp="1"/>
          </p:cNvSpPr>
          <p:nvPr>
            <p:ph type="body" sz="quarter" idx="3"/>
          </p:nvPr>
        </p:nvSpPr>
        <p:spPr/>
        <p:txBody>
          <a:bodyPr/>
          <a:lstStyle/>
          <a:p>
            <a:r>
              <a:rPr lang="en-IN" dirty="0"/>
              <a:t>FEATURE SELECTION</a:t>
            </a:r>
          </a:p>
        </p:txBody>
      </p:sp>
      <p:sp>
        <p:nvSpPr>
          <p:cNvPr id="6" name="Text Placeholder 5">
            <a:extLst>
              <a:ext uri="{FF2B5EF4-FFF2-40B4-BE49-F238E27FC236}">
                <a16:creationId xmlns:a16="http://schemas.microsoft.com/office/drawing/2014/main" xmlns="" id="{0D58070B-4AA9-F10D-1329-8D6AC8C68F46}"/>
              </a:ext>
            </a:extLst>
          </p:cNvPr>
          <p:cNvSpPr>
            <a:spLocks noGrp="1"/>
          </p:cNvSpPr>
          <p:nvPr>
            <p:ph type="body" sz="half" idx="16"/>
          </p:nvPr>
        </p:nvSpPr>
        <p:spPr>
          <a:xfrm>
            <a:off x="4440764" y="3368824"/>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xmlns="" id="{F09D1608-CCA5-D3B4-473C-F4C08F3FFCB5}"/>
              </a:ext>
            </a:extLst>
          </p:cNvPr>
          <p:cNvSpPr>
            <a:spLocks noGrp="1"/>
          </p:cNvSpPr>
          <p:nvPr>
            <p:ph type="body" sz="quarter" idx="13"/>
          </p:nvPr>
        </p:nvSpPr>
        <p:spPr/>
        <p:txBody>
          <a:bodyPr/>
          <a:lstStyle/>
          <a:p>
            <a:r>
              <a:rPr lang="en-IN" dirty="0"/>
              <a:t>DATA CLEANING</a:t>
            </a:r>
          </a:p>
        </p:txBody>
      </p:sp>
      <p:sp>
        <p:nvSpPr>
          <p:cNvPr id="8" name="Text Placeholder 7">
            <a:extLst>
              <a:ext uri="{FF2B5EF4-FFF2-40B4-BE49-F238E27FC236}">
                <a16:creationId xmlns:a16="http://schemas.microsoft.com/office/drawing/2014/main" xmlns="" id="{A8FAA01D-8747-F893-5855-C30447C9BA94}"/>
              </a:ext>
            </a:extLst>
          </p:cNvPr>
          <p:cNvSpPr>
            <a:spLocks noGrp="1"/>
          </p:cNvSpPr>
          <p:nvPr>
            <p:ph type="body" sz="half" idx="17"/>
          </p:nvPr>
        </p:nvSpPr>
        <p:spPr>
          <a:xfrm>
            <a:off x="7986995" y="3368824"/>
            <a:ext cx="3291211" cy="2879576"/>
          </a:xfrm>
        </p:spPr>
        <p:txBody>
          <a:bodyPr>
            <a:normAutofit fontScale="775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xmlns=""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884BCD7-E6D5-A8F2-B7AB-65D536B7AF7A}"/>
              </a:ext>
            </a:extLst>
          </p:cNvPr>
          <p:cNvSpPr>
            <a:spLocks noGrp="1"/>
          </p:cNvSpPr>
          <p:nvPr>
            <p:ph type="body" idx="1"/>
          </p:nvPr>
        </p:nvSpPr>
        <p:spPr>
          <a:xfrm>
            <a:off x="913794" y="655147"/>
            <a:ext cx="3298956" cy="823305"/>
          </a:xfrm>
        </p:spPr>
        <p:txBody>
          <a:bodyPr/>
          <a:lstStyle/>
          <a:p>
            <a:r>
              <a:rPr lang="en-IN" sz="3200" dirty="0"/>
              <a:t>PIVOT TABLE</a:t>
            </a:r>
          </a:p>
        </p:txBody>
      </p:sp>
      <p:sp>
        <p:nvSpPr>
          <p:cNvPr id="4" name="Text Placeholder 3">
            <a:extLst>
              <a:ext uri="{FF2B5EF4-FFF2-40B4-BE49-F238E27FC236}">
                <a16:creationId xmlns:a16="http://schemas.microsoft.com/office/drawing/2014/main" xmlns=""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xmlns="" id="{63D78B5B-916E-3FD1-7E90-688AD650D93A}"/>
              </a:ext>
            </a:extLst>
          </p:cNvPr>
          <p:cNvSpPr>
            <a:spLocks noGrp="1"/>
          </p:cNvSpPr>
          <p:nvPr>
            <p:ph type="body" sz="quarter" idx="3"/>
          </p:nvPr>
        </p:nvSpPr>
        <p:spPr>
          <a:xfrm>
            <a:off x="4351094" y="655148"/>
            <a:ext cx="3298558" cy="823304"/>
          </a:xfrm>
        </p:spPr>
        <p:txBody>
          <a:bodyPr/>
          <a:lstStyle/>
          <a:p>
            <a:r>
              <a:rPr lang="en-IN" sz="3200" dirty="0"/>
              <a:t>CHART</a:t>
            </a:r>
          </a:p>
        </p:txBody>
      </p:sp>
      <p:sp>
        <p:nvSpPr>
          <p:cNvPr id="6" name="Text Placeholder 5">
            <a:extLst>
              <a:ext uri="{FF2B5EF4-FFF2-40B4-BE49-F238E27FC236}">
                <a16:creationId xmlns:a16="http://schemas.microsoft.com/office/drawing/2014/main" xmlns=""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xmlns="" id="{2FE896D1-2D9F-0CB4-C5D5-D19CDA48DF25}"/>
              </a:ext>
            </a:extLst>
          </p:cNvPr>
          <p:cNvSpPr>
            <a:spLocks noGrp="1"/>
          </p:cNvSpPr>
          <p:nvPr>
            <p:ph type="body" sz="quarter" idx="13"/>
          </p:nvPr>
        </p:nvSpPr>
        <p:spPr>
          <a:xfrm>
            <a:off x="7976345" y="655147"/>
            <a:ext cx="3291211" cy="823304"/>
          </a:xfrm>
        </p:spPr>
        <p:txBody>
          <a:bodyPr/>
          <a:lstStyle/>
          <a:p>
            <a:r>
              <a:rPr lang="en-IN" sz="3200" dirty="0"/>
              <a:t>SALARY LEVEL</a:t>
            </a:r>
          </a:p>
        </p:txBody>
      </p:sp>
      <p:sp>
        <p:nvSpPr>
          <p:cNvPr id="8" name="Text Placeholder 7">
            <a:extLst>
              <a:ext uri="{FF2B5EF4-FFF2-40B4-BE49-F238E27FC236}">
                <a16:creationId xmlns:a16="http://schemas.microsoft.com/office/drawing/2014/main" xmlns=""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xmlns=""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xmlns=""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170683" y="1762379"/>
            <a:ext cx="5879532" cy="433362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xmlns=""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1739A-31AC-6A75-A7B0-F32DCF573BA3}"/>
              </a:ext>
            </a:extLst>
          </p:cNvPr>
          <p:cNvSpPr>
            <a:spLocks noGrp="1"/>
          </p:cNvSpPr>
          <p:nvPr>
            <p:ph type="title"/>
          </p:nvPr>
        </p:nvSpPr>
        <p:spPr>
          <a:xfrm>
            <a:off x="1229244" y="937846"/>
            <a:ext cx="9733512" cy="637809"/>
          </a:xfrm>
        </p:spPr>
        <p:txBody>
          <a:bodyPr/>
          <a:lstStyle/>
          <a:p>
            <a:r>
              <a:rPr lang="en-IN" dirty="0"/>
              <a:t>conclusion</a:t>
            </a:r>
          </a:p>
        </p:txBody>
      </p:sp>
      <p:sp>
        <p:nvSpPr>
          <p:cNvPr id="3" name="Text Placeholder 2">
            <a:extLst>
              <a:ext uri="{FF2B5EF4-FFF2-40B4-BE49-F238E27FC236}">
                <a16:creationId xmlns:a16="http://schemas.microsoft.com/office/drawing/2014/main" xmlns="" id="{69CAA6B5-43E3-3DF7-4D59-8237222F26D6}"/>
              </a:ext>
            </a:extLst>
          </p:cNvPr>
          <p:cNvSpPr>
            <a:spLocks noGrp="1"/>
          </p:cNvSpPr>
          <p:nvPr>
            <p:ph type="body" idx="1"/>
          </p:nvPr>
        </p:nvSpPr>
        <p:spPr>
          <a:xfrm>
            <a:off x="1229244" y="2642455"/>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xmlns=""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6530EB-8640-A6D1-74EB-530E2229ACA8}"/>
              </a:ext>
            </a:extLst>
          </p:cNvPr>
          <p:cNvSpPr>
            <a:spLocks noGrp="1"/>
          </p:cNvSpPr>
          <p:nvPr>
            <p:ph type="title"/>
          </p:nvPr>
        </p:nvSpPr>
        <p:spPr>
          <a:xfrm>
            <a:off x="1229244" y="902677"/>
            <a:ext cx="9733512" cy="1028577"/>
          </a:xfrm>
        </p:spPr>
        <p:txBody>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xmlns="" id="{9F8E1023-BF0A-B1E5-10D7-4860238D1D8B}"/>
              </a:ext>
            </a:extLst>
          </p:cNvPr>
          <p:cNvSpPr>
            <a:spLocks noGrp="1"/>
          </p:cNvSpPr>
          <p:nvPr>
            <p:ph type="body" idx="1"/>
          </p:nvPr>
        </p:nvSpPr>
        <p:spPr>
          <a:xfrm>
            <a:off x="1229244" y="2488345"/>
            <a:ext cx="9733512" cy="3138732"/>
          </a:xfrm>
        </p:spPr>
        <p:txBody>
          <a:bodyPr>
            <a:normAutofit/>
          </a:bodyPr>
          <a:lstStyle/>
          <a:p>
            <a:r>
              <a:rPr lang="en-IN"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xmlns="" val="339965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57D68-DBF4-BCFD-A9DD-CDD8F704337E}"/>
              </a:ext>
            </a:extLst>
          </p:cNvPr>
          <p:cNvSpPr>
            <a:spLocks noGrp="1"/>
          </p:cNvSpPr>
          <p:nvPr>
            <p:ph type="title"/>
          </p:nvPr>
        </p:nvSpPr>
        <p:spPr>
          <a:xfrm>
            <a:off x="2895599" y="937846"/>
            <a:ext cx="2850387" cy="614363"/>
          </a:xfrm>
        </p:spPr>
        <p:txBody>
          <a:bodyPr/>
          <a:lstStyle/>
          <a:p>
            <a:r>
              <a:rPr lang="en-IN" dirty="0"/>
              <a:t>agenda</a:t>
            </a:r>
          </a:p>
        </p:txBody>
      </p:sp>
      <p:sp>
        <p:nvSpPr>
          <p:cNvPr id="3" name="Text Placeholder 2">
            <a:extLst>
              <a:ext uri="{FF2B5EF4-FFF2-40B4-BE49-F238E27FC236}">
                <a16:creationId xmlns:a16="http://schemas.microsoft.com/office/drawing/2014/main" xmlns="" id="{3F0FADEC-E95F-C95F-C5BA-1AA254FA4044}"/>
              </a:ext>
            </a:extLst>
          </p:cNvPr>
          <p:cNvSpPr>
            <a:spLocks noGrp="1"/>
          </p:cNvSpPr>
          <p:nvPr>
            <p:ph type="body" idx="1"/>
          </p:nvPr>
        </p:nvSpPr>
        <p:spPr>
          <a:xfrm>
            <a:off x="4712676" y="1946031"/>
            <a:ext cx="6250079" cy="4138245"/>
          </a:xfrm>
        </p:spPr>
        <p:txBody>
          <a:bodyPr>
            <a:normAutofit/>
          </a:bodyPr>
          <a:lstStyle/>
          <a:p>
            <a:pPr marL="342900" indent="-342900" algn="l">
              <a:buFont typeface="Wingdings" panose="05000000000000000000" pitchFamily="2" charset="2"/>
              <a:buChar char="Ø"/>
            </a:pPr>
            <a:r>
              <a:rPr lang="en-IN" dirty="0"/>
              <a:t>Problem statement</a:t>
            </a:r>
          </a:p>
          <a:p>
            <a:pPr marL="342900" indent="-342900" algn="l">
              <a:buFont typeface="Wingdings" panose="05000000000000000000" pitchFamily="2" charset="2"/>
              <a:buChar char="Ø"/>
            </a:pPr>
            <a:r>
              <a:rPr lang="en-IN" dirty="0"/>
              <a:t>Project overview</a:t>
            </a:r>
          </a:p>
          <a:p>
            <a:pPr marL="342900" indent="-342900" algn="l">
              <a:buFont typeface="Wingdings" panose="05000000000000000000" pitchFamily="2" charset="2"/>
              <a:buChar char="Ø"/>
            </a:pPr>
            <a:r>
              <a:rPr lang="en-IN" dirty="0"/>
              <a:t>Who are the end users</a:t>
            </a:r>
          </a:p>
          <a:p>
            <a:pPr marL="342900" indent="-342900" algn="l">
              <a:buFont typeface="Wingdings" panose="05000000000000000000" pitchFamily="2" charset="2"/>
              <a:buChar char="Ø"/>
            </a:pPr>
            <a:r>
              <a:rPr lang="en-IN" dirty="0"/>
              <a:t>Our solution and its value proposition</a:t>
            </a:r>
          </a:p>
          <a:p>
            <a:pPr marL="342900" indent="-342900" algn="l">
              <a:buFont typeface="Wingdings" panose="05000000000000000000" pitchFamily="2" charset="2"/>
              <a:buChar char="Ø"/>
            </a:pPr>
            <a:r>
              <a:rPr lang="en-IN" dirty="0"/>
              <a:t>Dataset description</a:t>
            </a:r>
          </a:p>
          <a:p>
            <a:pPr marL="342900" indent="-342900" algn="l">
              <a:buFont typeface="Wingdings" panose="05000000000000000000" pitchFamily="2" charset="2"/>
              <a:buChar char="Ø"/>
            </a:pPr>
            <a:r>
              <a:rPr lang="en-IN" dirty="0"/>
              <a:t>The “WOW” in our solution</a:t>
            </a:r>
          </a:p>
          <a:p>
            <a:pPr marL="342900" indent="-342900" algn="l">
              <a:buFont typeface="Wingdings" panose="05000000000000000000" pitchFamily="2" charset="2"/>
              <a:buChar char="Ø"/>
            </a:pPr>
            <a:r>
              <a:rPr lang="en-IN" dirty="0"/>
              <a:t>Modelling</a:t>
            </a:r>
          </a:p>
          <a:p>
            <a:pPr marL="342900" indent="-342900" algn="l">
              <a:buFont typeface="Wingdings" panose="05000000000000000000" pitchFamily="2" charset="2"/>
              <a:buChar char="Ø"/>
            </a:pPr>
            <a:r>
              <a:rPr lang="en-IN" dirty="0"/>
              <a:t>Result</a:t>
            </a:r>
          </a:p>
          <a:p>
            <a:pPr marL="342900" indent="-342900" algn="l">
              <a:buFont typeface="Wingdings" panose="05000000000000000000" pitchFamily="2" charset="2"/>
              <a:buChar char="Ø"/>
            </a:pPr>
            <a:r>
              <a:rPr lang="en-IN" dirty="0"/>
              <a:t>Conclusion </a:t>
            </a:r>
          </a:p>
        </p:txBody>
      </p:sp>
    </p:spTree>
    <p:extLst>
      <p:ext uri="{BB962C8B-B14F-4D97-AF65-F5344CB8AC3E}">
        <p14:creationId xmlns:p14="http://schemas.microsoft.com/office/powerpoint/2010/main" xmlns=""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1A89F-1814-15AF-8B48-F276E92A00EE}"/>
              </a:ext>
            </a:extLst>
          </p:cNvPr>
          <p:cNvSpPr>
            <a:spLocks noGrp="1"/>
          </p:cNvSpPr>
          <p:nvPr>
            <p:ph type="title"/>
          </p:nvPr>
        </p:nvSpPr>
        <p:spPr>
          <a:xfrm>
            <a:off x="1323028" y="2485292"/>
            <a:ext cx="9733512" cy="661255"/>
          </a:xfrm>
        </p:spPr>
        <p:txBody>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xmlns="" id="{AB43BE8A-0DE9-5E8D-815E-CD29CF100FBC}"/>
              </a:ext>
            </a:extLst>
          </p:cNvPr>
          <p:cNvSpPr>
            <a:spLocks noGrp="1"/>
          </p:cNvSpPr>
          <p:nvPr>
            <p:ph type="body" idx="1"/>
          </p:nvPr>
        </p:nvSpPr>
        <p:spPr>
          <a:xfrm>
            <a:off x="1463705" y="3598986"/>
            <a:ext cx="9733512"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xmlns="" val="136820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A57A-3BC4-658C-B9FC-09DD9DDE5674}"/>
              </a:ext>
            </a:extLst>
          </p:cNvPr>
          <p:cNvSpPr>
            <a:spLocks noGrp="1"/>
          </p:cNvSpPr>
          <p:nvPr>
            <p:ph type="title"/>
          </p:nvPr>
        </p:nvSpPr>
        <p:spPr>
          <a:xfrm>
            <a:off x="1229244" y="937846"/>
            <a:ext cx="9733512" cy="731594"/>
          </a:xfrm>
        </p:spPr>
        <p:txBody>
          <a:bodyPr/>
          <a:lstStyle/>
          <a:p>
            <a:r>
              <a:rPr lang="en-IN" dirty="0"/>
              <a:t>Project overview</a:t>
            </a:r>
          </a:p>
        </p:txBody>
      </p:sp>
      <p:sp>
        <p:nvSpPr>
          <p:cNvPr id="3" name="Text Placeholder 2">
            <a:extLst>
              <a:ext uri="{FF2B5EF4-FFF2-40B4-BE49-F238E27FC236}">
                <a16:creationId xmlns:a16="http://schemas.microsoft.com/office/drawing/2014/main" xmlns=""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xmlns=""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xmlns=""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917003" y="1935163"/>
            <a:ext cx="6357994" cy="43894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32D2E-EB82-E1BC-9A3B-6E66BD38734E}"/>
              </a:ext>
            </a:extLst>
          </p:cNvPr>
          <p:cNvSpPr>
            <a:spLocks noGrp="1"/>
          </p:cNvSpPr>
          <p:nvPr>
            <p:ph type="title"/>
          </p:nvPr>
        </p:nvSpPr>
        <p:spPr>
          <a:xfrm>
            <a:off x="275492" y="386862"/>
            <a:ext cx="11641015" cy="1634271"/>
          </a:xfrm>
        </p:spPr>
        <p:txBody>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xmlns="" id="{0D640CC4-5CD3-E546-65B4-9568BD0A0C8F}"/>
              </a:ext>
            </a:extLst>
          </p:cNvPr>
          <p:cNvSpPr>
            <a:spLocks noGrp="1"/>
          </p:cNvSpPr>
          <p:nvPr>
            <p:ph type="body" idx="1"/>
          </p:nvPr>
        </p:nvSpPr>
        <p:spPr>
          <a:xfrm>
            <a:off x="1699846" y="2021133"/>
            <a:ext cx="9132277" cy="4110035"/>
          </a:xfrm>
        </p:spPr>
        <p:txBody>
          <a:bodyPr/>
          <a:lstStyle/>
          <a:p>
            <a:pPr marL="342900" indent="-342900" algn="l">
              <a:buFont typeface="Wingdings" panose="05000000000000000000" pitchFamily="2" charset="2"/>
              <a:buChar char="Ø"/>
            </a:pPr>
            <a:r>
              <a:rPr lang="en-IN"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dirty="0"/>
              <a:t>Sort &amp; filter: It helps to organize and analyse data more effectively.</a:t>
            </a:r>
          </a:p>
          <a:p>
            <a:pPr marL="342900" indent="-342900" algn="l">
              <a:buFont typeface="Wingdings" panose="05000000000000000000" pitchFamily="2" charset="2"/>
              <a:buChar char="Ø"/>
            </a:pPr>
            <a:r>
              <a:rPr lang="en-IN" dirty="0"/>
              <a:t>Pivot table: It is used to summarize and analyse the data.</a:t>
            </a:r>
          </a:p>
          <a:p>
            <a:pPr marL="342900" indent="-342900" algn="l">
              <a:buFont typeface="Wingdings" panose="05000000000000000000" pitchFamily="2" charset="2"/>
              <a:buChar char="Ø"/>
            </a:pPr>
            <a:r>
              <a:rPr lang="en-IN" dirty="0"/>
              <a:t>Chart: It is used to represent the data in visualisation.</a:t>
            </a:r>
          </a:p>
        </p:txBody>
      </p:sp>
    </p:spTree>
    <p:extLst>
      <p:ext uri="{BB962C8B-B14F-4D97-AF65-F5344CB8AC3E}">
        <p14:creationId xmlns:p14="http://schemas.microsoft.com/office/powerpoint/2010/main" xmlns=""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9A071-2E07-F161-AD59-23DA0B3BBCF1}"/>
              </a:ext>
            </a:extLst>
          </p:cNvPr>
          <p:cNvSpPr>
            <a:spLocks noGrp="1"/>
          </p:cNvSpPr>
          <p:nvPr>
            <p:ph type="title"/>
          </p:nvPr>
        </p:nvSpPr>
        <p:spPr>
          <a:xfrm>
            <a:off x="1229244" y="750644"/>
            <a:ext cx="9733512" cy="1259132"/>
          </a:xfrm>
        </p:spPr>
        <p:txBody>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xmlns="" id="{DF75C578-C07A-30C6-5BA8-9347DC2DF5D6}"/>
              </a:ext>
            </a:extLst>
          </p:cNvPr>
          <p:cNvSpPr>
            <a:spLocks noGrp="1"/>
          </p:cNvSpPr>
          <p:nvPr>
            <p:ph type="body" idx="1"/>
          </p:nvPr>
        </p:nvSpPr>
        <p:spPr>
          <a:xfrm>
            <a:off x="1229244" y="2009776"/>
            <a:ext cx="9733512" cy="1811947"/>
          </a:xfrm>
        </p:spPr>
        <p:txBody>
          <a:bodyPr/>
          <a:lstStyle/>
          <a:p>
            <a:pPr marL="342900" indent="-342900" algn="l">
              <a:buFont typeface="Wingdings" panose="05000000000000000000" pitchFamily="2" charset="2"/>
              <a:buChar char="Ø"/>
            </a:pPr>
            <a:r>
              <a:rPr lang="en-IN" dirty="0"/>
              <a:t>Employee dataset: It is obtained from the </a:t>
            </a:r>
            <a:r>
              <a:rPr lang="en-IN" dirty="0" err="1"/>
              <a:t>edunet</a:t>
            </a:r>
            <a:r>
              <a:rPr lang="en-IN" dirty="0"/>
              <a:t> dashboard.</a:t>
            </a:r>
          </a:p>
          <a:p>
            <a:pPr marL="342900" indent="-342900" algn="l">
              <a:buFont typeface="Wingdings" panose="05000000000000000000" pitchFamily="2" charset="2"/>
              <a:buChar char="Ø"/>
            </a:pPr>
            <a:r>
              <a:rPr lang="en-IN" dirty="0"/>
              <a:t>It has 11 features.</a:t>
            </a:r>
          </a:p>
          <a:p>
            <a:pPr marL="342900" indent="-342900" algn="l">
              <a:buFont typeface="Wingdings" panose="05000000000000000000" pitchFamily="2" charset="2"/>
              <a:buChar char="Ø"/>
            </a:pPr>
            <a:r>
              <a:rPr lang="en-IN" dirty="0"/>
              <a:t>I have taken 5 features</a:t>
            </a:r>
          </a:p>
        </p:txBody>
      </p:sp>
      <p:sp>
        <p:nvSpPr>
          <p:cNvPr id="5" name="TextBox 4">
            <a:extLst>
              <a:ext uri="{FF2B5EF4-FFF2-40B4-BE49-F238E27FC236}">
                <a16:creationId xmlns:a16="http://schemas.microsoft.com/office/drawing/2014/main" xmlns=""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xmlns=""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00469-C0DF-659E-3A0D-D845E4DE58B3}"/>
              </a:ext>
            </a:extLst>
          </p:cNvPr>
          <p:cNvSpPr>
            <a:spLocks noGrp="1"/>
          </p:cNvSpPr>
          <p:nvPr>
            <p:ph type="title"/>
          </p:nvPr>
        </p:nvSpPr>
        <p:spPr>
          <a:xfrm>
            <a:off x="1229244" y="820615"/>
            <a:ext cx="9733512" cy="1157531"/>
          </a:xfrm>
        </p:spPr>
        <p:txBody>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xmlns="" id="{AFA2E1CC-AFFF-B0A3-39B1-52510B1A25B0}"/>
              </a:ext>
            </a:extLst>
          </p:cNvPr>
          <p:cNvSpPr>
            <a:spLocks noGrp="1"/>
          </p:cNvSpPr>
          <p:nvPr>
            <p:ph type="body" idx="1"/>
          </p:nvPr>
        </p:nvSpPr>
        <p:spPr>
          <a:xfrm>
            <a:off x="550985" y="1978146"/>
            <a:ext cx="11324491" cy="3660654"/>
          </a:xfrm>
        </p:spPr>
        <p:txBody>
          <a:bodyPr/>
          <a:lstStyle/>
          <a:p>
            <a:pPr marL="342900" indent="-342900" algn="l">
              <a:buFont typeface="Wingdings" panose="05000000000000000000" pitchFamily="2" charset="2"/>
              <a:buChar char="Ø"/>
            </a:pPr>
            <a:r>
              <a:rPr lang="en-IN" dirty="0"/>
              <a:t>We used the formula for salary analysis:</a:t>
            </a:r>
          </a:p>
          <a:p>
            <a:r>
              <a:rPr lang="en-IN" b="1" dirty="0">
                <a:solidFill>
                  <a:schemeClr val="accent2"/>
                </a:solidFill>
              </a:rPr>
              <a:t>= IFS(Z8&gt;=5,”VERYHIGH”,Z8&gt;=,”HIGH”,Z8&gt;=3,”MED”,TRUE,”LOW”)</a:t>
            </a:r>
          </a:p>
        </p:txBody>
      </p:sp>
      <p:pic>
        <p:nvPicPr>
          <p:cNvPr id="4" name="Picture 3">
            <a:extLst>
              <a:ext uri="{FF2B5EF4-FFF2-40B4-BE49-F238E27FC236}">
                <a16:creationId xmlns:a16="http://schemas.microsoft.com/office/drawing/2014/main" xmlns="" id="{F31E4654-CE15-8293-E0C4-958B9CA15C59}"/>
              </a:ext>
            </a:extLst>
          </p:cNvPr>
          <p:cNvPicPr>
            <a:picLocks noChangeAspect="1"/>
          </p:cNvPicPr>
          <p:nvPr/>
        </p:nvPicPr>
        <p:blipFill>
          <a:blip r:embed="rId2" cstate="print"/>
          <a:stretch>
            <a:fillRect/>
          </a:stretch>
        </p:blipFill>
        <p:spPr>
          <a:xfrm>
            <a:off x="4888524" y="3577737"/>
            <a:ext cx="4372708" cy="2459648"/>
          </a:xfrm>
          <a:prstGeom prst="rect">
            <a:avLst/>
          </a:prstGeom>
        </p:spPr>
      </p:pic>
    </p:spTree>
    <p:extLst>
      <p:ext uri="{BB962C8B-B14F-4D97-AF65-F5344CB8AC3E}">
        <p14:creationId xmlns:p14="http://schemas.microsoft.com/office/powerpoint/2010/main" xmlns=""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TotalTime>
  <Words>398</Words>
  <Application>Microsoft Office PowerPoint</Application>
  <PresentationFormat>Custom</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Employee data analysis using excel</vt:lpstr>
      <vt:lpstr>Problem statement </vt:lpstr>
      <vt:lpstr>agenda</vt:lpstr>
      <vt:lpstr>Project title</vt:lpstr>
      <vt:lpstr>Project overview</vt:lpstr>
      <vt:lpstr>Who are the end users?</vt:lpstr>
      <vt:lpstr>Our solution and its value proposition </vt:lpstr>
      <vt:lpstr>Dataset description </vt:lpstr>
      <vt:lpstr>The “WOW” in our solution </vt:lpstr>
      <vt:lpstr>Modelling </vt:lpstr>
      <vt:lpstr>Slide 11</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ABINAYA GOPINATH</cp:lastModifiedBy>
  <cp:revision>2</cp:revision>
  <dcterms:created xsi:type="dcterms:W3CDTF">2024-08-27T07:15:37Z</dcterms:created>
  <dcterms:modified xsi:type="dcterms:W3CDTF">2024-08-27T16:12:36Z</dcterms:modified>
</cp:coreProperties>
</file>