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0" r:id="rId5"/>
  </p:sldMasterIdLst>
  <p:notesMasterIdLst>
    <p:notesMasterId r:id="rId40"/>
  </p:notesMasterIdLst>
  <p:sldIdLst>
    <p:sldId id="1074" r:id="rId6"/>
    <p:sldId id="1103" r:id="rId7"/>
    <p:sldId id="262" r:id="rId8"/>
    <p:sldId id="1077" r:id="rId9"/>
    <p:sldId id="263" r:id="rId10"/>
    <p:sldId id="265" r:id="rId11"/>
    <p:sldId id="266" r:id="rId12"/>
    <p:sldId id="269" r:id="rId13"/>
    <p:sldId id="272" r:id="rId14"/>
    <p:sldId id="1081" r:id="rId15"/>
    <p:sldId id="274" r:id="rId16"/>
    <p:sldId id="276" r:id="rId17"/>
    <p:sldId id="278" r:id="rId18"/>
    <p:sldId id="280" r:id="rId19"/>
    <p:sldId id="1100" r:id="rId20"/>
    <p:sldId id="283" r:id="rId21"/>
    <p:sldId id="285" r:id="rId22"/>
    <p:sldId id="1085" r:id="rId23"/>
    <p:sldId id="286" r:id="rId24"/>
    <p:sldId id="287" r:id="rId25"/>
    <p:sldId id="289" r:id="rId26"/>
    <p:sldId id="290" r:id="rId27"/>
    <p:sldId id="292" r:id="rId28"/>
    <p:sldId id="294" r:id="rId29"/>
    <p:sldId id="1089" r:id="rId30"/>
    <p:sldId id="295" r:id="rId31"/>
    <p:sldId id="1091" r:id="rId32"/>
    <p:sldId id="297" r:id="rId33"/>
    <p:sldId id="1092" r:id="rId34"/>
    <p:sldId id="298" r:id="rId35"/>
    <p:sldId id="300" r:id="rId36"/>
    <p:sldId id="302" r:id="rId37"/>
    <p:sldId id="303" r:id="rId38"/>
    <p:sldId id="1095" r:id="rId3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45" autoAdjust="0"/>
  </p:normalViewPr>
  <p:slideViewPr>
    <p:cSldViewPr snapToGrid="0">
      <p:cViewPr varScale="1">
        <p:scale>
          <a:sx n="92" d="100"/>
          <a:sy n="92" d="100"/>
        </p:scale>
        <p:origin x="11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e Nelson" userId="S::brie_elearningdoc.com#ext#@cisco.onmicrosoft.com::712abed6-64c6-4c4c-80f1-14676a42bb74" providerId="AD" clId="Web-{4DE0C9F1-C751-AFB5-EEDC-5F5819C3120A}"/>
    <pc:docChg chg="modSld">
      <pc:chgData name="Brie Nelson" userId="S::brie_elearningdoc.com#ext#@cisco.onmicrosoft.com::712abed6-64c6-4c4c-80f1-14676a42bb74" providerId="AD" clId="Web-{4DE0C9F1-C751-AFB5-EEDC-5F5819C3120A}" dt="2022-11-09T04:36:14.207" v="108" actId="20577"/>
      <pc:docMkLst>
        <pc:docMk/>
      </pc:docMkLst>
      <pc:sldChg chg="modSp">
        <pc:chgData name="Brie Nelson" userId="S::brie_elearningdoc.com#ext#@cisco.onmicrosoft.com::712abed6-64c6-4c4c-80f1-14676a42bb74" providerId="AD" clId="Web-{4DE0C9F1-C751-AFB5-EEDC-5F5819C3120A}" dt="2022-11-09T04:11:08.771" v="34" actId="20577"/>
        <pc:sldMkLst>
          <pc:docMk/>
          <pc:sldMk cId="0" sldId="286"/>
        </pc:sldMkLst>
        <pc:spChg chg="mod">
          <ac:chgData name="Brie Nelson" userId="S::brie_elearningdoc.com#ext#@cisco.onmicrosoft.com::712abed6-64c6-4c4c-80f1-14676a42bb74" providerId="AD" clId="Web-{4DE0C9F1-C751-AFB5-EEDC-5F5819C3120A}" dt="2022-11-09T04:11:08.771" v="34" actId="20577"/>
          <ac:spMkLst>
            <pc:docMk/>
            <pc:sldMk cId="0" sldId="286"/>
            <ac:spMk id="5" creationId="{00000000-0000-0000-0000-000000000000}"/>
          </ac:spMkLst>
        </pc:spChg>
      </pc:sldChg>
      <pc:sldChg chg="modSp">
        <pc:chgData name="Brie Nelson" userId="S::brie_elearningdoc.com#ext#@cisco.onmicrosoft.com::712abed6-64c6-4c4c-80f1-14676a42bb74" providerId="AD" clId="Web-{4DE0C9F1-C751-AFB5-EEDC-5F5819C3120A}" dt="2022-11-09T04:12:04.930" v="39"/>
        <pc:sldMkLst>
          <pc:docMk/>
          <pc:sldMk cId="0" sldId="294"/>
        </pc:sldMkLst>
        <pc:graphicFrameChg chg="modGraphic">
          <ac:chgData name="Brie Nelson" userId="S::brie_elearningdoc.com#ext#@cisco.onmicrosoft.com::712abed6-64c6-4c4c-80f1-14676a42bb74" providerId="AD" clId="Web-{4DE0C9F1-C751-AFB5-EEDC-5F5819C3120A}" dt="2022-11-09T04:12:04.930" v="39"/>
          <ac:graphicFrameMkLst>
            <pc:docMk/>
            <pc:sldMk cId="0" sldId="294"/>
            <ac:graphicFrameMk id="6" creationId="{1058249E-31DD-FFC4-7B5F-97D73251296D}"/>
          </ac:graphicFrameMkLst>
        </pc:graphicFrameChg>
      </pc:sldChg>
      <pc:sldChg chg="modSp">
        <pc:chgData name="Brie Nelson" userId="S::brie_elearningdoc.com#ext#@cisco.onmicrosoft.com::712abed6-64c6-4c4c-80f1-14676a42bb74" providerId="AD" clId="Web-{4DE0C9F1-C751-AFB5-EEDC-5F5819C3120A}" dt="2022-11-09T04:24:46.040" v="89" actId="1076"/>
        <pc:sldMkLst>
          <pc:docMk/>
          <pc:sldMk cId="0" sldId="298"/>
        </pc:sldMkLst>
        <pc:spChg chg="mod">
          <ac:chgData name="Brie Nelson" userId="S::brie_elearningdoc.com#ext#@cisco.onmicrosoft.com::712abed6-64c6-4c4c-80f1-14676a42bb74" providerId="AD" clId="Web-{4DE0C9F1-C751-AFB5-EEDC-5F5819C3120A}" dt="2022-11-09T04:24:46.040" v="89" actId="1076"/>
          <ac:spMkLst>
            <pc:docMk/>
            <pc:sldMk cId="0" sldId="298"/>
            <ac:spMk id="5" creationId="{00000000-0000-0000-0000-000000000000}"/>
          </ac:spMkLst>
        </pc:spChg>
      </pc:sldChg>
      <pc:sldChg chg="modSp">
        <pc:chgData name="Brie Nelson" userId="S::brie_elearningdoc.com#ext#@cisco.onmicrosoft.com::712abed6-64c6-4c4c-80f1-14676a42bb74" providerId="AD" clId="Web-{4DE0C9F1-C751-AFB5-EEDC-5F5819C3120A}" dt="2022-11-09T04:32:03.822" v="103" actId="20577"/>
        <pc:sldMkLst>
          <pc:docMk/>
          <pc:sldMk cId="0" sldId="303"/>
        </pc:sldMkLst>
        <pc:spChg chg="mod">
          <ac:chgData name="Brie Nelson" userId="S::brie_elearningdoc.com#ext#@cisco.onmicrosoft.com::712abed6-64c6-4c4c-80f1-14676a42bb74" providerId="AD" clId="Web-{4DE0C9F1-C751-AFB5-EEDC-5F5819C3120A}" dt="2022-11-09T04:32:03.822" v="103" actId="20577"/>
          <ac:spMkLst>
            <pc:docMk/>
            <pc:sldMk cId="0" sldId="303"/>
            <ac:spMk id="5" creationId="{00000000-0000-0000-0000-000000000000}"/>
          </ac:spMkLst>
        </pc:spChg>
      </pc:sldChg>
      <pc:sldChg chg="modSp">
        <pc:chgData name="Brie Nelson" userId="S::brie_elearningdoc.com#ext#@cisco.onmicrosoft.com::712abed6-64c6-4c4c-80f1-14676a42bb74" providerId="AD" clId="Web-{4DE0C9F1-C751-AFB5-EEDC-5F5819C3120A}" dt="2022-11-09T04:12:50.025" v="43"/>
        <pc:sldMkLst>
          <pc:docMk/>
          <pc:sldMk cId="826392832" sldId="1089"/>
        </pc:sldMkLst>
        <pc:graphicFrameChg chg="modGraphic">
          <ac:chgData name="Brie Nelson" userId="S::brie_elearningdoc.com#ext#@cisco.onmicrosoft.com::712abed6-64c6-4c4c-80f1-14676a42bb74" providerId="AD" clId="Web-{4DE0C9F1-C751-AFB5-EEDC-5F5819C3120A}" dt="2022-11-09T04:12:50.025" v="43"/>
          <ac:graphicFrameMkLst>
            <pc:docMk/>
            <pc:sldMk cId="826392832" sldId="1089"/>
            <ac:graphicFrameMk id="4" creationId="{94BC45E4-E3FD-B157-EB90-FFC60455258F}"/>
          </ac:graphicFrameMkLst>
        </pc:graphicFrameChg>
      </pc:sldChg>
      <pc:sldChg chg="delSp modSp">
        <pc:chgData name="Brie Nelson" userId="S::brie_elearningdoc.com#ext#@cisco.onmicrosoft.com::712abed6-64c6-4c4c-80f1-14676a42bb74" providerId="AD" clId="Web-{4DE0C9F1-C751-AFB5-EEDC-5F5819C3120A}" dt="2022-11-09T04:08:05.702" v="20"/>
        <pc:sldMkLst>
          <pc:docMk/>
          <pc:sldMk cId="1567832863" sldId="1092"/>
        </pc:sldMkLst>
        <pc:graphicFrameChg chg="modGraphic">
          <ac:chgData name="Brie Nelson" userId="S::brie_elearningdoc.com#ext#@cisco.onmicrosoft.com::712abed6-64c6-4c4c-80f1-14676a42bb74" providerId="AD" clId="Web-{4DE0C9F1-C751-AFB5-EEDC-5F5819C3120A}" dt="2022-11-09T04:08:05.702" v="20"/>
          <ac:graphicFrameMkLst>
            <pc:docMk/>
            <pc:sldMk cId="1567832863" sldId="1092"/>
            <ac:graphicFrameMk id="4" creationId="{B5000189-6EB0-091C-E448-F7440C098F05}"/>
          </ac:graphicFrameMkLst>
        </pc:graphicFrameChg>
        <pc:graphicFrameChg chg="del">
          <ac:chgData name="Brie Nelson" userId="S::brie_elearningdoc.com#ext#@cisco.onmicrosoft.com::712abed6-64c6-4c4c-80f1-14676a42bb74" providerId="AD" clId="Web-{4DE0C9F1-C751-AFB5-EEDC-5F5819C3120A}" dt="2022-11-09T04:02:23.244" v="0"/>
          <ac:graphicFrameMkLst>
            <pc:docMk/>
            <pc:sldMk cId="1567832863" sldId="1092"/>
            <ac:graphicFrameMk id="7" creationId="{C8DB8294-B777-DE09-0937-58B1F113ABA5}"/>
          </ac:graphicFrameMkLst>
        </pc:graphicFrameChg>
      </pc:sldChg>
      <pc:sldChg chg="modSp">
        <pc:chgData name="Brie Nelson" userId="S::brie_elearningdoc.com#ext#@cisco.onmicrosoft.com::712abed6-64c6-4c4c-80f1-14676a42bb74" providerId="AD" clId="Web-{4DE0C9F1-C751-AFB5-EEDC-5F5819C3120A}" dt="2022-11-09T04:36:14.207" v="108" actId="20577"/>
        <pc:sldMkLst>
          <pc:docMk/>
          <pc:sldMk cId="4266815401" sldId="1095"/>
        </pc:sldMkLst>
        <pc:spChg chg="mod">
          <ac:chgData name="Brie Nelson" userId="S::brie_elearningdoc.com#ext#@cisco.onmicrosoft.com::712abed6-64c6-4c4c-80f1-14676a42bb74" providerId="AD" clId="Web-{4DE0C9F1-C751-AFB5-EEDC-5F5819C3120A}" dt="2022-11-09T04:36:14.207" v="108" actId="20577"/>
          <ac:spMkLst>
            <pc:docMk/>
            <pc:sldMk cId="4266815401" sldId="1095"/>
            <ac:spMk id="5" creationId="{00000000-0000-0000-0000-000000000000}"/>
          </ac:spMkLst>
        </pc:spChg>
      </pc:sldChg>
      <pc:sldChg chg="modSp">
        <pc:chgData name="Brie Nelson" userId="S::brie_elearningdoc.com#ext#@cisco.onmicrosoft.com::712abed6-64c6-4c4c-80f1-14676a42bb74" providerId="AD" clId="Web-{4DE0C9F1-C751-AFB5-EEDC-5F5819C3120A}" dt="2022-11-09T04:09:25.018" v="26" actId="1076"/>
        <pc:sldMkLst>
          <pc:docMk/>
          <pc:sldMk cId="2426840431" sldId="1100"/>
        </pc:sldMkLst>
        <pc:graphicFrameChg chg="mod modGraphic">
          <ac:chgData name="Brie Nelson" userId="S::brie_elearningdoc.com#ext#@cisco.onmicrosoft.com::712abed6-64c6-4c4c-80f1-14676a42bb74" providerId="AD" clId="Web-{4DE0C9F1-C751-AFB5-EEDC-5F5819C3120A}" dt="2022-11-09T04:09:25.018" v="26" actId="1076"/>
          <ac:graphicFrameMkLst>
            <pc:docMk/>
            <pc:sldMk cId="2426840431" sldId="1100"/>
            <ac:graphicFrameMk id="4" creationId="{1AD3C29F-41C0-9869-D3D6-5C93E373967B}"/>
          </ac:graphicFrameMkLst>
        </pc:graphicFrameChg>
      </pc:sldChg>
    </pc:docChg>
  </pc:docChgLst>
  <pc:docChgLst>
    <pc:chgData name="Anna Bolen -X (abolen - UNICON INC at Cisco)" userId="8fcf5b57-97b6-40ce-9683-275924855fa8" providerId="ADAL" clId="{F566E472-8F62-4D47-B57B-6279AE323F0A}"/>
    <pc:docChg chg="modSld">
      <pc:chgData name="Anna Bolen -X (abolen - UNICON INC at Cisco)" userId="8fcf5b57-97b6-40ce-9683-275924855fa8" providerId="ADAL" clId="{F566E472-8F62-4D47-B57B-6279AE323F0A}" dt="2023-03-30T16:05:53.315" v="1"/>
      <pc:docMkLst>
        <pc:docMk/>
      </pc:docMkLst>
      <pc:sldChg chg="modSp modNotes">
        <pc:chgData name="Anna Bolen -X (abolen - UNICON INC at Cisco)" userId="8fcf5b57-97b6-40ce-9683-275924855fa8" providerId="ADAL" clId="{F566E472-8F62-4D47-B57B-6279AE323F0A}" dt="2023-03-30T16:05:47.968" v="0"/>
        <pc:sldMkLst>
          <pc:docMk/>
          <pc:sldMk cId="0" sldId="256"/>
        </pc:sldMkLst>
        <pc:spChg chg="mod">
          <ac:chgData name="Anna Bolen -X (abolen - UNICON INC at Cisco)" userId="8fcf5b57-97b6-40ce-9683-275924855fa8" providerId="ADAL" clId="{F566E472-8F62-4D47-B57B-6279AE323F0A}" dt="2023-03-30T16:05:47.968" v="0"/>
          <ac:spMkLst>
            <pc:docMk/>
            <pc:sldMk cId="0" sldId="256"/>
            <ac:spMk id="4" creationId="{00000000-0000-0000-0000-000000000000}"/>
          </ac:spMkLst>
        </pc:spChg>
      </pc:sldChg>
      <pc:sldChg chg="modSp modNotes">
        <pc:chgData name="Anna Bolen -X (abolen - UNICON INC at Cisco)" userId="8fcf5b57-97b6-40ce-9683-275924855fa8" providerId="ADAL" clId="{F566E472-8F62-4D47-B57B-6279AE323F0A}" dt="2023-03-30T16:05:47.968" v="0"/>
        <pc:sldMkLst>
          <pc:docMk/>
          <pc:sldMk cId="0" sldId="262"/>
        </pc:sldMkLst>
        <pc:spChg chg="mod">
          <ac:chgData name="Anna Bolen -X (abolen - UNICON INC at Cisco)" userId="8fcf5b57-97b6-40ce-9683-275924855fa8" providerId="ADAL" clId="{F566E472-8F62-4D47-B57B-6279AE323F0A}" dt="2023-03-30T16:05:47.968" v="0"/>
          <ac:spMkLst>
            <pc:docMk/>
            <pc:sldMk cId="0" sldId="262"/>
            <ac:spMk id="3" creationId="{00000000-0000-0000-0000-000000000000}"/>
          </ac:spMkLst>
        </pc:spChg>
      </pc:sldChg>
      <pc:sldChg chg="modTransition">
        <pc:chgData name="Anna Bolen -X (abolen - UNICON INC at Cisco)" userId="8fcf5b57-97b6-40ce-9683-275924855fa8" providerId="ADAL" clId="{F566E472-8F62-4D47-B57B-6279AE323F0A}" dt="2023-03-30T16:05:53.315" v="1"/>
        <pc:sldMkLst>
          <pc:docMk/>
          <pc:sldMk cId="3482539533" sldId="1099"/>
        </pc:sldMkLst>
      </pc:sldChg>
    </pc:docChg>
  </pc:docChgLst>
  <pc:docChgLst>
    <pc:chgData name="Anna Bolen -X (abolen - UNICON INC at Cisco)" userId="8fcf5b57-97b6-40ce-9683-275924855fa8" providerId="ADAL" clId="{444D0818-F84C-4D73-A98C-EA3C9131FF71}"/>
    <pc:docChg chg="undo custSel delSld modSld">
      <pc:chgData name="Anna Bolen -X (abolen - UNICON INC at Cisco)" userId="8fcf5b57-97b6-40ce-9683-275924855fa8" providerId="ADAL" clId="{444D0818-F84C-4D73-A98C-EA3C9131FF71}" dt="2022-11-10T17:38:30.767" v="200" actId="729"/>
      <pc:docMkLst>
        <pc:docMk/>
      </pc:docMkLst>
      <pc:sldChg chg="modSp mod">
        <pc:chgData name="Anna Bolen -X (abolen - UNICON INC at Cisco)" userId="8fcf5b57-97b6-40ce-9683-275924855fa8" providerId="ADAL" clId="{444D0818-F84C-4D73-A98C-EA3C9131FF71}" dt="2022-11-10T15:29:21.161" v="0" actId="14100"/>
        <pc:sldMkLst>
          <pc:docMk/>
          <pc:sldMk cId="0" sldId="256"/>
        </pc:sldMkLst>
        <pc:spChg chg="mod">
          <ac:chgData name="Anna Bolen -X (abolen - UNICON INC at Cisco)" userId="8fcf5b57-97b6-40ce-9683-275924855fa8" providerId="ADAL" clId="{444D0818-F84C-4D73-A98C-EA3C9131FF71}" dt="2022-11-10T15:29:21.161" v="0" actId="14100"/>
          <ac:spMkLst>
            <pc:docMk/>
            <pc:sldMk cId="0" sldId="256"/>
            <ac:spMk id="3" creationId="{00000000-0000-0000-0000-000000000000}"/>
          </ac:spMkLst>
        </pc:spChg>
      </pc:sldChg>
      <pc:sldChg chg="modNotesTx">
        <pc:chgData name="Anna Bolen -X (abolen - UNICON INC at Cisco)" userId="8fcf5b57-97b6-40ce-9683-275924855fa8" providerId="ADAL" clId="{444D0818-F84C-4D73-A98C-EA3C9131FF71}" dt="2022-11-10T15:51:04.149" v="51" actId="20577"/>
        <pc:sldMkLst>
          <pc:docMk/>
          <pc:sldMk cId="0" sldId="263"/>
        </pc:sldMkLst>
      </pc:sldChg>
      <pc:sldChg chg="delSp modSp mod modNotesTx">
        <pc:chgData name="Anna Bolen -X (abolen - UNICON INC at Cisco)" userId="8fcf5b57-97b6-40ce-9683-275924855fa8" providerId="ADAL" clId="{444D0818-F84C-4D73-A98C-EA3C9131FF71}" dt="2022-11-10T15:55:27.855" v="76" actId="20577"/>
        <pc:sldMkLst>
          <pc:docMk/>
          <pc:sldMk cId="0" sldId="265"/>
        </pc:sldMkLst>
        <pc:spChg chg="ord">
          <ac:chgData name="Anna Bolen -X (abolen - UNICON INC at Cisco)" userId="8fcf5b57-97b6-40ce-9683-275924855fa8" providerId="ADAL" clId="{444D0818-F84C-4D73-A98C-EA3C9131FF71}" dt="2022-11-10T15:52:45.106" v="66" actId="13244"/>
          <ac:spMkLst>
            <pc:docMk/>
            <pc:sldMk cId="0" sldId="265"/>
            <ac:spMk id="4" creationId="{497A7A50-4C43-EBA2-7260-16C582964CBB}"/>
          </ac:spMkLst>
        </pc:spChg>
        <pc:spChg chg="del mod">
          <ac:chgData name="Anna Bolen -X (abolen - UNICON INC at Cisco)" userId="8fcf5b57-97b6-40ce-9683-275924855fa8" providerId="ADAL" clId="{444D0818-F84C-4D73-A98C-EA3C9131FF71}" dt="2022-11-10T15:52:35.080" v="65" actId="478"/>
          <ac:spMkLst>
            <pc:docMk/>
            <pc:sldMk cId="0" sldId="265"/>
            <ac:spMk id="5" creationId="{00000000-0000-0000-0000-000000000000}"/>
          </ac:spMkLst>
        </pc:spChg>
        <pc:spChg chg="ord">
          <ac:chgData name="Anna Bolen -X (abolen - UNICON INC at Cisco)" userId="8fcf5b57-97b6-40ce-9683-275924855fa8" providerId="ADAL" clId="{444D0818-F84C-4D73-A98C-EA3C9131FF71}" dt="2022-11-10T15:52:20.042" v="64" actId="13244"/>
          <ac:spMkLst>
            <pc:docMk/>
            <pc:sldMk cId="0" sldId="265"/>
            <ac:spMk id="6" creationId="{6D89B345-A757-DF46-F572-6BE889C2E262}"/>
          </ac:spMkLst>
        </pc:spChg>
        <pc:spChg chg="ord">
          <ac:chgData name="Anna Bolen -X (abolen - UNICON INC at Cisco)" userId="8fcf5b57-97b6-40ce-9683-275924855fa8" providerId="ADAL" clId="{444D0818-F84C-4D73-A98C-EA3C9131FF71}" dt="2022-11-10T15:52:55.940" v="67" actId="13244"/>
          <ac:spMkLst>
            <pc:docMk/>
            <pc:sldMk cId="0" sldId="265"/>
            <ac:spMk id="10" creationId="{23476DEE-323A-BCC9-417E-7E2398592EEA}"/>
          </ac:spMkLst>
        </pc:spChg>
        <pc:spChg chg="ord">
          <ac:chgData name="Anna Bolen -X (abolen - UNICON INC at Cisco)" userId="8fcf5b57-97b6-40ce-9683-275924855fa8" providerId="ADAL" clId="{444D0818-F84C-4D73-A98C-EA3C9131FF71}" dt="2022-11-10T15:51:54.021" v="61" actId="13244"/>
          <ac:spMkLst>
            <pc:docMk/>
            <pc:sldMk cId="0" sldId="265"/>
            <ac:spMk id="11" creationId="{266BA6ED-C283-8897-EB93-B4A4BACB1627}"/>
          </ac:spMkLst>
        </pc:spChg>
        <pc:spChg chg="ord">
          <ac:chgData name="Anna Bolen -X (abolen - UNICON INC at Cisco)" userId="8fcf5b57-97b6-40ce-9683-275924855fa8" providerId="ADAL" clId="{444D0818-F84C-4D73-A98C-EA3C9131FF71}" dt="2022-11-10T15:51:28.276" v="60" actId="13244"/>
          <ac:spMkLst>
            <pc:docMk/>
            <pc:sldMk cId="0" sldId="265"/>
            <ac:spMk id="25" creationId="{00000000-0000-0000-0000-000000000000}"/>
          </ac:spMkLst>
        </pc:spChg>
        <pc:picChg chg="ord">
          <ac:chgData name="Anna Bolen -X (abolen - UNICON INC at Cisco)" userId="8fcf5b57-97b6-40ce-9683-275924855fa8" providerId="ADAL" clId="{444D0818-F84C-4D73-A98C-EA3C9131FF71}" dt="2022-11-10T15:52:05.577" v="62" actId="13244"/>
          <ac:picMkLst>
            <pc:docMk/>
            <pc:sldMk cId="0" sldId="265"/>
            <ac:picMk id="8" creationId="{C8BCD13E-FE88-47E9-AA21-E33081D2D358}"/>
          </ac:picMkLst>
        </pc:picChg>
        <pc:picChg chg="ord">
          <ac:chgData name="Anna Bolen -X (abolen - UNICON INC at Cisco)" userId="8fcf5b57-97b6-40ce-9683-275924855fa8" providerId="ADAL" clId="{444D0818-F84C-4D73-A98C-EA3C9131FF71}" dt="2022-11-10T15:52:10.551" v="63" actId="13244"/>
          <ac:picMkLst>
            <pc:docMk/>
            <pc:sldMk cId="0" sldId="265"/>
            <ac:picMk id="9" creationId="{97A371F7-1288-63EC-3C37-1572F27C3720}"/>
          </ac:picMkLst>
        </pc:picChg>
      </pc:sldChg>
      <pc:sldChg chg="modSp mod">
        <pc:chgData name="Anna Bolen -X (abolen - UNICON INC at Cisco)" userId="8fcf5b57-97b6-40ce-9683-275924855fa8" providerId="ADAL" clId="{444D0818-F84C-4D73-A98C-EA3C9131FF71}" dt="2022-11-10T15:53:36.228" v="68" actId="14100"/>
        <pc:sldMkLst>
          <pc:docMk/>
          <pc:sldMk cId="0" sldId="266"/>
        </pc:sldMkLst>
        <pc:spChg chg="mod">
          <ac:chgData name="Anna Bolen -X (abolen - UNICON INC at Cisco)" userId="8fcf5b57-97b6-40ce-9683-275924855fa8" providerId="ADAL" clId="{444D0818-F84C-4D73-A98C-EA3C9131FF71}" dt="2022-11-10T15:53:36.228" v="68" actId="14100"/>
          <ac:spMkLst>
            <pc:docMk/>
            <pc:sldMk cId="0" sldId="266"/>
            <ac:spMk id="5" creationId="{00000000-0000-0000-0000-000000000000}"/>
          </ac:spMkLst>
        </pc:spChg>
      </pc:sldChg>
      <pc:sldChg chg="modSp mod">
        <pc:chgData name="Anna Bolen -X (abolen - UNICON INC at Cisco)" userId="8fcf5b57-97b6-40ce-9683-275924855fa8" providerId="ADAL" clId="{444D0818-F84C-4D73-A98C-EA3C9131FF71}" dt="2022-11-10T15:55:53.906" v="77" actId="14100"/>
        <pc:sldMkLst>
          <pc:docMk/>
          <pc:sldMk cId="0" sldId="267"/>
        </pc:sldMkLst>
        <pc:spChg chg="mod">
          <ac:chgData name="Anna Bolen -X (abolen - UNICON INC at Cisco)" userId="8fcf5b57-97b6-40ce-9683-275924855fa8" providerId="ADAL" clId="{444D0818-F84C-4D73-A98C-EA3C9131FF71}" dt="2022-11-10T15:55:53.906" v="77" actId="14100"/>
          <ac:spMkLst>
            <pc:docMk/>
            <pc:sldMk cId="0" sldId="267"/>
            <ac:spMk id="3" creationId="{00000000-0000-0000-0000-000000000000}"/>
          </ac:spMkLst>
        </pc:spChg>
      </pc:sldChg>
      <pc:sldChg chg="modSp mod">
        <pc:chgData name="Anna Bolen -X (abolen - UNICON INC at Cisco)" userId="8fcf5b57-97b6-40ce-9683-275924855fa8" providerId="ADAL" clId="{444D0818-F84C-4D73-A98C-EA3C9131FF71}" dt="2022-11-10T15:56:47.270" v="90" actId="14100"/>
        <pc:sldMkLst>
          <pc:docMk/>
          <pc:sldMk cId="0" sldId="269"/>
        </pc:sldMkLst>
        <pc:spChg chg="mod">
          <ac:chgData name="Anna Bolen -X (abolen - UNICON INC at Cisco)" userId="8fcf5b57-97b6-40ce-9683-275924855fa8" providerId="ADAL" clId="{444D0818-F84C-4D73-A98C-EA3C9131FF71}" dt="2022-11-10T15:56:07.136" v="78" actId="14100"/>
          <ac:spMkLst>
            <pc:docMk/>
            <pc:sldMk cId="0" sldId="269"/>
            <ac:spMk id="3" creationId="{00000000-0000-0000-0000-000000000000}"/>
          </ac:spMkLst>
        </pc:spChg>
        <pc:spChg chg="mod">
          <ac:chgData name="Anna Bolen -X (abolen - UNICON INC at Cisco)" userId="8fcf5b57-97b6-40ce-9683-275924855fa8" providerId="ADAL" clId="{444D0818-F84C-4D73-A98C-EA3C9131FF71}" dt="2022-11-10T15:56:47.270" v="90" actId="14100"/>
          <ac:spMkLst>
            <pc:docMk/>
            <pc:sldMk cId="0" sldId="269"/>
            <ac:spMk id="5" creationId="{00000000-0000-0000-0000-000000000000}"/>
          </ac:spMkLst>
        </pc:spChg>
      </pc:sldChg>
      <pc:sldChg chg="modSp mod">
        <pc:chgData name="Anna Bolen -X (abolen - UNICON INC at Cisco)" userId="8fcf5b57-97b6-40ce-9683-275924855fa8" providerId="ADAL" clId="{444D0818-F84C-4D73-A98C-EA3C9131FF71}" dt="2022-11-10T15:57:11.928" v="93" actId="14100"/>
        <pc:sldMkLst>
          <pc:docMk/>
          <pc:sldMk cId="0" sldId="270"/>
        </pc:sldMkLst>
        <pc:spChg chg="mod">
          <ac:chgData name="Anna Bolen -X (abolen - UNICON INC at Cisco)" userId="8fcf5b57-97b6-40ce-9683-275924855fa8" providerId="ADAL" clId="{444D0818-F84C-4D73-A98C-EA3C9131FF71}" dt="2022-11-10T15:57:11.928" v="93" actId="14100"/>
          <ac:spMkLst>
            <pc:docMk/>
            <pc:sldMk cId="0" sldId="270"/>
            <ac:spMk id="5" creationId="{00000000-0000-0000-0000-000000000000}"/>
          </ac:spMkLst>
        </pc:spChg>
      </pc:sldChg>
      <pc:sldChg chg="modSp mod">
        <pc:chgData name="Anna Bolen -X (abolen - UNICON INC at Cisco)" userId="8fcf5b57-97b6-40ce-9683-275924855fa8" providerId="ADAL" clId="{444D0818-F84C-4D73-A98C-EA3C9131FF71}" dt="2022-11-10T15:57:24.844" v="96" actId="14100"/>
        <pc:sldMkLst>
          <pc:docMk/>
          <pc:sldMk cId="0" sldId="272"/>
        </pc:sldMkLst>
        <pc:spChg chg="mod">
          <ac:chgData name="Anna Bolen -X (abolen - UNICON INC at Cisco)" userId="8fcf5b57-97b6-40ce-9683-275924855fa8" providerId="ADAL" clId="{444D0818-F84C-4D73-A98C-EA3C9131FF71}" dt="2022-11-10T15:57:24.844" v="96" actId="14100"/>
          <ac:spMkLst>
            <pc:docMk/>
            <pc:sldMk cId="0" sldId="272"/>
            <ac:spMk id="3" creationId="{00000000-0000-0000-0000-000000000000}"/>
          </ac:spMkLst>
        </pc:spChg>
        <pc:spChg chg="mod">
          <ac:chgData name="Anna Bolen -X (abolen - UNICON INC at Cisco)" userId="8fcf5b57-97b6-40ce-9683-275924855fa8" providerId="ADAL" clId="{444D0818-F84C-4D73-A98C-EA3C9131FF71}" dt="2022-11-10T15:57:18.135" v="95" actId="20577"/>
          <ac:spMkLst>
            <pc:docMk/>
            <pc:sldMk cId="0" sldId="272"/>
            <ac:spMk id="5" creationId="{00000000-0000-0000-0000-000000000000}"/>
          </ac:spMkLst>
        </pc:spChg>
      </pc:sldChg>
      <pc:sldChg chg="modSp mod">
        <pc:chgData name="Anna Bolen -X (abolen - UNICON INC at Cisco)" userId="8fcf5b57-97b6-40ce-9683-275924855fa8" providerId="ADAL" clId="{444D0818-F84C-4D73-A98C-EA3C9131FF71}" dt="2022-11-10T15:57:54.402" v="99" actId="12"/>
        <pc:sldMkLst>
          <pc:docMk/>
          <pc:sldMk cId="0" sldId="274"/>
        </pc:sldMkLst>
        <pc:spChg chg="mod">
          <ac:chgData name="Anna Bolen -X (abolen - UNICON INC at Cisco)" userId="8fcf5b57-97b6-40ce-9683-275924855fa8" providerId="ADAL" clId="{444D0818-F84C-4D73-A98C-EA3C9131FF71}" dt="2022-11-10T15:57:54.402" v="99" actId="12"/>
          <ac:spMkLst>
            <pc:docMk/>
            <pc:sldMk cId="0" sldId="274"/>
            <ac:spMk id="5" creationId="{00000000-0000-0000-0000-000000000000}"/>
          </ac:spMkLst>
        </pc:spChg>
      </pc:sldChg>
      <pc:sldChg chg="modSp mod">
        <pc:chgData name="Anna Bolen -X (abolen - UNICON INC at Cisco)" userId="8fcf5b57-97b6-40ce-9683-275924855fa8" providerId="ADAL" clId="{444D0818-F84C-4D73-A98C-EA3C9131FF71}" dt="2022-11-10T15:58:21.695" v="100" actId="14100"/>
        <pc:sldMkLst>
          <pc:docMk/>
          <pc:sldMk cId="0" sldId="278"/>
        </pc:sldMkLst>
        <pc:spChg chg="mod">
          <ac:chgData name="Anna Bolen -X (abolen - UNICON INC at Cisco)" userId="8fcf5b57-97b6-40ce-9683-275924855fa8" providerId="ADAL" clId="{444D0818-F84C-4D73-A98C-EA3C9131FF71}" dt="2022-11-10T15:58:21.695" v="100" actId="14100"/>
          <ac:spMkLst>
            <pc:docMk/>
            <pc:sldMk cId="0" sldId="278"/>
            <ac:spMk id="3" creationId="{00000000-0000-0000-0000-000000000000}"/>
          </ac:spMkLst>
        </pc:spChg>
      </pc:sldChg>
      <pc:sldChg chg="modSp mod">
        <pc:chgData name="Anna Bolen -X (abolen - UNICON INC at Cisco)" userId="8fcf5b57-97b6-40ce-9683-275924855fa8" providerId="ADAL" clId="{444D0818-F84C-4D73-A98C-EA3C9131FF71}" dt="2022-11-10T16:12:26.228" v="127" actId="13244"/>
        <pc:sldMkLst>
          <pc:docMk/>
          <pc:sldMk cId="0" sldId="286"/>
        </pc:sldMkLst>
        <pc:spChg chg="mod">
          <ac:chgData name="Anna Bolen -X (abolen - UNICON INC at Cisco)" userId="8fcf5b57-97b6-40ce-9683-275924855fa8" providerId="ADAL" clId="{444D0818-F84C-4D73-A98C-EA3C9131FF71}" dt="2022-11-10T15:59:47.653" v="106" actId="14100"/>
          <ac:spMkLst>
            <pc:docMk/>
            <pc:sldMk cId="0" sldId="286"/>
            <ac:spMk id="3" creationId="{00000000-0000-0000-0000-000000000000}"/>
          </ac:spMkLst>
        </pc:spChg>
        <pc:spChg chg="mod">
          <ac:chgData name="Anna Bolen -X (abolen - UNICON INC at Cisco)" userId="8fcf5b57-97b6-40ce-9683-275924855fa8" providerId="ADAL" clId="{444D0818-F84C-4D73-A98C-EA3C9131FF71}" dt="2022-11-10T15:59:51.416" v="107" actId="14100"/>
          <ac:spMkLst>
            <pc:docMk/>
            <pc:sldMk cId="0" sldId="286"/>
            <ac:spMk id="5" creationId="{00000000-0000-0000-0000-000000000000}"/>
          </ac:spMkLst>
        </pc:spChg>
        <pc:spChg chg="ord">
          <ac:chgData name="Anna Bolen -X (abolen - UNICON INC at Cisco)" userId="8fcf5b57-97b6-40ce-9683-275924855fa8" providerId="ADAL" clId="{444D0818-F84C-4D73-A98C-EA3C9131FF71}" dt="2022-11-10T15:59:54.128" v="108" actId="13244"/>
          <ac:spMkLst>
            <pc:docMk/>
            <pc:sldMk cId="0" sldId="286"/>
            <ac:spMk id="25" creationId="{00000000-0000-0000-0000-000000000000}"/>
          </ac:spMkLst>
        </pc:spChg>
        <pc:graphicFrameChg chg="mod ord modGraphic">
          <ac:chgData name="Anna Bolen -X (abolen - UNICON INC at Cisco)" userId="8fcf5b57-97b6-40ce-9683-275924855fa8" providerId="ADAL" clId="{444D0818-F84C-4D73-A98C-EA3C9131FF71}" dt="2022-11-10T16:12:26.228" v="127" actId="13244"/>
          <ac:graphicFrameMkLst>
            <pc:docMk/>
            <pc:sldMk cId="0" sldId="286"/>
            <ac:graphicFrameMk id="4" creationId="{43132271-2C66-5578-C661-99E9B7095DF5}"/>
          </ac:graphicFrameMkLst>
        </pc:graphicFrameChg>
      </pc:sldChg>
      <pc:sldChg chg="modSp mod modNotesTx">
        <pc:chgData name="Anna Bolen -X (abolen - UNICON INC at Cisco)" userId="8fcf5b57-97b6-40ce-9683-275924855fa8" providerId="ADAL" clId="{444D0818-F84C-4D73-A98C-EA3C9131FF71}" dt="2022-11-10T17:34:58.259" v="168" actId="20577"/>
        <pc:sldMkLst>
          <pc:docMk/>
          <pc:sldMk cId="0" sldId="287"/>
        </pc:sldMkLst>
        <pc:spChg chg="mod">
          <ac:chgData name="Anna Bolen -X (abolen - UNICON INC at Cisco)" userId="8fcf5b57-97b6-40ce-9683-275924855fa8" providerId="ADAL" clId="{444D0818-F84C-4D73-A98C-EA3C9131FF71}" dt="2022-11-10T16:04:04.067" v="116" actId="14100"/>
          <ac:spMkLst>
            <pc:docMk/>
            <pc:sldMk cId="0" sldId="287"/>
            <ac:spMk id="3" creationId="{00000000-0000-0000-0000-000000000000}"/>
          </ac:spMkLst>
        </pc:spChg>
        <pc:graphicFrameChg chg="ord modGraphic">
          <ac:chgData name="Anna Bolen -X (abolen - UNICON INC at Cisco)" userId="8fcf5b57-97b6-40ce-9683-275924855fa8" providerId="ADAL" clId="{444D0818-F84C-4D73-A98C-EA3C9131FF71}" dt="2022-11-10T17:30:39.797" v="140" actId="13244"/>
          <ac:graphicFrameMkLst>
            <pc:docMk/>
            <pc:sldMk cId="0" sldId="287"/>
            <ac:graphicFrameMk id="4" creationId="{DDFD4C45-F28A-1BBF-9F8F-07FB7244494E}"/>
          </ac:graphicFrameMkLst>
        </pc:graphicFrameChg>
      </pc:sldChg>
      <pc:sldChg chg="modNotesTx">
        <pc:chgData name="Anna Bolen -X (abolen - UNICON INC at Cisco)" userId="8fcf5b57-97b6-40ce-9683-275924855fa8" providerId="ADAL" clId="{444D0818-F84C-4D73-A98C-EA3C9131FF71}" dt="2022-11-10T17:35:10.792" v="177" actId="20577"/>
        <pc:sldMkLst>
          <pc:docMk/>
          <pc:sldMk cId="0" sldId="289"/>
        </pc:sldMkLst>
      </pc:sldChg>
      <pc:sldChg chg="modSp mod">
        <pc:chgData name="Anna Bolen -X (abolen - UNICON INC at Cisco)" userId="8fcf5b57-97b6-40ce-9683-275924855fa8" providerId="ADAL" clId="{444D0818-F84C-4D73-A98C-EA3C9131FF71}" dt="2022-11-10T16:04:24.669" v="118" actId="14100"/>
        <pc:sldMkLst>
          <pc:docMk/>
          <pc:sldMk cId="0" sldId="290"/>
        </pc:sldMkLst>
        <pc:spChg chg="mod">
          <ac:chgData name="Anna Bolen -X (abolen - UNICON INC at Cisco)" userId="8fcf5b57-97b6-40ce-9683-275924855fa8" providerId="ADAL" clId="{444D0818-F84C-4D73-A98C-EA3C9131FF71}" dt="2022-11-10T16:04:24.669" v="118" actId="14100"/>
          <ac:spMkLst>
            <pc:docMk/>
            <pc:sldMk cId="0" sldId="290"/>
            <ac:spMk id="3" creationId="{00000000-0000-0000-0000-000000000000}"/>
          </ac:spMkLst>
        </pc:spChg>
      </pc:sldChg>
      <pc:sldChg chg="modSp mod">
        <pc:chgData name="Anna Bolen -X (abolen - UNICON INC at Cisco)" userId="8fcf5b57-97b6-40ce-9683-275924855fa8" providerId="ADAL" clId="{444D0818-F84C-4D73-A98C-EA3C9131FF71}" dt="2022-11-10T16:04:41.184" v="119" actId="14100"/>
        <pc:sldMkLst>
          <pc:docMk/>
          <pc:sldMk cId="0" sldId="292"/>
        </pc:sldMkLst>
        <pc:spChg chg="mod">
          <ac:chgData name="Anna Bolen -X (abolen - UNICON INC at Cisco)" userId="8fcf5b57-97b6-40ce-9683-275924855fa8" providerId="ADAL" clId="{444D0818-F84C-4D73-A98C-EA3C9131FF71}" dt="2022-11-10T16:04:41.184" v="119" actId="14100"/>
          <ac:spMkLst>
            <pc:docMk/>
            <pc:sldMk cId="0" sldId="292"/>
            <ac:spMk id="2" creationId="{00000000-0000-0000-0000-000000000000}"/>
          </ac:spMkLst>
        </pc:spChg>
      </pc:sldChg>
      <pc:sldChg chg="modSp mod modNotesTx">
        <pc:chgData name="Anna Bolen -X (abolen - UNICON INC at Cisco)" userId="8fcf5b57-97b6-40ce-9683-275924855fa8" providerId="ADAL" clId="{444D0818-F84C-4D73-A98C-EA3C9131FF71}" dt="2022-11-10T17:31:03.570" v="141" actId="14100"/>
        <pc:sldMkLst>
          <pc:docMk/>
          <pc:sldMk cId="0" sldId="294"/>
        </pc:sldMkLst>
        <pc:spChg chg="mod">
          <ac:chgData name="Anna Bolen -X (abolen - UNICON INC at Cisco)" userId="8fcf5b57-97b6-40ce-9683-275924855fa8" providerId="ADAL" clId="{444D0818-F84C-4D73-A98C-EA3C9131FF71}" dt="2022-11-10T17:31:03.570" v="141" actId="14100"/>
          <ac:spMkLst>
            <pc:docMk/>
            <pc:sldMk cId="0" sldId="294"/>
            <ac:spMk id="3" creationId="{00000000-0000-0000-0000-000000000000}"/>
          </ac:spMkLst>
        </pc:spChg>
        <pc:graphicFrameChg chg="ord modGraphic">
          <ac:chgData name="Anna Bolen -X (abolen - UNICON INC at Cisco)" userId="8fcf5b57-97b6-40ce-9683-275924855fa8" providerId="ADAL" clId="{444D0818-F84C-4D73-A98C-EA3C9131FF71}" dt="2022-11-10T16:11:29.583" v="122" actId="13244"/>
          <ac:graphicFrameMkLst>
            <pc:docMk/>
            <pc:sldMk cId="0" sldId="294"/>
            <ac:graphicFrameMk id="6" creationId="{1058249E-31DD-FFC4-7B5F-97D73251296D}"/>
          </ac:graphicFrameMkLst>
        </pc:graphicFrameChg>
      </pc:sldChg>
      <pc:sldChg chg="modSp mod">
        <pc:chgData name="Anna Bolen -X (abolen - UNICON INC at Cisco)" userId="8fcf5b57-97b6-40ce-9683-275924855fa8" providerId="ADAL" clId="{444D0818-F84C-4D73-A98C-EA3C9131FF71}" dt="2022-11-10T17:31:25.493" v="144" actId="14100"/>
        <pc:sldMkLst>
          <pc:docMk/>
          <pc:sldMk cId="0" sldId="295"/>
        </pc:sldMkLst>
        <pc:spChg chg="mod">
          <ac:chgData name="Anna Bolen -X (abolen - UNICON INC at Cisco)" userId="8fcf5b57-97b6-40ce-9683-275924855fa8" providerId="ADAL" clId="{444D0818-F84C-4D73-A98C-EA3C9131FF71}" dt="2022-11-10T17:31:25.493" v="144" actId="14100"/>
          <ac:spMkLst>
            <pc:docMk/>
            <pc:sldMk cId="0" sldId="295"/>
            <ac:spMk id="3" creationId="{00000000-0000-0000-0000-000000000000}"/>
          </ac:spMkLst>
        </pc:spChg>
      </pc:sldChg>
      <pc:sldChg chg="modSp mod modNotesTx">
        <pc:chgData name="Anna Bolen -X (abolen - UNICON INC at Cisco)" userId="8fcf5b57-97b6-40ce-9683-275924855fa8" providerId="ADAL" clId="{444D0818-F84C-4D73-A98C-EA3C9131FF71}" dt="2022-11-10T17:36:56.545" v="189" actId="20577"/>
        <pc:sldMkLst>
          <pc:docMk/>
          <pc:sldMk cId="0" sldId="298"/>
        </pc:sldMkLst>
        <pc:spChg chg="mod">
          <ac:chgData name="Anna Bolen -X (abolen - UNICON INC at Cisco)" userId="8fcf5b57-97b6-40ce-9683-275924855fa8" providerId="ADAL" clId="{444D0818-F84C-4D73-A98C-EA3C9131FF71}" dt="2022-11-10T17:32:26.824" v="148" actId="14100"/>
          <ac:spMkLst>
            <pc:docMk/>
            <pc:sldMk cId="0" sldId="298"/>
            <ac:spMk id="3" creationId="{00000000-0000-0000-0000-000000000000}"/>
          </ac:spMkLst>
        </pc:spChg>
      </pc:sldChg>
      <pc:sldChg chg="modSp del mod">
        <pc:chgData name="Anna Bolen -X (abolen - UNICON INC at Cisco)" userId="8fcf5b57-97b6-40ce-9683-275924855fa8" providerId="ADAL" clId="{444D0818-F84C-4D73-A98C-EA3C9131FF71}" dt="2022-11-10T17:36:45.419" v="178" actId="2696"/>
        <pc:sldMkLst>
          <pc:docMk/>
          <pc:sldMk cId="0" sldId="299"/>
        </pc:sldMkLst>
        <pc:spChg chg="mod">
          <ac:chgData name="Anna Bolen -X (abolen - UNICON INC at Cisco)" userId="8fcf5b57-97b6-40ce-9683-275924855fa8" providerId="ADAL" clId="{444D0818-F84C-4D73-A98C-EA3C9131FF71}" dt="2022-11-10T17:32:46.623" v="149" actId="12"/>
          <ac:spMkLst>
            <pc:docMk/>
            <pc:sldMk cId="0" sldId="299"/>
            <ac:spMk id="5" creationId="{00000000-0000-0000-0000-000000000000}"/>
          </ac:spMkLst>
        </pc:spChg>
      </pc:sldChg>
      <pc:sldChg chg="modSp mod">
        <pc:chgData name="Anna Bolen -X (abolen - UNICON INC at Cisco)" userId="8fcf5b57-97b6-40ce-9683-275924855fa8" providerId="ADAL" clId="{444D0818-F84C-4D73-A98C-EA3C9131FF71}" dt="2022-11-10T17:37:18.583" v="190" actId="14100"/>
        <pc:sldMkLst>
          <pc:docMk/>
          <pc:sldMk cId="0" sldId="300"/>
        </pc:sldMkLst>
        <pc:spChg chg="mod">
          <ac:chgData name="Anna Bolen -X (abolen - UNICON INC at Cisco)" userId="8fcf5b57-97b6-40ce-9683-275924855fa8" providerId="ADAL" clId="{444D0818-F84C-4D73-A98C-EA3C9131FF71}" dt="2022-11-10T17:37:18.583" v="190" actId="14100"/>
          <ac:spMkLst>
            <pc:docMk/>
            <pc:sldMk cId="0" sldId="300"/>
            <ac:spMk id="3" creationId="{00000000-0000-0000-0000-000000000000}"/>
          </ac:spMkLst>
        </pc:spChg>
      </pc:sldChg>
      <pc:sldChg chg="modSp mod">
        <pc:chgData name="Anna Bolen -X (abolen - UNICON INC at Cisco)" userId="8fcf5b57-97b6-40ce-9683-275924855fa8" providerId="ADAL" clId="{444D0818-F84C-4D73-A98C-EA3C9131FF71}" dt="2022-11-10T17:37:27.951" v="191" actId="14100"/>
        <pc:sldMkLst>
          <pc:docMk/>
          <pc:sldMk cId="0" sldId="301"/>
        </pc:sldMkLst>
        <pc:spChg chg="mod">
          <ac:chgData name="Anna Bolen -X (abolen - UNICON INC at Cisco)" userId="8fcf5b57-97b6-40ce-9683-275924855fa8" providerId="ADAL" clId="{444D0818-F84C-4D73-A98C-EA3C9131FF71}" dt="2022-11-10T17:37:27.951" v="191" actId="14100"/>
          <ac:spMkLst>
            <pc:docMk/>
            <pc:sldMk cId="0" sldId="301"/>
            <ac:spMk id="3" creationId="{00000000-0000-0000-0000-000000000000}"/>
          </ac:spMkLst>
        </pc:spChg>
      </pc:sldChg>
      <pc:sldChg chg="modSp mod">
        <pc:chgData name="Anna Bolen -X (abolen - UNICON INC at Cisco)" userId="8fcf5b57-97b6-40ce-9683-275924855fa8" providerId="ADAL" clId="{444D0818-F84C-4D73-A98C-EA3C9131FF71}" dt="2022-11-10T17:37:35.593" v="192" actId="14100"/>
        <pc:sldMkLst>
          <pc:docMk/>
          <pc:sldMk cId="0" sldId="302"/>
        </pc:sldMkLst>
        <pc:spChg chg="mod">
          <ac:chgData name="Anna Bolen -X (abolen - UNICON INC at Cisco)" userId="8fcf5b57-97b6-40ce-9683-275924855fa8" providerId="ADAL" clId="{444D0818-F84C-4D73-A98C-EA3C9131FF71}" dt="2022-11-10T17:37:35.593" v="192" actId="14100"/>
          <ac:spMkLst>
            <pc:docMk/>
            <pc:sldMk cId="0" sldId="302"/>
            <ac:spMk id="2" creationId="{00000000-0000-0000-0000-000000000000}"/>
          </ac:spMkLst>
        </pc:spChg>
      </pc:sldChg>
      <pc:sldChg chg="modSp mod">
        <pc:chgData name="Anna Bolen -X (abolen - UNICON INC at Cisco)" userId="8fcf5b57-97b6-40ce-9683-275924855fa8" providerId="ADAL" clId="{444D0818-F84C-4D73-A98C-EA3C9131FF71}" dt="2022-11-10T17:37:46.838" v="193" actId="14100"/>
        <pc:sldMkLst>
          <pc:docMk/>
          <pc:sldMk cId="0" sldId="303"/>
        </pc:sldMkLst>
        <pc:spChg chg="mod">
          <ac:chgData name="Anna Bolen -X (abolen - UNICON INC at Cisco)" userId="8fcf5b57-97b6-40ce-9683-275924855fa8" providerId="ADAL" clId="{444D0818-F84C-4D73-A98C-EA3C9131FF71}" dt="2022-11-10T17:37:46.838" v="193" actId="14100"/>
          <ac:spMkLst>
            <pc:docMk/>
            <pc:sldMk cId="0" sldId="303"/>
            <ac:spMk id="3" creationId="{00000000-0000-0000-0000-000000000000}"/>
          </ac:spMkLst>
        </pc:spChg>
      </pc:sldChg>
      <pc:sldChg chg="modSp mod modShow">
        <pc:chgData name="Anna Bolen -X (abolen - UNICON INC at Cisco)" userId="8fcf5b57-97b6-40ce-9683-275924855fa8" providerId="ADAL" clId="{444D0818-F84C-4D73-A98C-EA3C9131FF71}" dt="2022-11-10T17:38:30.767" v="200" actId="729"/>
        <pc:sldMkLst>
          <pc:docMk/>
          <pc:sldMk cId="0" sldId="305"/>
        </pc:sldMkLst>
        <pc:spChg chg="mod">
          <ac:chgData name="Anna Bolen -X (abolen - UNICON INC at Cisco)" userId="8fcf5b57-97b6-40ce-9683-275924855fa8" providerId="ADAL" clId="{444D0818-F84C-4D73-A98C-EA3C9131FF71}" dt="2022-11-10T15:49:43.582" v="38" actId="14100"/>
          <ac:spMkLst>
            <pc:docMk/>
            <pc:sldMk cId="0" sldId="305"/>
            <ac:spMk id="3" creationId="{00000000-0000-0000-0000-000000000000}"/>
          </ac:spMkLst>
        </pc:spChg>
      </pc:sldChg>
      <pc:sldChg chg="modSp mod modShow">
        <pc:chgData name="Anna Bolen -X (abolen - UNICON INC at Cisco)" userId="8fcf5b57-97b6-40ce-9683-275924855fa8" providerId="ADAL" clId="{444D0818-F84C-4D73-A98C-EA3C9131FF71}" dt="2022-11-10T17:38:30.767" v="200" actId="729"/>
        <pc:sldMkLst>
          <pc:docMk/>
          <pc:sldMk cId="0" sldId="306"/>
        </pc:sldMkLst>
        <pc:graphicFrameChg chg="ord">
          <ac:chgData name="Anna Bolen -X (abolen - UNICON INC at Cisco)" userId="8fcf5b57-97b6-40ce-9683-275924855fa8" providerId="ADAL" clId="{444D0818-F84C-4D73-A98C-EA3C9131FF71}" dt="2022-11-10T15:49:50.355" v="39" actId="13244"/>
          <ac:graphicFrameMkLst>
            <pc:docMk/>
            <pc:sldMk cId="0" sldId="306"/>
            <ac:graphicFrameMk id="6" creationId="{CEA739AB-83E7-3356-BA00-BC3B68876B93}"/>
          </ac:graphicFrameMkLst>
        </pc:graphicFrameChg>
      </pc:sldChg>
      <pc:sldChg chg="modSp mod modShow">
        <pc:chgData name="Anna Bolen -X (abolen - UNICON INC at Cisco)" userId="8fcf5b57-97b6-40ce-9683-275924855fa8" providerId="ADAL" clId="{444D0818-F84C-4D73-A98C-EA3C9131FF71}" dt="2022-11-10T17:38:30.767" v="200" actId="729"/>
        <pc:sldMkLst>
          <pc:docMk/>
          <pc:sldMk cId="2226954716" sldId="1072"/>
        </pc:sldMkLst>
        <pc:graphicFrameChg chg="ord">
          <ac:chgData name="Anna Bolen -X (abolen - UNICON INC at Cisco)" userId="8fcf5b57-97b6-40ce-9683-275924855fa8" providerId="ADAL" clId="{444D0818-F84C-4D73-A98C-EA3C9131FF71}" dt="2022-11-10T15:49:57.421" v="40" actId="13244"/>
          <ac:graphicFrameMkLst>
            <pc:docMk/>
            <pc:sldMk cId="2226954716" sldId="1072"/>
            <ac:graphicFrameMk id="4" creationId="{74BDC3A2-25BF-088E-7180-9A2D59018DFF}"/>
          </ac:graphicFrameMkLst>
        </pc:graphicFrameChg>
      </pc:sldChg>
      <pc:sldChg chg="modSp mod modShow">
        <pc:chgData name="Anna Bolen -X (abolen - UNICON INC at Cisco)" userId="8fcf5b57-97b6-40ce-9683-275924855fa8" providerId="ADAL" clId="{444D0818-F84C-4D73-A98C-EA3C9131FF71}" dt="2022-11-10T17:38:30.767" v="200" actId="729"/>
        <pc:sldMkLst>
          <pc:docMk/>
          <pc:sldMk cId="0" sldId="1073"/>
        </pc:sldMkLst>
        <pc:spChg chg="ord">
          <ac:chgData name="Anna Bolen -X (abolen - UNICON INC at Cisco)" userId="8fcf5b57-97b6-40ce-9683-275924855fa8" providerId="ADAL" clId="{444D0818-F84C-4D73-A98C-EA3C9131FF71}" dt="2022-11-10T15:50:01.026" v="41" actId="13244"/>
          <ac:spMkLst>
            <pc:docMk/>
            <pc:sldMk cId="0" sldId="1073"/>
            <ac:spMk id="25" creationId="{00000000-0000-0000-0000-000000000000}"/>
          </ac:spMkLst>
        </pc:spChg>
      </pc:sldChg>
      <pc:sldChg chg="addSp delSp modSp mod modShow">
        <pc:chgData name="Anna Bolen -X (abolen - UNICON INC at Cisco)" userId="8fcf5b57-97b6-40ce-9683-275924855fa8" providerId="ADAL" clId="{444D0818-F84C-4D73-A98C-EA3C9131FF71}" dt="2022-11-10T17:38:30.767" v="200" actId="729"/>
        <pc:sldMkLst>
          <pc:docMk/>
          <pc:sldMk cId="0" sldId="1074"/>
        </pc:sldMkLst>
        <pc:spChg chg="del mod">
          <ac:chgData name="Anna Bolen -X (abolen - UNICON INC at Cisco)" userId="8fcf5b57-97b6-40ce-9683-275924855fa8" providerId="ADAL" clId="{444D0818-F84C-4D73-A98C-EA3C9131FF71}" dt="2022-11-10T15:50:21.087" v="46" actId="478"/>
          <ac:spMkLst>
            <pc:docMk/>
            <pc:sldMk cId="0" sldId="1074"/>
            <ac:spMk id="3" creationId="{00000000-0000-0000-0000-000000000000}"/>
          </ac:spMkLst>
        </pc:spChg>
        <pc:spChg chg="add del ord">
          <ac:chgData name="Anna Bolen -X (abolen - UNICON INC at Cisco)" userId="8fcf5b57-97b6-40ce-9683-275924855fa8" providerId="ADAL" clId="{444D0818-F84C-4D73-A98C-EA3C9131FF71}" dt="2022-11-10T15:50:27.582" v="48" actId="13244"/>
          <ac:spMkLst>
            <pc:docMk/>
            <pc:sldMk cId="0" sldId="1074"/>
            <ac:spMk id="5" creationId="{7188AF34-F17D-65FE-91B6-733B90851DC8}"/>
          </ac:spMkLst>
        </pc:spChg>
        <pc:spChg chg="ord">
          <ac:chgData name="Anna Bolen -X (abolen - UNICON INC at Cisco)" userId="8fcf5b57-97b6-40ce-9683-275924855fa8" providerId="ADAL" clId="{444D0818-F84C-4D73-A98C-EA3C9131FF71}" dt="2022-11-10T15:50:29.265" v="49" actId="13244"/>
          <ac:spMkLst>
            <pc:docMk/>
            <pc:sldMk cId="0" sldId="1074"/>
            <ac:spMk id="25" creationId="{00000000-0000-0000-0000-000000000000}"/>
          </ac:spMkLst>
        </pc:spChg>
        <pc:graphicFrameChg chg="ord">
          <ac:chgData name="Anna Bolen -X (abolen - UNICON INC at Cisco)" userId="8fcf5b57-97b6-40ce-9683-275924855fa8" providerId="ADAL" clId="{444D0818-F84C-4D73-A98C-EA3C9131FF71}" dt="2022-11-10T15:50:25.816" v="47" actId="13244"/>
          <ac:graphicFrameMkLst>
            <pc:docMk/>
            <pc:sldMk cId="0" sldId="1074"/>
            <ac:graphicFrameMk id="4" creationId="{40064EF4-EE2B-342C-EA9E-699582F380FF}"/>
          </ac:graphicFrameMkLst>
        </pc:graphicFrameChg>
      </pc:sldChg>
      <pc:sldChg chg="modSp mod modShow">
        <pc:chgData name="Anna Bolen -X (abolen - UNICON INC at Cisco)" userId="8fcf5b57-97b6-40ce-9683-275924855fa8" providerId="ADAL" clId="{444D0818-F84C-4D73-A98C-EA3C9131FF71}" dt="2022-11-10T17:38:30.767" v="200" actId="729"/>
        <pc:sldMkLst>
          <pc:docMk/>
          <pc:sldMk cId="0" sldId="1076"/>
        </pc:sldMkLst>
        <pc:spChg chg="mod">
          <ac:chgData name="Anna Bolen -X (abolen - UNICON INC at Cisco)" userId="8fcf5b57-97b6-40ce-9683-275924855fa8" providerId="ADAL" clId="{444D0818-F84C-4D73-A98C-EA3C9131FF71}" dt="2022-11-10T17:28:13.015" v="128" actId="21"/>
          <ac:spMkLst>
            <pc:docMk/>
            <pc:sldMk cId="0" sldId="1076"/>
            <ac:spMk id="3" creationId="{00000000-0000-0000-0000-000000000000}"/>
          </ac:spMkLst>
        </pc:spChg>
      </pc:sldChg>
      <pc:sldChg chg="modSp mod">
        <pc:chgData name="Anna Bolen -X (abolen - UNICON INC at Cisco)" userId="8fcf5b57-97b6-40ce-9683-275924855fa8" providerId="ADAL" clId="{444D0818-F84C-4D73-A98C-EA3C9131FF71}" dt="2022-11-10T15:50:48.405" v="50" actId="1076"/>
        <pc:sldMkLst>
          <pc:docMk/>
          <pc:sldMk cId="1525672446" sldId="1077"/>
        </pc:sldMkLst>
        <pc:spChg chg="mod">
          <ac:chgData name="Anna Bolen -X (abolen - UNICON INC at Cisco)" userId="8fcf5b57-97b6-40ce-9683-275924855fa8" providerId="ADAL" clId="{444D0818-F84C-4D73-A98C-EA3C9131FF71}" dt="2022-11-10T15:49:21.599" v="37" actId="1035"/>
          <ac:spMkLst>
            <pc:docMk/>
            <pc:sldMk cId="1525672446" sldId="1077"/>
            <ac:spMk id="5" creationId="{7188AF34-F17D-65FE-91B6-733B90851DC8}"/>
          </ac:spMkLst>
        </pc:spChg>
        <pc:graphicFrameChg chg="mod">
          <ac:chgData name="Anna Bolen -X (abolen - UNICON INC at Cisco)" userId="8fcf5b57-97b6-40ce-9683-275924855fa8" providerId="ADAL" clId="{444D0818-F84C-4D73-A98C-EA3C9131FF71}" dt="2022-11-10T15:50:48.405" v="50" actId="1076"/>
          <ac:graphicFrameMkLst>
            <pc:docMk/>
            <pc:sldMk cId="1525672446" sldId="1077"/>
            <ac:graphicFrameMk id="4" creationId="{40064EF4-EE2B-342C-EA9E-699582F380FF}"/>
          </ac:graphicFrameMkLst>
        </pc:graphicFrameChg>
      </pc:sldChg>
      <pc:sldChg chg="modSp mod">
        <pc:chgData name="Anna Bolen -X (abolen - UNICON INC at Cisco)" userId="8fcf5b57-97b6-40ce-9683-275924855fa8" providerId="ADAL" clId="{444D0818-F84C-4D73-A98C-EA3C9131FF71}" dt="2022-11-10T15:57:40.024" v="98" actId="14100"/>
        <pc:sldMkLst>
          <pc:docMk/>
          <pc:sldMk cId="3252905662" sldId="1081"/>
        </pc:sldMkLst>
        <pc:spChg chg="mod">
          <ac:chgData name="Anna Bolen -X (abolen - UNICON INC at Cisco)" userId="8fcf5b57-97b6-40ce-9683-275924855fa8" providerId="ADAL" clId="{444D0818-F84C-4D73-A98C-EA3C9131FF71}" dt="2022-11-10T15:57:36.890" v="97" actId="14100"/>
          <ac:spMkLst>
            <pc:docMk/>
            <pc:sldMk cId="3252905662" sldId="1081"/>
            <ac:spMk id="3" creationId="{00000000-0000-0000-0000-000000000000}"/>
          </ac:spMkLst>
        </pc:spChg>
        <pc:spChg chg="mod">
          <ac:chgData name="Anna Bolen -X (abolen - UNICON INC at Cisco)" userId="8fcf5b57-97b6-40ce-9683-275924855fa8" providerId="ADAL" clId="{444D0818-F84C-4D73-A98C-EA3C9131FF71}" dt="2022-11-10T15:57:40.024" v="98" actId="14100"/>
          <ac:spMkLst>
            <pc:docMk/>
            <pc:sldMk cId="3252905662" sldId="1081"/>
            <ac:spMk id="5" creationId="{00000000-0000-0000-0000-000000000000}"/>
          </ac:spMkLst>
        </pc:spChg>
      </pc:sldChg>
      <pc:sldChg chg="modSp mod">
        <pc:chgData name="Anna Bolen -X (abolen - UNICON INC at Cisco)" userId="8fcf5b57-97b6-40ce-9683-275924855fa8" providerId="ADAL" clId="{444D0818-F84C-4D73-A98C-EA3C9131FF71}" dt="2022-11-10T17:31:17.572" v="143" actId="255"/>
        <pc:sldMkLst>
          <pc:docMk/>
          <pc:sldMk cId="826392832" sldId="1089"/>
        </pc:sldMkLst>
        <pc:graphicFrameChg chg="ord modGraphic">
          <ac:chgData name="Anna Bolen -X (abolen - UNICON INC at Cisco)" userId="8fcf5b57-97b6-40ce-9683-275924855fa8" providerId="ADAL" clId="{444D0818-F84C-4D73-A98C-EA3C9131FF71}" dt="2022-11-10T17:31:17.572" v="143" actId="255"/>
          <ac:graphicFrameMkLst>
            <pc:docMk/>
            <pc:sldMk cId="826392832" sldId="1089"/>
            <ac:graphicFrameMk id="4" creationId="{94BC45E4-E3FD-B157-EB90-FFC60455258F}"/>
          </ac:graphicFrameMkLst>
        </pc:graphicFrameChg>
      </pc:sldChg>
      <pc:sldChg chg="modSp mod">
        <pc:chgData name="Anna Bolen -X (abolen - UNICON INC at Cisco)" userId="8fcf5b57-97b6-40ce-9683-275924855fa8" providerId="ADAL" clId="{444D0818-F84C-4D73-A98C-EA3C9131FF71}" dt="2022-11-10T17:32:08.581" v="147" actId="12"/>
        <pc:sldMkLst>
          <pc:docMk/>
          <pc:sldMk cId="1567832863" sldId="1092"/>
        </pc:sldMkLst>
        <pc:spChg chg="mod">
          <ac:chgData name="Anna Bolen -X (abolen - UNICON INC at Cisco)" userId="8fcf5b57-97b6-40ce-9683-275924855fa8" providerId="ADAL" clId="{444D0818-F84C-4D73-A98C-EA3C9131FF71}" dt="2022-11-10T17:32:08.581" v="147" actId="12"/>
          <ac:spMkLst>
            <pc:docMk/>
            <pc:sldMk cId="1567832863" sldId="1092"/>
            <ac:spMk id="5" creationId="{00000000-0000-0000-0000-000000000000}"/>
          </ac:spMkLst>
        </pc:spChg>
        <pc:spChg chg="ord">
          <ac:chgData name="Anna Bolen -X (abolen - UNICON INC at Cisco)" userId="8fcf5b57-97b6-40ce-9683-275924855fa8" providerId="ADAL" clId="{444D0818-F84C-4D73-A98C-EA3C9131FF71}" dt="2022-11-10T17:31:53.771" v="145" actId="13244"/>
          <ac:spMkLst>
            <pc:docMk/>
            <pc:sldMk cId="1567832863" sldId="1092"/>
            <ac:spMk id="25" creationId="{00000000-0000-0000-0000-000000000000}"/>
          </ac:spMkLst>
        </pc:spChg>
        <pc:graphicFrameChg chg="modGraphic">
          <ac:chgData name="Anna Bolen -X (abolen - UNICON INC at Cisco)" userId="8fcf5b57-97b6-40ce-9683-275924855fa8" providerId="ADAL" clId="{444D0818-F84C-4D73-A98C-EA3C9131FF71}" dt="2022-11-10T17:32:01.079" v="146" actId="255"/>
          <ac:graphicFrameMkLst>
            <pc:docMk/>
            <pc:sldMk cId="1567832863" sldId="1092"/>
            <ac:graphicFrameMk id="4" creationId="{B5000189-6EB0-091C-E448-F7440C098F05}"/>
          </ac:graphicFrameMkLst>
        </pc:graphicFrameChg>
      </pc:sldChg>
      <pc:sldChg chg="modSp mod">
        <pc:chgData name="Anna Bolen -X (abolen - UNICON INC at Cisco)" userId="8fcf5b57-97b6-40ce-9683-275924855fa8" providerId="ADAL" clId="{444D0818-F84C-4D73-A98C-EA3C9131FF71}" dt="2022-11-10T17:38:18.518" v="199" actId="255"/>
        <pc:sldMkLst>
          <pc:docMk/>
          <pc:sldMk cId="3482539533" sldId="1099"/>
        </pc:sldMkLst>
        <pc:spChg chg="mod">
          <ac:chgData name="Anna Bolen -X (abolen - UNICON INC at Cisco)" userId="8fcf5b57-97b6-40ce-9683-275924855fa8" providerId="ADAL" clId="{444D0818-F84C-4D73-A98C-EA3C9131FF71}" dt="2022-11-10T17:38:18.518" v="199" actId="255"/>
          <ac:spMkLst>
            <pc:docMk/>
            <pc:sldMk cId="3482539533" sldId="1099"/>
            <ac:spMk id="56321" creationId="{00000000-0000-0000-0000-000000000000}"/>
          </ac:spMkLst>
        </pc:spChg>
      </pc:sldChg>
      <pc:sldChg chg="modSp mod modNotesTx">
        <pc:chgData name="Anna Bolen -X (abolen - UNICON INC at Cisco)" userId="8fcf5b57-97b6-40ce-9683-275924855fa8" providerId="ADAL" clId="{444D0818-F84C-4D73-A98C-EA3C9131FF71}" dt="2022-11-10T16:11:52.702" v="126"/>
        <pc:sldMkLst>
          <pc:docMk/>
          <pc:sldMk cId="2426840431" sldId="1100"/>
        </pc:sldMkLst>
        <pc:spChg chg="mod">
          <ac:chgData name="Anna Bolen -X (abolen - UNICON INC at Cisco)" userId="8fcf5b57-97b6-40ce-9683-275924855fa8" providerId="ADAL" clId="{444D0818-F84C-4D73-A98C-EA3C9131FF71}" dt="2022-11-10T15:58:44.172" v="103" actId="14100"/>
          <ac:spMkLst>
            <pc:docMk/>
            <pc:sldMk cId="2426840431" sldId="1100"/>
            <ac:spMk id="3" creationId="{00000000-0000-0000-0000-000000000000}"/>
          </ac:spMkLst>
        </pc:spChg>
        <pc:spChg chg="ord">
          <ac:chgData name="Anna Bolen -X (abolen - UNICON INC at Cisco)" userId="8fcf5b57-97b6-40ce-9683-275924855fa8" providerId="ADAL" clId="{444D0818-F84C-4D73-A98C-EA3C9131FF71}" dt="2022-11-10T15:59:10.806" v="105" actId="13244"/>
          <ac:spMkLst>
            <pc:docMk/>
            <pc:sldMk cId="2426840431" sldId="1100"/>
            <ac:spMk id="25" creationId="{00000000-0000-0000-0000-000000000000}"/>
          </ac:spMkLst>
        </pc:spChg>
        <pc:graphicFrameChg chg="modGraphic">
          <ac:chgData name="Anna Bolen -X (abolen - UNICON INC at Cisco)" userId="8fcf5b57-97b6-40ce-9683-275924855fa8" providerId="ADAL" clId="{444D0818-F84C-4D73-A98C-EA3C9131FF71}" dt="2022-11-10T15:58:54.742" v="104" actId="14100"/>
          <ac:graphicFrameMkLst>
            <pc:docMk/>
            <pc:sldMk cId="2426840431" sldId="1100"/>
            <ac:graphicFrameMk id="4" creationId="{1AD3C29F-41C0-9869-D3D6-5C93E373967B}"/>
          </ac:graphicFrameMkLst>
        </pc:graphicFrameChg>
      </pc:sldChg>
      <pc:sldChg chg="modSp mod modShow">
        <pc:chgData name="Anna Bolen -X (abolen - UNICON INC at Cisco)" userId="8fcf5b57-97b6-40ce-9683-275924855fa8" providerId="ADAL" clId="{444D0818-F84C-4D73-A98C-EA3C9131FF71}" dt="2022-11-10T17:38:30.767" v="200" actId="729"/>
        <pc:sldMkLst>
          <pc:docMk/>
          <pc:sldMk cId="354906275" sldId="1101"/>
        </pc:sldMkLst>
        <pc:spChg chg="mod">
          <ac:chgData name="Anna Bolen -X (abolen - UNICON INC at Cisco)" userId="8fcf5b57-97b6-40ce-9683-275924855fa8" providerId="ADAL" clId="{444D0818-F84C-4D73-A98C-EA3C9131FF71}" dt="2022-11-10T17:28:37.679" v="133" actId="21"/>
          <ac:spMkLst>
            <pc:docMk/>
            <pc:sldMk cId="354906275" sldId="1101"/>
            <ac:spMk id="3" creationId="{00000000-0000-0000-0000-000000000000}"/>
          </ac:spMkLst>
        </pc:spChg>
      </pc:sldChg>
      <pc:sldChg chg="modSp mod modShow">
        <pc:chgData name="Anna Bolen -X (abolen - UNICON INC at Cisco)" userId="8fcf5b57-97b6-40ce-9683-275924855fa8" providerId="ADAL" clId="{444D0818-F84C-4D73-A98C-EA3C9131FF71}" dt="2022-11-10T17:38:30.767" v="200" actId="729"/>
        <pc:sldMkLst>
          <pc:docMk/>
          <pc:sldMk cId="4286118479" sldId="1102"/>
        </pc:sldMkLst>
        <pc:spChg chg="mod">
          <ac:chgData name="Anna Bolen -X (abolen - UNICON INC at Cisco)" userId="8fcf5b57-97b6-40ce-9683-275924855fa8" providerId="ADAL" clId="{444D0818-F84C-4D73-A98C-EA3C9131FF71}" dt="2022-11-10T17:28:43.993" v="139" actId="6549"/>
          <ac:spMkLst>
            <pc:docMk/>
            <pc:sldMk cId="4286118479" sldId="1102"/>
            <ac:spMk id="3" creationId="{00000000-0000-0000-0000-000000000000}"/>
          </ac:spMkLst>
        </pc:spChg>
      </pc:sldChg>
    </pc:docChg>
  </pc:docChgLst>
  <pc:docChgLst>
    <pc:chgData name="Angela Robbins" userId="S::angela.robbins_elearningdoc.com#ext#@cisco.onmicrosoft.com::e406273b-12cd-460d-a763-85132e1718ac" providerId="AD" clId="Web-{B197D640-47B3-A0B0-9759-2CFD0629C665}"/>
    <pc:docChg chg="addSld modSld addMainMaster">
      <pc:chgData name="Angela Robbins" userId="S::angela.robbins_elearningdoc.com#ext#@cisco.onmicrosoft.com::e406273b-12cd-460d-a763-85132e1718ac" providerId="AD" clId="Web-{B197D640-47B3-A0B0-9759-2CFD0629C665}" dt="2022-10-21T23:21:52.029" v="1861" actId="20577"/>
      <pc:docMkLst>
        <pc:docMk/>
      </pc:docMkLst>
      <pc:sldChg chg="modSp">
        <pc:chgData name="Angela Robbins" userId="S::angela.robbins_elearningdoc.com#ext#@cisco.onmicrosoft.com::e406273b-12cd-460d-a763-85132e1718ac" providerId="AD" clId="Web-{B197D640-47B3-A0B0-9759-2CFD0629C665}" dt="2022-10-21T20:37:05.070" v="1221" actId="20577"/>
        <pc:sldMkLst>
          <pc:docMk/>
          <pc:sldMk cId="0" sldId="264"/>
        </pc:sldMkLst>
        <pc:spChg chg="mod">
          <ac:chgData name="Angela Robbins" userId="S::angela.robbins_elearningdoc.com#ext#@cisco.onmicrosoft.com::e406273b-12cd-460d-a763-85132e1718ac" providerId="AD" clId="Web-{B197D640-47B3-A0B0-9759-2CFD0629C665}" dt="2022-10-21T16:53:16.152" v="0" actId="20577"/>
          <ac:spMkLst>
            <pc:docMk/>
            <pc:sldMk cId="0" sldId="264"/>
            <ac:spMk id="3" creationId="{00000000-0000-0000-0000-000000000000}"/>
          </ac:spMkLst>
        </pc:spChg>
        <pc:spChg chg="mod">
          <ac:chgData name="Angela Robbins" userId="S::angela.robbins_elearningdoc.com#ext#@cisco.onmicrosoft.com::e406273b-12cd-460d-a763-85132e1718ac" providerId="AD" clId="Web-{B197D640-47B3-A0B0-9759-2CFD0629C665}" dt="2022-10-21T20:37:05.070" v="1221" actId="20577"/>
          <ac:spMkLst>
            <pc:docMk/>
            <pc:sldMk cId="0" sldId="264"/>
            <ac:spMk id="5" creationId="{00000000-0000-0000-0000-000000000000}"/>
          </ac:spMkLst>
        </pc:spChg>
      </pc:sldChg>
      <pc:sldChg chg="addSp modSp">
        <pc:chgData name="Angela Robbins" userId="S::angela.robbins_elearningdoc.com#ext#@cisco.onmicrosoft.com::e406273b-12cd-460d-a763-85132e1718ac" providerId="AD" clId="Web-{B197D640-47B3-A0B0-9759-2CFD0629C665}" dt="2022-10-21T20:38:36.308" v="1234" actId="1076"/>
        <pc:sldMkLst>
          <pc:docMk/>
          <pc:sldMk cId="0" sldId="265"/>
        </pc:sldMkLst>
        <pc:spChg chg="mod">
          <ac:chgData name="Angela Robbins" userId="S::angela.robbins_elearningdoc.com#ext#@cisco.onmicrosoft.com::e406273b-12cd-460d-a763-85132e1718ac" providerId="AD" clId="Web-{B197D640-47B3-A0B0-9759-2CFD0629C665}" dt="2022-10-21T20:38:36.308" v="1234" actId="1076"/>
          <ac:spMkLst>
            <pc:docMk/>
            <pc:sldMk cId="0" sldId="265"/>
            <ac:spMk id="5" creationId="{00000000-0000-0000-0000-000000000000}"/>
          </ac:spMkLst>
        </pc:spChg>
        <pc:spChg chg="add mod ord">
          <ac:chgData name="Angela Robbins" userId="S::angela.robbins_elearningdoc.com#ext#@cisco.onmicrosoft.com::e406273b-12cd-460d-a763-85132e1718ac" providerId="AD" clId="Web-{B197D640-47B3-A0B0-9759-2CFD0629C665}" dt="2022-10-21T17:40:51.393" v="24"/>
          <ac:spMkLst>
            <pc:docMk/>
            <pc:sldMk cId="0" sldId="265"/>
            <ac:spMk id="6" creationId="{910AEEF0-13E5-318D-1682-9AE806E25FAE}"/>
          </ac:spMkLst>
        </pc:spChg>
        <pc:picChg chg="add mod">
          <ac:chgData name="Angela Robbins" userId="S::angela.robbins_elearningdoc.com#ext#@cisco.onmicrosoft.com::e406273b-12cd-460d-a763-85132e1718ac" providerId="AD" clId="Web-{B197D640-47B3-A0B0-9759-2CFD0629C665}" dt="2022-10-21T17:40:30.768" v="22" actId="1076"/>
          <ac:picMkLst>
            <pc:docMk/>
            <pc:sldMk cId="0" sldId="265"/>
            <ac:picMk id="4" creationId="{21D06D72-61EB-C8AC-4D13-BD325DF3E1F1}"/>
          </ac:picMkLst>
        </pc:picChg>
      </pc:sldChg>
      <pc:sldChg chg="modSp">
        <pc:chgData name="Angela Robbins" userId="S::angela.robbins_elearningdoc.com#ext#@cisco.onmicrosoft.com::e406273b-12cd-460d-a763-85132e1718ac" providerId="AD" clId="Web-{B197D640-47B3-A0B0-9759-2CFD0629C665}" dt="2022-10-21T20:42:26.411" v="1278" actId="1076"/>
        <pc:sldMkLst>
          <pc:docMk/>
          <pc:sldMk cId="0" sldId="266"/>
        </pc:sldMkLst>
        <pc:spChg chg="mod">
          <ac:chgData name="Angela Robbins" userId="S::angela.robbins_elearningdoc.com#ext#@cisco.onmicrosoft.com::e406273b-12cd-460d-a763-85132e1718ac" providerId="AD" clId="Web-{B197D640-47B3-A0B0-9759-2CFD0629C665}" dt="2022-10-21T20:42:26.411" v="1278" actId="1076"/>
          <ac:spMkLst>
            <pc:docMk/>
            <pc:sldMk cId="0" sldId="266"/>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42:36.489" v="1279" actId="1076"/>
        <pc:sldMkLst>
          <pc:docMk/>
          <pc:sldMk cId="0" sldId="267"/>
        </pc:sldMkLst>
        <pc:spChg chg="mod">
          <ac:chgData name="Angela Robbins" userId="S::angela.robbins_elearningdoc.com#ext#@cisco.onmicrosoft.com::e406273b-12cd-460d-a763-85132e1718ac" providerId="AD" clId="Web-{B197D640-47B3-A0B0-9759-2CFD0629C665}" dt="2022-10-21T20:42:36.489" v="1279" actId="1076"/>
          <ac:spMkLst>
            <pc:docMk/>
            <pc:sldMk cId="0" sldId="267"/>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43:17.022" v="1288" actId="20577"/>
        <pc:sldMkLst>
          <pc:docMk/>
          <pc:sldMk cId="0" sldId="268"/>
        </pc:sldMkLst>
        <pc:spChg chg="mod">
          <ac:chgData name="Angela Robbins" userId="S::angela.robbins_elearningdoc.com#ext#@cisco.onmicrosoft.com::e406273b-12cd-460d-a763-85132e1718ac" providerId="AD" clId="Web-{B197D640-47B3-A0B0-9759-2CFD0629C665}" dt="2022-10-21T18:50:29.975" v="119" actId="20577"/>
          <ac:spMkLst>
            <pc:docMk/>
            <pc:sldMk cId="0" sldId="268"/>
            <ac:spMk id="3" creationId="{00000000-0000-0000-0000-000000000000}"/>
          </ac:spMkLst>
        </pc:spChg>
        <pc:spChg chg="mod">
          <ac:chgData name="Angela Robbins" userId="S::angela.robbins_elearningdoc.com#ext#@cisco.onmicrosoft.com::e406273b-12cd-460d-a763-85132e1718ac" providerId="AD" clId="Web-{B197D640-47B3-A0B0-9759-2CFD0629C665}" dt="2022-10-21T20:43:17.022" v="1288" actId="20577"/>
          <ac:spMkLst>
            <pc:docMk/>
            <pc:sldMk cId="0" sldId="268"/>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44:57.166" v="1301" actId="1076"/>
        <pc:sldMkLst>
          <pc:docMk/>
          <pc:sldMk cId="0" sldId="269"/>
        </pc:sldMkLst>
        <pc:spChg chg="mod">
          <ac:chgData name="Angela Robbins" userId="S::angela.robbins_elearningdoc.com#ext#@cisco.onmicrosoft.com::e406273b-12cd-460d-a763-85132e1718ac" providerId="AD" clId="Web-{B197D640-47B3-A0B0-9759-2CFD0629C665}" dt="2022-10-21T20:44:57.166" v="1301" actId="1076"/>
          <ac:spMkLst>
            <pc:docMk/>
            <pc:sldMk cId="0" sldId="269"/>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45:03.932" v="1303" actId="1076"/>
        <pc:sldMkLst>
          <pc:docMk/>
          <pc:sldMk cId="0" sldId="270"/>
        </pc:sldMkLst>
        <pc:spChg chg="mod">
          <ac:chgData name="Angela Robbins" userId="S::angela.robbins_elearningdoc.com#ext#@cisco.onmicrosoft.com::e406273b-12cd-460d-a763-85132e1718ac" providerId="AD" clId="Web-{B197D640-47B3-A0B0-9759-2CFD0629C665}" dt="2022-10-21T20:45:03.932" v="1303" actId="1076"/>
          <ac:spMkLst>
            <pc:docMk/>
            <pc:sldMk cId="0" sldId="270"/>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49:26.364" v="1313" actId="20577"/>
        <pc:sldMkLst>
          <pc:docMk/>
          <pc:sldMk cId="0" sldId="271"/>
        </pc:sldMkLst>
        <pc:spChg chg="mod">
          <ac:chgData name="Angela Robbins" userId="S::angela.robbins_elearningdoc.com#ext#@cisco.onmicrosoft.com::e406273b-12cd-460d-a763-85132e1718ac" providerId="AD" clId="Web-{B197D640-47B3-A0B0-9759-2CFD0629C665}" dt="2022-10-21T19:23:19.873" v="200" actId="20577"/>
          <ac:spMkLst>
            <pc:docMk/>
            <pc:sldMk cId="0" sldId="271"/>
            <ac:spMk id="3" creationId="{00000000-0000-0000-0000-000000000000}"/>
          </ac:spMkLst>
        </pc:spChg>
        <pc:spChg chg="mod">
          <ac:chgData name="Angela Robbins" userId="S::angela.robbins_elearningdoc.com#ext#@cisco.onmicrosoft.com::e406273b-12cd-460d-a763-85132e1718ac" providerId="AD" clId="Web-{B197D640-47B3-A0B0-9759-2CFD0629C665}" dt="2022-10-21T20:49:26.364" v="1313" actId="20577"/>
          <ac:spMkLst>
            <pc:docMk/>
            <pc:sldMk cId="0" sldId="271"/>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50:16.631" v="1319" actId="20577"/>
        <pc:sldMkLst>
          <pc:docMk/>
          <pc:sldMk cId="0" sldId="272"/>
        </pc:sldMkLst>
        <pc:spChg chg="mod">
          <ac:chgData name="Angela Robbins" userId="S::angela.robbins_elearningdoc.com#ext#@cisco.onmicrosoft.com::e406273b-12cd-460d-a763-85132e1718ac" providerId="AD" clId="Web-{B197D640-47B3-A0B0-9759-2CFD0629C665}" dt="2022-10-21T20:50:16.631" v="1319" actId="20577"/>
          <ac:spMkLst>
            <pc:docMk/>
            <pc:sldMk cId="0" sldId="272"/>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54:06.578" v="1330" actId="20577"/>
        <pc:sldMkLst>
          <pc:docMk/>
          <pc:sldMk cId="0" sldId="273"/>
        </pc:sldMkLst>
        <pc:spChg chg="mod">
          <ac:chgData name="Angela Robbins" userId="S::angela.robbins_elearningdoc.com#ext#@cisco.onmicrosoft.com::e406273b-12cd-460d-a763-85132e1718ac" providerId="AD" clId="Web-{B197D640-47B3-A0B0-9759-2CFD0629C665}" dt="2022-10-21T20:54:06.578" v="1330" actId="20577"/>
          <ac:spMkLst>
            <pc:docMk/>
            <pc:sldMk cId="0" sldId="273"/>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54:17.344" v="1332" actId="1076"/>
        <pc:sldMkLst>
          <pc:docMk/>
          <pc:sldMk cId="0" sldId="274"/>
        </pc:sldMkLst>
        <pc:spChg chg="mod">
          <ac:chgData name="Angela Robbins" userId="S::angela.robbins_elearningdoc.com#ext#@cisco.onmicrosoft.com::e406273b-12cd-460d-a763-85132e1718ac" providerId="AD" clId="Web-{B197D640-47B3-A0B0-9759-2CFD0629C665}" dt="2022-10-21T20:54:17.344" v="1332" actId="1076"/>
          <ac:spMkLst>
            <pc:docMk/>
            <pc:sldMk cId="0" sldId="274"/>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19:31:37.829" v="329" actId="20577"/>
        <pc:sldMkLst>
          <pc:docMk/>
          <pc:sldMk cId="0" sldId="275"/>
        </pc:sldMkLst>
        <pc:spChg chg="mod">
          <ac:chgData name="Angela Robbins" userId="S::angela.robbins_elearningdoc.com#ext#@cisco.onmicrosoft.com::e406273b-12cd-460d-a763-85132e1718ac" providerId="AD" clId="Web-{B197D640-47B3-A0B0-9759-2CFD0629C665}" dt="2022-10-21T19:31:37.829" v="329" actId="20577"/>
          <ac:spMkLst>
            <pc:docMk/>
            <pc:sldMk cId="0" sldId="275"/>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54:25.891" v="1333" actId="20577"/>
        <pc:sldMkLst>
          <pc:docMk/>
          <pc:sldMk cId="0" sldId="276"/>
        </pc:sldMkLst>
        <pc:spChg chg="mod">
          <ac:chgData name="Angela Robbins" userId="S::angela.robbins_elearningdoc.com#ext#@cisco.onmicrosoft.com::e406273b-12cd-460d-a763-85132e1718ac" providerId="AD" clId="Web-{B197D640-47B3-A0B0-9759-2CFD0629C665}" dt="2022-10-21T20:54:25.891" v="1333" actId="20577"/>
          <ac:spMkLst>
            <pc:docMk/>
            <pc:sldMk cId="0" sldId="276"/>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54:29.735" v="1334" actId="20577"/>
        <pc:sldMkLst>
          <pc:docMk/>
          <pc:sldMk cId="0" sldId="277"/>
        </pc:sldMkLst>
        <pc:spChg chg="mod">
          <ac:chgData name="Angela Robbins" userId="S::angela.robbins_elearningdoc.com#ext#@cisco.onmicrosoft.com::e406273b-12cd-460d-a763-85132e1718ac" providerId="AD" clId="Web-{B197D640-47B3-A0B0-9759-2CFD0629C665}" dt="2022-10-21T20:54:29.735" v="1334" actId="20577"/>
          <ac:spMkLst>
            <pc:docMk/>
            <pc:sldMk cId="0" sldId="277"/>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54:32.844" v="1335" actId="20577"/>
        <pc:sldMkLst>
          <pc:docMk/>
          <pc:sldMk cId="0" sldId="278"/>
        </pc:sldMkLst>
        <pc:spChg chg="mod">
          <ac:chgData name="Angela Robbins" userId="S::angela.robbins_elearningdoc.com#ext#@cisco.onmicrosoft.com::e406273b-12cd-460d-a763-85132e1718ac" providerId="AD" clId="Web-{B197D640-47B3-A0B0-9759-2CFD0629C665}" dt="2022-10-21T20:54:32.844" v="1335" actId="20577"/>
          <ac:spMkLst>
            <pc:docMk/>
            <pc:sldMk cId="0" sldId="278"/>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54:43.048" v="1337" actId="20577"/>
        <pc:sldMkLst>
          <pc:docMk/>
          <pc:sldMk cId="0" sldId="279"/>
        </pc:sldMkLst>
        <pc:spChg chg="mod">
          <ac:chgData name="Angela Robbins" userId="S::angela.robbins_elearningdoc.com#ext#@cisco.onmicrosoft.com::e406273b-12cd-460d-a763-85132e1718ac" providerId="AD" clId="Web-{B197D640-47B3-A0B0-9759-2CFD0629C665}" dt="2022-10-21T20:54:43.048" v="1337" actId="20577"/>
          <ac:spMkLst>
            <pc:docMk/>
            <pc:sldMk cId="0" sldId="279"/>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55:24.440" v="1341" actId="20577"/>
        <pc:sldMkLst>
          <pc:docMk/>
          <pc:sldMk cId="0" sldId="281"/>
        </pc:sldMkLst>
        <pc:spChg chg="mod">
          <ac:chgData name="Angela Robbins" userId="S::angela.robbins_elearningdoc.com#ext#@cisco.onmicrosoft.com::e406273b-12cd-460d-a763-85132e1718ac" providerId="AD" clId="Web-{B197D640-47B3-A0B0-9759-2CFD0629C665}" dt="2022-10-21T19:35:22.947" v="371" actId="20577"/>
          <ac:spMkLst>
            <pc:docMk/>
            <pc:sldMk cId="0" sldId="281"/>
            <ac:spMk id="3" creationId="{00000000-0000-0000-0000-000000000000}"/>
          </ac:spMkLst>
        </pc:spChg>
        <pc:spChg chg="mod">
          <ac:chgData name="Angela Robbins" userId="S::angela.robbins_elearningdoc.com#ext#@cisco.onmicrosoft.com::e406273b-12cd-460d-a763-85132e1718ac" providerId="AD" clId="Web-{B197D640-47B3-A0B0-9759-2CFD0629C665}" dt="2022-10-21T20:55:24.440" v="1341" actId="20577"/>
          <ac:spMkLst>
            <pc:docMk/>
            <pc:sldMk cId="0" sldId="281"/>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56:02.223" v="1352" actId="1076"/>
        <pc:sldMkLst>
          <pc:docMk/>
          <pc:sldMk cId="0" sldId="282"/>
        </pc:sldMkLst>
        <pc:spChg chg="mod">
          <ac:chgData name="Angela Robbins" userId="S::angela.robbins_elearningdoc.com#ext#@cisco.onmicrosoft.com::e406273b-12cd-460d-a763-85132e1718ac" providerId="AD" clId="Web-{B197D640-47B3-A0B0-9759-2CFD0629C665}" dt="2022-10-21T20:56:02.223" v="1352" actId="1076"/>
          <ac:spMkLst>
            <pc:docMk/>
            <pc:sldMk cId="0" sldId="282"/>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21:12.601" v="1405" actId="1076"/>
        <pc:sldMkLst>
          <pc:docMk/>
          <pc:sldMk cId="0" sldId="283"/>
        </pc:sldMkLst>
        <pc:spChg chg="mod">
          <ac:chgData name="Angela Robbins" userId="S::angela.robbins_elearningdoc.com#ext#@cisco.onmicrosoft.com::e406273b-12cd-460d-a763-85132e1718ac" providerId="AD" clId="Web-{B197D640-47B3-A0B0-9759-2CFD0629C665}" dt="2022-10-21T21:21:12.601" v="1405" actId="1076"/>
          <ac:spMkLst>
            <pc:docMk/>
            <pc:sldMk cId="0" sldId="283"/>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22:51.900" v="1413" actId="1076"/>
        <pc:sldMkLst>
          <pc:docMk/>
          <pc:sldMk cId="0" sldId="284"/>
        </pc:sldMkLst>
        <pc:spChg chg="mod">
          <ac:chgData name="Angela Robbins" userId="S::angela.robbins_elearningdoc.com#ext#@cisco.onmicrosoft.com::e406273b-12cd-460d-a763-85132e1718ac" providerId="AD" clId="Web-{B197D640-47B3-A0B0-9759-2CFD0629C665}" dt="2022-10-21T19:48:52.212" v="511" actId="20577"/>
          <ac:spMkLst>
            <pc:docMk/>
            <pc:sldMk cId="0" sldId="284"/>
            <ac:spMk id="3" creationId="{00000000-0000-0000-0000-000000000000}"/>
          </ac:spMkLst>
        </pc:spChg>
        <pc:spChg chg="mod">
          <ac:chgData name="Angela Robbins" userId="S::angela.robbins_elearningdoc.com#ext#@cisco.onmicrosoft.com::e406273b-12cd-460d-a763-85132e1718ac" providerId="AD" clId="Web-{B197D640-47B3-A0B0-9759-2CFD0629C665}" dt="2022-10-21T21:22:51.900" v="1413" actId="1076"/>
          <ac:spMkLst>
            <pc:docMk/>
            <pc:sldMk cId="0" sldId="284"/>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23:09.948" v="1417" actId="1076"/>
        <pc:sldMkLst>
          <pc:docMk/>
          <pc:sldMk cId="0" sldId="285"/>
        </pc:sldMkLst>
        <pc:spChg chg="mod">
          <ac:chgData name="Angela Robbins" userId="S::angela.robbins_elearningdoc.com#ext#@cisco.onmicrosoft.com::e406273b-12cd-460d-a763-85132e1718ac" providerId="AD" clId="Web-{B197D640-47B3-A0B0-9759-2CFD0629C665}" dt="2022-10-21T21:23:09.948" v="1417" actId="1076"/>
          <ac:spMkLst>
            <pc:docMk/>
            <pc:sldMk cId="0" sldId="285"/>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30:26.723" v="1456" actId="20577"/>
        <pc:sldMkLst>
          <pc:docMk/>
          <pc:sldMk cId="0" sldId="286"/>
        </pc:sldMkLst>
        <pc:spChg chg="mod">
          <ac:chgData name="Angela Robbins" userId="S::angela.robbins_elearningdoc.com#ext#@cisco.onmicrosoft.com::e406273b-12cd-460d-a763-85132e1718ac" providerId="AD" clId="Web-{B197D640-47B3-A0B0-9759-2CFD0629C665}" dt="2022-10-21T21:30:26.723" v="1456" actId="20577"/>
          <ac:spMkLst>
            <pc:docMk/>
            <pc:sldMk cId="0" sldId="286"/>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32:54.742" v="1472" actId="20577"/>
        <pc:sldMkLst>
          <pc:docMk/>
          <pc:sldMk cId="0" sldId="287"/>
        </pc:sldMkLst>
        <pc:spChg chg="mod">
          <ac:chgData name="Angela Robbins" userId="S::angela.robbins_elearningdoc.com#ext#@cisco.onmicrosoft.com::e406273b-12cd-460d-a763-85132e1718ac" providerId="AD" clId="Web-{B197D640-47B3-A0B0-9759-2CFD0629C665}" dt="2022-10-21T21:32:54.742" v="1472" actId="20577"/>
          <ac:spMkLst>
            <pc:docMk/>
            <pc:sldMk cId="0" sldId="287"/>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40:32.846" v="1498" actId="20577"/>
        <pc:sldMkLst>
          <pc:docMk/>
          <pc:sldMk cId="0" sldId="288"/>
        </pc:sldMkLst>
        <pc:spChg chg="mod">
          <ac:chgData name="Angela Robbins" userId="S::angela.robbins_elearningdoc.com#ext#@cisco.onmicrosoft.com::e406273b-12cd-460d-a763-85132e1718ac" providerId="AD" clId="Web-{B197D640-47B3-A0B0-9759-2CFD0629C665}" dt="2022-10-21T19:59:13.485" v="727" actId="20577"/>
          <ac:spMkLst>
            <pc:docMk/>
            <pc:sldMk cId="0" sldId="288"/>
            <ac:spMk id="3" creationId="{00000000-0000-0000-0000-000000000000}"/>
          </ac:spMkLst>
        </pc:spChg>
        <pc:spChg chg="mod">
          <ac:chgData name="Angela Robbins" userId="S::angela.robbins_elearningdoc.com#ext#@cisco.onmicrosoft.com::e406273b-12cd-460d-a763-85132e1718ac" providerId="AD" clId="Web-{B197D640-47B3-A0B0-9759-2CFD0629C665}" dt="2022-10-21T21:40:32.846" v="1498" actId="20577"/>
          <ac:spMkLst>
            <pc:docMk/>
            <pc:sldMk cId="0" sldId="288"/>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40:49.534" v="1503" actId="20577"/>
        <pc:sldMkLst>
          <pc:docMk/>
          <pc:sldMk cId="0" sldId="289"/>
        </pc:sldMkLst>
        <pc:spChg chg="mod">
          <ac:chgData name="Angela Robbins" userId="S::angela.robbins_elearningdoc.com#ext#@cisco.onmicrosoft.com::e406273b-12cd-460d-a763-85132e1718ac" providerId="AD" clId="Web-{B197D640-47B3-A0B0-9759-2CFD0629C665}" dt="2022-10-21T21:40:49.534" v="1503" actId="20577"/>
          <ac:spMkLst>
            <pc:docMk/>
            <pc:sldMk cId="0" sldId="289"/>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40:53.831" v="1504" actId="1076"/>
        <pc:sldMkLst>
          <pc:docMk/>
          <pc:sldMk cId="0" sldId="290"/>
        </pc:sldMkLst>
        <pc:spChg chg="mod">
          <ac:chgData name="Angela Robbins" userId="S::angela.robbins_elearningdoc.com#ext#@cisco.onmicrosoft.com::e406273b-12cd-460d-a763-85132e1718ac" providerId="AD" clId="Web-{B197D640-47B3-A0B0-9759-2CFD0629C665}" dt="2022-10-21T21:40:53.831" v="1504" actId="1076"/>
          <ac:spMkLst>
            <pc:docMk/>
            <pc:sldMk cId="0" sldId="290"/>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41:10.035" v="1511" actId="1076"/>
        <pc:sldMkLst>
          <pc:docMk/>
          <pc:sldMk cId="0" sldId="291"/>
        </pc:sldMkLst>
        <pc:spChg chg="mod">
          <ac:chgData name="Angela Robbins" userId="S::angela.robbins_elearningdoc.com#ext#@cisco.onmicrosoft.com::e406273b-12cd-460d-a763-85132e1718ac" providerId="AD" clId="Web-{B197D640-47B3-A0B0-9759-2CFD0629C665}" dt="2022-10-21T21:41:10.035" v="1511" actId="1076"/>
          <ac:spMkLst>
            <pc:docMk/>
            <pc:sldMk cId="0" sldId="291"/>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1:41:24.004" v="1513" actId="20577"/>
        <pc:sldMkLst>
          <pc:docMk/>
          <pc:sldMk cId="0" sldId="293"/>
        </pc:sldMkLst>
        <pc:spChg chg="mod">
          <ac:chgData name="Angela Robbins" userId="S::angela.robbins_elearningdoc.com#ext#@cisco.onmicrosoft.com::e406273b-12cd-460d-a763-85132e1718ac" providerId="AD" clId="Web-{B197D640-47B3-A0B0-9759-2CFD0629C665}" dt="2022-10-21T20:02:31.680" v="756" actId="20577"/>
          <ac:spMkLst>
            <pc:docMk/>
            <pc:sldMk cId="0" sldId="293"/>
            <ac:spMk id="3" creationId="{00000000-0000-0000-0000-000000000000}"/>
          </ac:spMkLst>
        </pc:spChg>
        <pc:spChg chg="mod">
          <ac:chgData name="Angela Robbins" userId="S::angela.robbins_elearningdoc.com#ext#@cisco.onmicrosoft.com::e406273b-12cd-460d-a763-85132e1718ac" providerId="AD" clId="Web-{B197D640-47B3-A0B0-9759-2CFD0629C665}" dt="2022-10-21T21:41:24.004" v="1513" actId="20577"/>
          <ac:spMkLst>
            <pc:docMk/>
            <pc:sldMk cId="0" sldId="293"/>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2:13:52.789" v="1527" actId="1076"/>
        <pc:sldMkLst>
          <pc:docMk/>
          <pc:sldMk cId="0" sldId="294"/>
        </pc:sldMkLst>
        <pc:spChg chg="mod">
          <ac:chgData name="Angela Robbins" userId="S::angela.robbins_elearningdoc.com#ext#@cisco.onmicrosoft.com::e406273b-12cd-460d-a763-85132e1718ac" providerId="AD" clId="Web-{B197D640-47B3-A0B0-9759-2CFD0629C665}" dt="2022-10-21T22:13:52.789" v="1527" actId="1076"/>
          <ac:spMkLst>
            <pc:docMk/>
            <pc:sldMk cId="0" sldId="294"/>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2:20:46.738" v="1566" actId="20577"/>
        <pc:sldMkLst>
          <pc:docMk/>
          <pc:sldMk cId="0" sldId="295"/>
        </pc:sldMkLst>
        <pc:spChg chg="mod">
          <ac:chgData name="Angela Robbins" userId="S::angela.robbins_elearningdoc.com#ext#@cisco.onmicrosoft.com::e406273b-12cd-460d-a763-85132e1718ac" providerId="AD" clId="Web-{B197D640-47B3-A0B0-9759-2CFD0629C665}" dt="2022-10-21T22:20:46.738" v="1566" actId="20577"/>
          <ac:spMkLst>
            <pc:docMk/>
            <pc:sldMk cId="0" sldId="295"/>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2:22:15.147" v="1569" actId="20577"/>
        <pc:sldMkLst>
          <pc:docMk/>
          <pc:sldMk cId="0" sldId="296"/>
        </pc:sldMkLst>
        <pc:spChg chg="mod">
          <ac:chgData name="Angela Robbins" userId="S::angela.robbins_elearningdoc.com#ext#@cisco.onmicrosoft.com::e406273b-12cd-460d-a763-85132e1718ac" providerId="AD" clId="Web-{B197D640-47B3-A0B0-9759-2CFD0629C665}" dt="2022-10-21T20:10:44.980" v="984" actId="20577"/>
          <ac:spMkLst>
            <pc:docMk/>
            <pc:sldMk cId="0" sldId="296"/>
            <ac:spMk id="3" creationId="{00000000-0000-0000-0000-000000000000}"/>
          </ac:spMkLst>
        </pc:spChg>
        <pc:spChg chg="mod">
          <ac:chgData name="Angela Robbins" userId="S::angela.robbins_elearningdoc.com#ext#@cisco.onmicrosoft.com::e406273b-12cd-460d-a763-85132e1718ac" providerId="AD" clId="Web-{B197D640-47B3-A0B0-9759-2CFD0629C665}" dt="2022-10-21T22:22:15.147" v="1569" actId="20577"/>
          <ac:spMkLst>
            <pc:docMk/>
            <pc:sldMk cId="0" sldId="296"/>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2:24:17.838" v="1574" actId="20577"/>
        <pc:sldMkLst>
          <pc:docMk/>
          <pc:sldMk cId="0" sldId="297"/>
        </pc:sldMkLst>
        <pc:spChg chg="mod">
          <ac:chgData name="Angela Robbins" userId="S::angela.robbins_elearningdoc.com#ext#@cisco.onmicrosoft.com::e406273b-12cd-460d-a763-85132e1718ac" providerId="AD" clId="Web-{B197D640-47B3-A0B0-9759-2CFD0629C665}" dt="2022-10-21T22:24:17.838" v="1574" actId="20577"/>
          <ac:spMkLst>
            <pc:docMk/>
            <pc:sldMk cId="0" sldId="297"/>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2:29:45.285" v="1608" actId="1076"/>
        <pc:sldMkLst>
          <pc:docMk/>
          <pc:sldMk cId="0" sldId="298"/>
        </pc:sldMkLst>
        <pc:spChg chg="mod">
          <ac:chgData name="Angela Robbins" userId="S::angela.robbins_elearningdoc.com#ext#@cisco.onmicrosoft.com::e406273b-12cd-460d-a763-85132e1718ac" providerId="AD" clId="Web-{B197D640-47B3-A0B0-9759-2CFD0629C665}" dt="2022-10-21T22:29:45.285" v="1608" actId="1076"/>
          <ac:spMkLst>
            <pc:docMk/>
            <pc:sldMk cId="0" sldId="298"/>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2:30:09.519" v="1611" actId="1076"/>
        <pc:sldMkLst>
          <pc:docMk/>
          <pc:sldMk cId="0" sldId="299"/>
        </pc:sldMkLst>
        <pc:spChg chg="mod">
          <ac:chgData name="Angela Robbins" userId="S::angela.robbins_elearningdoc.com#ext#@cisco.onmicrosoft.com::e406273b-12cd-460d-a763-85132e1718ac" providerId="AD" clId="Web-{B197D640-47B3-A0B0-9759-2CFD0629C665}" dt="2022-10-21T22:30:09.519" v="1611" actId="1076"/>
          <ac:spMkLst>
            <pc:docMk/>
            <pc:sldMk cId="0" sldId="299"/>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2:32:29.383" v="1636" actId="1076"/>
        <pc:sldMkLst>
          <pc:docMk/>
          <pc:sldMk cId="0" sldId="300"/>
        </pc:sldMkLst>
        <pc:spChg chg="mod">
          <ac:chgData name="Angela Robbins" userId="S::angela.robbins_elearningdoc.com#ext#@cisco.onmicrosoft.com::e406273b-12cd-460d-a763-85132e1718ac" providerId="AD" clId="Web-{B197D640-47B3-A0B0-9759-2CFD0629C665}" dt="2022-10-21T22:32:29.383" v="1636" actId="1076"/>
          <ac:spMkLst>
            <pc:docMk/>
            <pc:sldMk cId="0" sldId="300"/>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2:34:34.089" v="1645" actId="20577"/>
        <pc:sldMkLst>
          <pc:docMk/>
          <pc:sldMk cId="0" sldId="301"/>
        </pc:sldMkLst>
        <pc:spChg chg="mod">
          <ac:chgData name="Angela Robbins" userId="S::angela.robbins_elearningdoc.com#ext#@cisco.onmicrosoft.com::e406273b-12cd-460d-a763-85132e1718ac" providerId="AD" clId="Web-{B197D640-47B3-A0B0-9759-2CFD0629C665}" dt="2022-10-21T22:34:34.089" v="1645" actId="20577"/>
          <ac:spMkLst>
            <pc:docMk/>
            <pc:sldMk cId="0" sldId="301"/>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2:34:46.855" v="1648" actId="20577"/>
        <pc:sldMkLst>
          <pc:docMk/>
          <pc:sldMk cId="0" sldId="303"/>
        </pc:sldMkLst>
        <pc:spChg chg="mod">
          <ac:chgData name="Angela Robbins" userId="S::angela.robbins_elearningdoc.com#ext#@cisco.onmicrosoft.com::e406273b-12cd-460d-a763-85132e1718ac" providerId="AD" clId="Web-{B197D640-47B3-A0B0-9759-2CFD0629C665}" dt="2022-10-21T22:34:46.855" v="1648" actId="20577"/>
          <ac:spMkLst>
            <pc:docMk/>
            <pc:sldMk cId="0" sldId="303"/>
            <ac:spMk id="5" creationId="{00000000-0000-0000-0000-000000000000}"/>
          </ac:spMkLst>
        </pc:spChg>
      </pc:sldChg>
      <pc:sldChg chg="modSp">
        <pc:chgData name="Angela Robbins" userId="S::angela.robbins_elearningdoc.com#ext#@cisco.onmicrosoft.com::e406273b-12cd-460d-a763-85132e1718ac" providerId="AD" clId="Web-{B197D640-47B3-A0B0-9759-2CFD0629C665}" dt="2022-10-21T20:35:53.630" v="1217" actId="1076"/>
        <pc:sldMkLst>
          <pc:docMk/>
          <pc:sldMk cId="1525672446" sldId="1077"/>
        </pc:sldMkLst>
        <pc:spChg chg="mod">
          <ac:chgData name="Angela Robbins" userId="S::angela.robbins_elearningdoc.com#ext#@cisco.onmicrosoft.com::e406273b-12cd-460d-a763-85132e1718ac" providerId="AD" clId="Web-{B197D640-47B3-A0B0-9759-2CFD0629C665}" dt="2022-10-21T20:35:53.630" v="1217" actId="1076"/>
          <ac:spMkLst>
            <pc:docMk/>
            <pc:sldMk cId="1525672446" sldId="1077"/>
            <ac:spMk id="5" creationId="{7188AF34-F17D-65FE-91B6-733B90851DC8}"/>
          </ac:spMkLst>
        </pc:spChg>
        <pc:graphicFrameChg chg="mod">
          <ac:chgData name="Angela Robbins" userId="S::angela.robbins_elearningdoc.com#ext#@cisco.onmicrosoft.com::e406273b-12cd-460d-a763-85132e1718ac" providerId="AD" clId="Web-{B197D640-47B3-A0B0-9759-2CFD0629C665}" dt="2022-10-21T20:35:51.755" v="1216" actId="1076"/>
          <ac:graphicFrameMkLst>
            <pc:docMk/>
            <pc:sldMk cId="1525672446" sldId="1077"/>
            <ac:graphicFrameMk id="4" creationId="{40064EF4-EE2B-342C-EA9E-699582F380FF}"/>
          </ac:graphicFrameMkLst>
        </pc:graphicFrameChg>
      </pc:sldChg>
      <pc:sldChg chg="addSp delSp modSp add replId">
        <pc:chgData name="Angela Robbins" userId="S::angela.robbins_elearningdoc.com#ext#@cisco.onmicrosoft.com::e406273b-12cd-460d-a763-85132e1718ac" providerId="AD" clId="Web-{B197D640-47B3-A0B0-9759-2CFD0629C665}" dt="2022-10-21T20:38:25.198" v="1228" actId="1076"/>
        <pc:sldMkLst>
          <pc:docMk/>
          <pc:sldMk cId="915249617" sldId="1078"/>
        </pc:sldMkLst>
        <pc:spChg chg="mod">
          <ac:chgData name="Angela Robbins" userId="S::angela.robbins_elearningdoc.com#ext#@cisco.onmicrosoft.com::e406273b-12cd-460d-a763-85132e1718ac" providerId="AD" clId="Web-{B197D640-47B3-A0B0-9759-2CFD0629C665}" dt="2022-10-21T17:48:31.248" v="51" actId="20577"/>
          <ac:spMkLst>
            <pc:docMk/>
            <pc:sldMk cId="915249617" sldId="1078"/>
            <ac:spMk id="3" creationId="{00000000-0000-0000-0000-000000000000}"/>
          </ac:spMkLst>
        </pc:spChg>
        <pc:spChg chg="mod">
          <ac:chgData name="Angela Robbins" userId="S::angela.robbins_elearningdoc.com#ext#@cisco.onmicrosoft.com::e406273b-12cd-460d-a763-85132e1718ac" providerId="AD" clId="Web-{B197D640-47B3-A0B0-9759-2CFD0629C665}" dt="2022-10-21T20:38:25.198" v="1228" actId="1076"/>
          <ac:spMkLst>
            <pc:docMk/>
            <pc:sldMk cId="915249617" sldId="1078"/>
            <ac:spMk id="5" creationId="{00000000-0000-0000-0000-000000000000}"/>
          </ac:spMkLst>
        </pc:spChg>
        <pc:picChg chg="del">
          <ac:chgData name="Angela Robbins" userId="S::angela.robbins_elearningdoc.com#ext#@cisco.onmicrosoft.com::e406273b-12cd-460d-a763-85132e1718ac" providerId="AD" clId="Web-{B197D640-47B3-A0B0-9759-2CFD0629C665}" dt="2022-10-21T17:43:35.631" v="27"/>
          <ac:picMkLst>
            <pc:docMk/>
            <pc:sldMk cId="915249617" sldId="1078"/>
            <ac:picMk id="4" creationId="{21D06D72-61EB-C8AC-4D13-BD325DF3E1F1}"/>
          </ac:picMkLst>
        </pc:picChg>
        <pc:picChg chg="add del mod">
          <ac:chgData name="Angela Robbins" userId="S::angela.robbins_elearningdoc.com#ext#@cisco.onmicrosoft.com::e406273b-12cd-460d-a763-85132e1718ac" providerId="AD" clId="Web-{B197D640-47B3-A0B0-9759-2CFD0629C665}" dt="2022-10-21T17:46:40.652" v="46"/>
          <ac:picMkLst>
            <pc:docMk/>
            <pc:sldMk cId="915249617" sldId="1078"/>
            <ac:picMk id="7" creationId="{ECC35C82-5F6C-F7D1-E1D7-515CF280F14E}"/>
          </ac:picMkLst>
        </pc:picChg>
        <pc:picChg chg="add mod">
          <ac:chgData name="Angela Robbins" userId="S::angela.robbins_elearningdoc.com#ext#@cisco.onmicrosoft.com::e406273b-12cd-460d-a763-85132e1718ac" providerId="AD" clId="Web-{B197D640-47B3-A0B0-9759-2CFD0629C665}" dt="2022-10-21T17:46:54.949" v="50" actId="1076"/>
          <ac:picMkLst>
            <pc:docMk/>
            <pc:sldMk cId="915249617" sldId="1078"/>
            <ac:picMk id="8" creationId="{D77F8F30-B7A2-DAA9-550C-1B81643B72A2}"/>
          </ac:picMkLst>
        </pc:picChg>
      </pc:sldChg>
      <pc:sldChg chg="addSp delSp modSp add replId">
        <pc:chgData name="Angela Robbins" userId="S::angela.robbins_elearningdoc.com#ext#@cisco.onmicrosoft.com::e406273b-12cd-460d-a763-85132e1718ac" providerId="AD" clId="Web-{B197D640-47B3-A0B0-9759-2CFD0629C665}" dt="2022-10-21T23:12:21.434" v="1779" actId="20577"/>
        <pc:sldMkLst>
          <pc:docMk/>
          <pc:sldMk cId="3726955432" sldId="1079"/>
        </pc:sldMkLst>
        <pc:spChg chg="mod">
          <ac:chgData name="Angela Robbins" userId="S::angela.robbins_elearningdoc.com#ext#@cisco.onmicrosoft.com::e406273b-12cd-460d-a763-85132e1718ac" providerId="AD" clId="Web-{B197D640-47B3-A0B0-9759-2CFD0629C665}" dt="2022-10-21T17:49:04.390" v="53" actId="20577"/>
          <ac:spMkLst>
            <pc:docMk/>
            <pc:sldMk cId="3726955432" sldId="1079"/>
            <ac:spMk id="3" creationId="{00000000-0000-0000-0000-000000000000}"/>
          </ac:spMkLst>
        </pc:spChg>
        <pc:spChg chg="mod">
          <ac:chgData name="Angela Robbins" userId="S::angela.robbins_elearningdoc.com#ext#@cisco.onmicrosoft.com::e406273b-12cd-460d-a763-85132e1718ac" providerId="AD" clId="Web-{B197D640-47B3-A0B0-9759-2CFD0629C665}" dt="2022-10-21T23:12:21.434" v="1779" actId="20577"/>
          <ac:spMkLst>
            <pc:docMk/>
            <pc:sldMk cId="3726955432" sldId="1079"/>
            <ac:spMk id="5" creationId="{00000000-0000-0000-0000-000000000000}"/>
          </ac:spMkLst>
        </pc:spChg>
        <pc:picChg chg="add mod">
          <ac:chgData name="Angela Robbins" userId="S::angela.robbins_elearningdoc.com#ext#@cisco.onmicrosoft.com::e406273b-12cd-460d-a763-85132e1718ac" providerId="AD" clId="Web-{B197D640-47B3-A0B0-9759-2CFD0629C665}" dt="2022-10-21T17:50:37.032" v="70" actId="1076"/>
          <ac:picMkLst>
            <pc:docMk/>
            <pc:sldMk cId="3726955432" sldId="1079"/>
            <ac:picMk id="4" creationId="{E2D323F2-009E-9325-8EFE-E436693761C9}"/>
          </ac:picMkLst>
        </pc:picChg>
        <pc:picChg chg="del">
          <ac:chgData name="Angela Robbins" userId="S::angela.robbins_elearningdoc.com#ext#@cisco.onmicrosoft.com::e406273b-12cd-460d-a763-85132e1718ac" providerId="AD" clId="Web-{B197D640-47B3-A0B0-9759-2CFD0629C665}" dt="2022-10-21T17:50:17.782" v="65"/>
          <ac:picMkLst>
            <pc:docMk/>
            <pc:sldMk cId="3726955432" sldId="1079"/>
            <ac:picMk id="8" creationId="{D77F8F30-B7A2-DAA9-550C-1B81643B72A2}"/>
          </ac:picMkLst>
        </pc:picChg>
      </pc:sldChg>
      <pc:sldChg chg="delSp modSp add replId">
        <pc:chgData name="Angela Robbins" userId="S::angela.robbins_elearningdoc.com#ext#@cisco.onmicrosoft.com::e406273b-12cd-460d-a763-85132e1718ac" providerId="AD" clId="Web-{B197D640-47B3-A0B0-9759-2CFD0629C665}" dt="2022-10-21T20:40:04.483" v="1260" actId="20577"/>
        <pc:sldMkLst>
          <pc:docMk/>
          <pc:sldMk cId="2500836948" sldId="1080"/>
        </pc:sldMkLst>
        <pc:spChg chg="mod">
          <ac:chgData name="Angela Robbins" userId="S::angela.robbins_elearningdoc.com#ext#@cisco.onmicrosoft.com::e406273b-12cd-460d-a763-85132e1718ac" providerId="AD" clId="Web-{B197D640-47B3-A0B0-9759-2CFD0629C665}" dt="2022-10-21T17:50:53.845" v="74" actId="20577"/>
          <ac:spMkLst>
            <pc:docMk/>
            <pc:sldMk cId="2500836948" sldId="1080"/>
            <ac:spMk id="3" creationId="{00000000-0000-0000-0000-000000000000}"/>
          </ac:spMkLst>
        </pc:spChg>
        <pc:spChg chg="mod">
          <ac:chgData name="Angela Robbins" userId="S::angela.robbins_elearningdoc.com#ext#@cisco.onmicrosoft.com::e406273b-12cd-460d-a763-85132e1718ac" providerId="AD" clId="Web-{B197D640-47B3-A0B0-9759-2CFD0629C665}" dt="2022-10-21T20:40:04.483" v="1260" actId="20577"/>
          <ac:spMkLst>
            <pc:docMk/>
            <pc:sldMk cId="2500836948" sldId="1080"/>
            <ac:spMk id="5" creationId="{00000000-0000-0000-0000-000000000000}"/>
          </ac:spMkLst>
        </pc:spChg>
        <pc:spChg chg="del">
          <ac:chgData name="Angela Robbins" userId="S::angela.robbins_elearningdoc.com#ext#@cisco.onmicrosoft.com::e406273b-12cd-460d-a763-85132e1718ac" providerId="AD" clId="Web-{B197D640-47B3-A0B0-9759-2CFD0629C665}" dt="2022-10-21T17:51:19.346" v="79"/>
          <ac:spMkLst>
            <pc:docMk/>
            <pc:sldMk cId="2500836948" sldId="1080"/>
            <ac:spMk id="6" creationId="{910AEEF0-13E5-318D-1682-9AE806E25FAE}"/>
          </ac:spMkLst>
        </pc:spChg>
        <pc:picChg chg="del">
          <ac:chgData name="Angela Robbins" userId="S::angela.robbins_elearningdoc.com#ext#@cisco.onmicrosoft.com::e406273b-12cd-460d-a763-85132e1718ac" providerId="AD" clId="Web-{B197D640-47B3-A0B0-9759-2CFD0629C665}" dt="2022-10-21T17:50:44.908" v="72"/>
          <ac:picMkLst>
            <pc:docMk/>
            <pc:sldMk cId="2500836948" sldId="1080"/>
            <ac:picMk id="4" creationId="{E2D323F2-009E-9325-8EFE-E436693761C9}"/>
          </ac:picMkLst>
        </pc:picChg>
      </pc:sldChg>
      <pc:sldChg chg="modSp add replId">
        <pc:chgData name="Angela Robbins" userId="S::angela.robbins_elearningdoc.com#ext#@cisco.onmicrosoft.com::e406273b-12cd-460d-a763-85132e1718ac" providerId="AD" clId="Web-{B197D640-47B3-A0B0-9759-2CFD0629C665}" dt="2022-10-21T20:53:52.749" v="1328" actId="20577"/>
        <pc:sldMkLst>
          <pc:docMk/>
          <pc:sldMk cId="3252905662" sldId="1081"/>
        </pc:sldMkLst>
        <pc:spChg chg="mod">
          <ac:chgData name="Angela Robbins" userId="S::angela.robbins_elearningdoc.com#ext#@cisco.onmicrosoft.com::e406273b-12cd-460d-a763-85132e1718ac" providerId="AD" clId="Web-{B197D640-47B3-A0B0-9759-2CFD0629C665}" dt="2022-10-21T20:53:52.749" v="1328" actId="20577"/>
          <ac:spMkLst>
            <pc:docMk/>
            <pc:sldMk cId="3252905662" sldId="1081"/>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0:57:37.289" v="1364" actId="20577"/>
        <pc:sldMkLst>
          <pc:docMk/>
          <pc:sldMk cId="1997801197" sldId="1082"/>
        </pc:sldMkLst>
        <pc:spChg chg="mod">
          <ac:chgData name="Angela Robbins" userId="S::angela.robbins_elearningdoc.com#ext#@cisco.onmicrosoft.com::e406273b-12cd-460d-a763-85132e1718ac" providerId="AD" clId="Web-{B197D640-47B3-A0B0-9759-2CFD0629C665}" dt="2022-10-21T20:57:37.289" v="1364" actId="20577"/>
          <ac:spMkLst>
            <pc:docMk/>
            <pc:sldMk cId="1997801197" sldId="1082"/>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0:57:49.352" v="1365" actId="1076"/>
        <pc:sldMkLst>
          <pc:docMk/>
          <pc:sldMk cId="2636541604" sldId="1083"/>
        </pc:sldMkLst>
        <pc:spChg chg="mod">
          <ac:chgData name="Angela Robbins" userId="S::angela.robbins_elearningdoc.com#ext#@cisco.onmicrosoft.com::e406273b-12cd-460d-a763-85132e1718ac" providerId="AD" clId="Web-{B197D640-47B3-A0B0-9759-2CFD0629C665}" dt="2022-10-21T20:57:49.352" v="1365" actId="1076"/>
          <ac:spMkLst>
            <pc:docMk/>
            <pc:sldMk cId="2636541604" sldId="1083"/>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1:25:14.591" v="1423" actId="20577"/>
        <pc:sldMkLst>
          <pc:docMk/>
          <pc:sldMk cId="992605806" sldId="1084"/>
        </pc:sldMkLst>
        <pc:spChg chg="mod">
          <ac:chgData name="Angela Robbins" userId="S::angela.robbins_elearningdoc.com#ext#@cisco.onmicrosoft.com::e406273b-12cd-460d-a763-85132e1718ac" providerId="AD" clId="Web-{B197D640-47B3-A0B0-9759-2CFD0629C665}" dt="2022-10-21T21:25:14.591" v="1423" actId="20577"/>
          <ac:spMkLst>
            <pc:docMk/>
            <pc:sldMk cId="992605806" sldId="1084"/>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1:27:42.376" v="1441" actId="20577"/>
        <pc:sldMkLst>
          <pc:docMk/>
          <pc:sldMk cId="4097363331" sldId="1085"/>
        </pc:sldMkLst>
        <pc:spChg chg="mod">
          <ac:chgData name="Angela Robbins" userId="S::angela.robbins_elearningdoc.com#ext#@cisco.onmicrosoft.com::e406273b-12cd-460d-a763-85132e1718ac" providerId="AD" clId="Web-{B197D640-47B3-A0B0-9759-2CFD0629C665}" dt="2022-10-21T21:27:42.376" v="1441" actId="20577"/>
          <ac:spMkLst>
            <pc:docMk/>
            <pc:sldMk cId="4097363331" sldId="1085"/>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1:30:55.786" v="1462" actId="20577"/>
        <pc:sldMkLst>
          <pc:docMk/>
          <pc:sldMk cId="3281170436" sldId="1086"/>
        </pc:sldMkLst>
        <pc:spChg chg="mod">
          <ac:chgData name="Angela Robbins" userId="S::angela.robbins_elearningdoc.com#ext#@cisco.onmicrosoft.com::e406273b-12cd-460d-a763-85132e1718ac" providerId="AD" clId="Web-{B197D640-47B3-A0B0-9759-2CFD0629C665}" dt="2022-10-21T21:30:55.786" v="1462" actId="20577"/>
          <ac:spMkLst>
            <pc:docMk/>
            <pc:sldMk cId="3281170436" sldId="1086"/>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1:36:16.606" v="1490" actId="1076"/>
        <pc:sldMkLst>
          <pc:docMk/>
          <pc:sldMk cId="2508110267" sldId="1087"/>
        </pc:sldMkLst>
        <pc:spChg chg="mod">
          <ac:chgData name="Angela Robbins" userId="S::angela.robbins_elearningdoc.com#ext#@cisco.onmicrosoft.com::e406273b-12cd-460d-a763-85132e1718ac" providerId="AD" clId="Web-{B197D640-47B3-A0B0-9759-2CFD0629C665}" dt="2022-10-21T21:36:16.606" v="1490" actId="1076"/>
          <ac:spMkLst>
            <pc:docMk/>
            <pc:sldMk cId="2508110267" sldId="1087"/>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2:16:01.839" v="1535" actId="1076"/>
        <pc:sldMkLst>
          <pc:docMk/>
          <pc:sldMk cId="2436699986" sldId="1088"/>
        </pc:sldMkLst>
        <pc:spChg chg="mod">
          <ac:chgData name="Angela Robbins" userId="S::angela.robbins_elearningdoc.com#ext#@cisco.onmicrosoft.com::e406273b-12cd-460d-a763-85132e1718ac" providerId="AD" clId="Web-{B197D640-47B3-A0B0-9759-2CFD0629C665}" dt="2022-10-21T22:16:01.839" v="1535" actId="1076"/>
          <ac:spMkLst>
            <pc:docMk/>
            <pc:sldMk cId="2436699986" sldId="1088"/>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2:17:25.326" v="1541" actId="20577"/>
        <pc:sldMkLst>
          <pc:docMk/>
          <pc:sldMk cId="826392832" sldId="1089"/>
        </pc:sldMkLst>
        <pc:spChg chg="mod">
          <ac:chgData name="Angela Robbins" userId="S::angela.robbins_elearningdoc.com#ext#@cisco.onmicrosoft.com::e406273b-12cd-460d-a763-85132e1718ac" providerId="AD" clId="Web-{B197D640-47B3-A0B0-9759-2CFD0629C665}" dt="2022-10-21T22:17:25.326" v="1541" actId="20577"/>
          <ac:spMkLst>
            <pc:docMk/>
            <pc:sldMk cId="826392832" sldId="1089"/>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2:19:03.251" v="1548" actId="20577"/>
        <pc:sldMkLst>
          <pc:docMk/>
          <pc:sldMk cId="4133474921" sldId="1090"/>
        </pc:sldMkLst>
        <pc:spChg chg="mod">
          <ac:chgData name="Angela Robbins" userId="S::angela.robbins_elearningdoc.com#ext#@cisco.onmicrosoft.com::e406273b-12cd-460d-a763-85132e1718ac" providerId="AD" clId="Web-{B197D640-47B3-A0B0-9759-2CFD0629C665}" dt="2022-10-21T22:19:03.251" v="1548" actId="20577"/>
          <ac:spMkLst>
            <pc:docMk/>
            <pc:sldMk cId="4133474921" sldId="1090"/>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0:10:17.682" v="980" actId="20577"/>
        <pc:sldMkLst>
          <pc:docMk/>
          <pc:sldMk cId="92120793" sldId="1091"/>
        </pc:sldMkLst>
        <pc:spChg chg="mod">
          <ac:chgData name="Angela Robbins" userId="S::angela.robbins_elearningdoc.com#ext#@cisco.onmicrosoft.com::e406273b-12cd-460d-a763-85132e1718ac" providerId="AD" clId="Web-{B197D640-47B3-A0B0-9759-2CFD0629C665}" dt="2022-10-21T20:10:17.682" v="980" actId="20577"/>
          <ac:spMkLst>
            <pc:docMk/>
            <pc:sldMk cId="92120793" sldId="1091"/>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2:25:48.559" v="1580" actId="1076"/>
        <pc:sldMkLst>
          <pc:docMk/>
          <pc:sldMk cId="1567832863" sldId="1092"/>
        </pc:sldMkLst>
        <pc:spChg chg="mod">
          <ac:chgData name="Angela Robbins" userId="S::angela.robbins_elearningdoc.com#ext#@cisco.onmicrosoft.com::e406273b-12cd-460d-a763-85132e1718ac" providerId="AD" clId="Web-{B197D640-47B3-A0B0-9759-2CFD0629C665}" dt="2022-10-21T22:25:48.559" v="1580" actId="1076"/>
          <ac:spMkLst>
            <pc:docMk/>
            <pc:sldMk cId="1567832863" sldId="1092"/>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2:26:44.358" v="1588" actId="1076"/>
        <pc:sldMkLst>
          <pc:docMk/>
          <pc:sldMk cId="2903116732" sldId="1093"/>
        </pc:sldMkLst>
        <pc:spChg chg="mod">
          <ac:chgData name="Angela Robbins" userId="S::angela.robbins_elearningdoc.com#ext#@cisco.onmicrosoft.com::e406273b-12cd-460d-a763-85132e1718ac" providerId="AD" clId="Web-{B197D640-47B3-A0B0-9759-2CFD0629C665}" dt="2022-10-21T22:26:44.358" v="1588" actId="1076"/>
          <ac:spMkLst>
            <pc:docMk/>
            <pc:sldMk cId="2903116732" sldId="1093"/>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2:43:51.761" v="1683" actId="20577"/>
        <pc:sldMkLst>
          <pc:docMk/>
          <pc:sldMk cId="163637073" sldId="1094"/>
        </pc:sldMkLst>
        <pc:spChg chg="mod">
          <ac:chgData name="Angela Robbins" userId="S::angela.robbins_elearningdoc.com#ext#@cisco.onmicrosoft.com::e406273b-12cd-460d-a763-85132e1718ac" providerId="AD" clId="Web-{B197D640-47B3-A0B0-9759-2CFD0629C665}" dt="2022-10-21T22:43:51.761" v="1683" actId="20577"/>
          <ac:spMkLst>
            <pc:docMk/>
            <pc:sldMk cId="163637073" sldId="1094"/>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3:11:51.590" v="1776" actId="20577"/>
        <pc:sldMkLst>
          <pc:docMk/>
          <pc:sldMk cId="4266815401" sldId="1095"/>
        </pc:sldMkLst>
        <pc:spChg chg="mod">
          <ac:chgData name="Angela Robbins" userId="S::angela.robbins_elearningdoc.com#ext#@cisco.onmicrosoft.com::e406273b-12cd-460d-a763-85132e1718ac" providerId="AD" clId="Web-{B197D640-47B3-A0B0-9759-2CFD0629C665}" dt="2022-10-21T23:11:51.590" v="1776" actId="20577"/>
          <ac:spMkLst>
            <pc:docMk/>
            <pc:sldMk cId="4266815401" sldId="1095"/>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3:11:46.558" v="1774" actId="1076"/>
        <pc:sldMkLst>
          <pc:docMk/>
          <pc:sldMk cId="2778763676" sldId="1096"/>
        </pc:sldMkLst>
        <pc:spChg chg="mod">
          <ac:chgData name="Angela Robbins" userId="S::angela.robbins_elearningdoc.com#ext#@cisco.onmicrosoft.com::e406273b-12cd-460d-a763-85132e1718ac" providerId="AD" clId="Web-{B197D640-47B3-A0B0-9759-2CFD0629C665}" dt="2022-10-21T23:11:46.558" v="1774" actId="1076"/>
          <ac:spMkLst>
            <pc:docMk/>
            <pc:sldMk cId="2778763676" sldId="1096"/>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2:52:25.338" v="1707" actId="1076"/>
        <pc:sldMkLst>
          <pc:docMk/>
          <pc:sldMk cId="2174848583" sldId="1097"/>
        </pc:sldMkLst>
        <pc:spChg chg="mod">
          <ac:chgData name="Angela Robbins" userId="S::angela.robbins_elearningdoc.com#ext#@cisco.onmicrosoft.com::e406273b-12cd-460d-a763-85132e1718ac" providerId="AD" clId="Web-{B197D640-47B3-A0B0-9759-2CFD0629C665}" dt="2022-10-21T22:52:25.338" v="1707" actId="1076"/>
          <ac:spMkLst>
            <pc:docMk/>
            <pc:sldMk cId="2174848583" sldId="1097"/>
            <ac:spMk id="5" creationId="{00000000-0000-0000-0000-000000000000}"/>
          </ac:spMkLst>
        </pc:spChg>
      </pc:sldChg>
      <pc:sldChg chg="modSp add replId">
        <pc:chgData name="Angela Robbins" userId="S::angela.robbins_elearningdoc.com#ext#@cisco.onmicrosoft.com::e406273b-12cd-460d-a763-85132e1718ac" providerId="AD" clId="Web-{B197D640-47B3-A0B0-9759-2CFD0629C665}" dt="2022-10-21T22:59:50.304" v="1740" actId="20577"/>
        <pc:sldMkLst>
          <pc:docMk/>
          <pc:sldMk cId="874329266" sldId="1098"/>
        </pc:sldMkLst>
        <pc:spChg chg="mod">
          <ac:chgData name="Angela Robbins" userId="S::angela.robbins_elearningdoc.com#ext#@cisco.onmicrosoft.com::e406273b-12cd-460d-a763-85132e1718ac" providerId="AD" clId="Web-{B197D640-47B3-A0B0-9759-2CFD0629C665}" dt="2022-10-21T22:59:50.304" v="1740" actId="20577"/>
          <ac:spMkLst>
            <pc:docMk/>
            <pc:sldMk cId="874329266" sldId="1098"/>
            <ac:spMk id="5" creationId="{00000000-0000-0000-0000-000000000000}"/>
          </ac:spMkLst>
        </pc:spChg>
      </pc:sldChg>
      <pc:sldChg chg="modSp add">
        <pc:chgData name="Angela Robbins" userId="S::angela.robbins_elearningdoc.com#ext#@cisco.onmicrosoft.com::e406273b-12cd-460d-a763-85132e1718ac" providerId="AD" clId="Web-{B197D640-47B3-A0B0-9759-2CFD0629C665}" dt="2022-10-21T23:21:52.029" v="1861" actId="20577"/>
        <pc:sldMkLst>
          <pc:docMk/>
          <pc:sldMk cId="3482539533" sldId="1099"/>
        </pc:sldMkLst>
        <pc:spChg chg="mod">
          <ac:chgData name="Angela Robbins" userId="S::angela.robbins_elearningdoc.com#ext#@cisco.onmicrosoft.com::e406273b-12cd-460d-a763-85132e1718ac" providerId="AD" clId="Web-{B197D640-47B3-A0B0-9759-2CFD0629C665}" dt="2022-10-21T23:21:52.029" v="1861" actId="20577"/>
          <ac:spMkLst>
            <pc:docMk/>
            <pc:sldMk cId="3482539533" sldId="1099"/>
            <ac:spMk id="56321" creationId="{00000000-0000-0000-0000-000000000000}"/>
          </ac:spMkLst>
        </pc:spChg>
        <pc:graphicFrameChg chg="mod modGraphic">
          <ac:chgData name="Angela Robbins" userId="S::angela.robbins_elearningdoc.com#ext#@cisco.onmicrosoft.com::e406273b-12cd-460d-a763-85132e1718ac" providerId="AD" clId="Web-{B197D640-47B3-A0B0-9759-2CFD0629C665}" dt="2022-10-21T23:21:45.107" v="1859"/>
          <ac:graphicFrameMkLst>
            <pc:docMk/>
            <pc:sldMk cId="3482539533" sldId="1099"/>
            <ac:graphicFrameMk id="3" creationId="{00000000-0000-0000-0000-000000000000}"/>
          </ac:graphicFrameMkLst>
        </pc:graphicFrameChg>
      </pc:sldChg>
      <pc:sldMasterChg chg="add addSldLayout">
        <pc:chgData name="Angela Robbins" userId="S::angela.robbins_elearningdoc.com#ext#@cisco.onmicrosoft.com::e406273b-12cd-460d-a763-85132e1718ac" providerId="AD" clId="Web-{B197D640-47B3-A0B0-9759-2CFD0629C665}" dt="2022-10-21T23:04:30.859" v="1744"/>
        <pc:sldMasterMkLst>
          <pc:docMk/>
          <pc:sldMasterMk cId="0" sldId="2147483700"/>
        </pc:sldMasterMkLst>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3086725553" sldId="2147483962"/>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1890854121" sldId="2147483965"/>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542967988" sldId="2147483967"/>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4222912136" sldId="2147483995"/>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147974899" sldId="2147483998"/>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3053872667" sldId="2147484007"/>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2962125011" sldId="2147484010"/>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3643099958" sldId="2147484011"/>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3653042546" sldId="2147484013"/>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1974617842" sldId="2147484014"/>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1198843304" sldId="2147484015"/>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1851544963" sldId="2147484027"/>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2257996623" sldId="2147484029"/>
          </pc:sldLayoutMkLst>
        </pc:sldLayoutChg>
        <pc:sldLayoutChg chg="add">
          <pc:chgData name="Angela Robbins" userId="S::angela.robbins_elearningdoc.com#ext#@cisco.onmicrosoft.com::e406273b-12cd-460d-a763-85132e1718ac" providerId="AD" clId="Web-{B197D640-47B3-A0B0-9759-2CFD0629C665}" dt="2022-10-21T23:04:30.859" v="1744"/>
          <pc:sldLayoutMkLst>
            <pc:docMk/>
            <pc:sldMasterMk cId="0" sldId="2147483700"/>
            <pc:sldLayoutMk cId="2699250104" sldId="2147484031"/>
          </pc:sldLayoutMkLst>
        </pc:sldLayoutChg>
      </pc:sldMasterChg>
    </pc:docChg>
  </pc:docChgLst>
  <pc:docChgLst>
    <pc:chgData name="Nawaf, Liqaa" userId="d3f2b02f-4fad-4bad-b201-b23efe55260d" providerId="ADAL" clId="{664D3240-F227-437D-BFB3-4CE9381F18F0}"/>
    <pc:docChg chg="custSel delSld modSld">
      <pc:chgData name="Nawaf, Liqaa" userId="d3f2b02f-4fad-4bad-b201-b23efe55260d" providerId="ADAL" clId="{664D3240-F227-437D-BFB3-4CE9381F18F0}" dt="2024-11-23T22:55:33.699" v="109" actId="47"/>
      <pc:docMkLst>
        <pc:docMk/>
      </pc:docMkLst>
      <pc:sldChg chg="del">
        <pc:chgData name="Nawaf, Liqaa" userId="d3f2b02f-4fad-4bad-b201-b23efe55260d" providerId="ADAL" clId="{664D3240-F227-437D-BFB3-4CE9381F18F0}" dt="2024-11-23T22:23:51.501" v="0" actId="47"/>
        <pc:sldMkLst>
          <pc:docMk/>
          <pc:sldMk cId="0" sldId="256"/>
        </pc:sldMkLst>
      </pc:sldChg>
      <pc:sldChg chg="modSp mod">
        <pc:chgData name="Nawaf, Liqaa" userId="d3f2b02f-4fad-4bad-b201-b23efe55260d" providerId="ADAL" clId="{664D3240-F227-437D-BFB3-4CE9381F18F0}" dt="2024-11-23T22:28:47.101" v="16" actId="207"/>
        <pc:sldMkLst>
          <pc:docMk/>
          <pc:sldMk cId="0" sldId="269"/>
        </pc:sldMkLst>
        <pc:spChg chg="mod">
          <ac:chgData name="Nawaf, Liqaa" userId="d3f2b02f-4fad-4bad-b201-b23efe55260d" providerId="ADAL" clId="{664D3240-F227-437D-BFB3-4CE9381F18F0}" dt="2024-11-23T22:28:47.101" v="16" actId="207"/>
          <ac:spMkLst>
            <pc:docMk/>
            <pc:sldMk cId="0" sldId="269"/>
            <ac:spMk id="5" creationId="{00000000-0000-0000-0000-000000000000}"/>
          </ac:spMkLst>
        </pc:spChg>
      </pc:sldChg>
      <pc:sldChg chg="modSp mod">
        <pc:chgData name="Nawaf, Liqaa" userId="d3f2b02f-4fad-4bad-b201-b23efe55260d" providerId="ADAL" clId="{664D3240-F227-437D-BFB3-4CE9381F18F0}" dt="2024-11-23T22:30:09.995" v="20" actId="113"/>
        <pc:sldMkLst>
          <pc:docMk/>
          <pc:sldMk cId="0" sldId="272"/>
        </pc:sldMkLst>
        <pc:spChg chg="mod">
          <ac:chgData name="Nawaf, Liqaa" userId="d3f2b02f-4fad-4bad-b201-b23efe55260d" providerId="ADAL" clId="{664D3240-F227-437D-BFB3-4CE9381F18F0}" dt="2024-11-23T22:30:09.995" v="20" actId="113"/>
          <ac:spMkLst>
            <pc:docMk/>
            <pc:sldMk cId="0" sldId="272"/>
            <ac:spMk id="5" creationId="{00000000-0000-0000-0000-000000000000}"/>
          </ac:spMkLst>
        </pc:spChg>
      </pc:sldChg>
      <pc:sldChg chg="modSp mod">
        <pc:chgData name="Nawaf, Liqaa" userId="d3f2b02f-4fad-4bad-b201-b23efe55260d" providerId="ADAL" clId="{664D3240-F227-437D-BFB3-4CE9381F18F0}" dt="2024-11-23T22:33:37.003" v="33" actId="207"/>
        <pc:sldMkLst>
          <pc:docMk/>
          <pc:sldMk cId="0" sldId="283"/>
        </pc:sldMkLst>
        <pc:spChg chg="mod">
          <ac:chgData name="Nawaf, Liqaa" userId="d3f2b02f-4fad-4bad-b201-b23efe55260d" providerId="ADAL" clId="{664D3240-F227-437D-BFB3-4CE9381F18F0}" dt="2024-11-23T22:33:37.003" v="33" actId="207"/>
          <ac:spMkLst>
            <pc:docMk/>
            <pc:sldMk cId="0" sldId="283"/>
            <ac:spMk id="5" creationId="{00000000-0000-0000-0000-000000000000}"/>
          </ac:spMkLst>
        </pc:spChg>
      </pc:sldChg>
      <pc:sldChg chg="modSp mod">
        <pc:chgData name="Nawaf, Liqaa" userId="d3f2b02f-4fad-4bad-b201-b23efe55260d" providerId="ADAL" clId="{664D3240-F227-437D-BFB3-4CE9381F18F0}" dt="2024-11-23T22:34:45.441" v="37" actId="113"/>
        <pc:sldMkLst>
          <pc:docMk/>
          <pc:sldMk cId="0" sldId="286"/>
        </pc:sldMkLst>
        <pc:spChg chg="mod">
          <ac:chgData name="Nawaf, Liqaa" userId="d3f2b02f-4fad-4bad-b201-b23efe55260d" providerId="ADAL" clId="{664D3240-F227-437D-BFB3-4CE9381F18F0}" dt="2024-11-23T22:34:36.744" v="35" actId="207"/>
          <ac:spMkLst>
            <pc:docMk/>
            <pc:sldMk cId="0" sldId="286"/>
            <ac:spMk id="5" creationId="{00000000-0000-0000-0000-000000000000}"/>
          </ac:spMkLst>
        </pc:spChg>
        <pc:graphicFrameChg chg="modGraphic">
          <ac:chgData name="Nawaf, Liqaa" userId="d3f2b02f-4fad-4bad-b201-b23efe55260d" providerId="ADAL" clId="{664D3240-F227-437D-BFB3-4CE9381F18F0}" dt="2024-11-23T22:34:45.441" v="37" actId="113"/>
          <ac:graphicFrameMkLst>
            <pc:docMk/>
            <pc:sldMk cId="0" sldId="286"/>
            <ac:graphicFrameMk id="4" creationId="{43132271-2C66-5578-C661-99E9B7095DF5}"/>
          </ac:graphicFrameMkLst>
        </pc:graphicFrameChg>
      </pc:sldChg>
      <pc:sldChg chg="modSp mod">
        <pc:chgData name="Nawaf, Liqaa" userId="d3f2b02f-4fad-4bad-b201-b23efe55260d" providerId="ADAL" clId="{664D3240-F227-437D-BFB3-4CE9381F18F0}" dt="2024-11-23T22:35:10.476" v="40" actId="1076"/>
        <pc:sldMkLst>
          <pc:docMk/>
          <pc:sldMk cId="0" sldId="287"/>
        </pc:sldMkLst>
        <pc:spChg chg="mod">
          <ac:chgData name="Nawaf, Liqaa" userId="d3f2b02f-4fad-4bad-b201-b23efe55260d" providerId="ADAL" clId="{664D3240-F227-437D-BFB3-4CE9381F18F0}" dt="2024-11-23T22:35:08.588" v="39" actId="113"/>
          <ac:spMkLst>
            <pc:docMk/>
            <pc:sldMk cId="0" sldId="287"/>
            <ac:spMk id="5" creationId="{00000000-0000-0000-0000-000000000000}"/>
          </ac:spMkLst>
        </pc:spChg>
        <pc:graphicFrameChg chg="mod">
          <ac:chgData name="Nawaf, Liqaa" userId="d3f2b02f-4fad-4bad-b201-b23efe55260d" providerId="ADAL" clId="{664D3240-F227-437D-BFB3-4CE9381F18F0}" dt="2024-11-23T22:35:10.476" v="40" actId="1076"/>
          <ac:graphicFrameMkLst>
            <pc:docMk/>
            <pc:sldMk cId="0" sldId="287"/>
            <ac:graphicFrameMk id="4" creationId="{DDFD4C45-F28A-1BBF-9F8F-07FB7244494E}"/>
          </ac:graphicFrameMkLst>
        </pc:graphicFrameChg>
      </pc:sldChg>
      <pc:sldChg chg="modSp mod">
        <pc:chgData name="Nawaf, Liqaa" userId="d3f2b02f-4fad-4bad-b201-b23efe55260d" providerId="ADAL" clId="{664D3240-F227-437D-BFB3-4CE9381F18F0}" dt="2024-11-23T22:41:14.119" v="63" actId="207"/>
        <pc:sldMkLst>
          <pc:docMk/>
          <pc:sldMk cId="0" sldId="294"/>
        </pc:sldMkLst>
        <pc:spChg chg="mod">
          <ac:chgData name="Nawaf, Liqaa" userId="d3f2b02f-4fad-4bad-b201-b23efe55260d" providerId="ADAL" clId="{664D3240-F227-437D-BFB3-4CE9381F18F0}" dt="2024-11-23T22:35:51.455" v="43" actId="113"/>
          <ac:spMkLst>
            <pc:docMk/>
            <pc:sldMk cId="0" sldId="294"/>
            <ac:spMk id="5" creationId="{00000000-0000-0000-0000-000000000000}"/>
          </ac:spMkLst>
        </pc:spChg>
        <pc:graphicFrameChg chg="modGraphic">
          <ac:chgData name="Nawaf, Liqaa" userId="d3f2b02f-4fad-4bad-b201-b23efe55260d" providerId="ADAL" clId="{664D3240-F227-437D-BFB3-4CE9381F18F0}" dt="2024-11-23T22:41:14.119" v="63" actId="207"/>
          <ac:graphicFrameMkLst>
            <pc:docMk/>
            <pc:sldMk cId="0" sldId="294"/>
            <ac:graphicFrameMk id="6" creationId="{1058249E-31DD-FFC4-7B5F-97D73251296D}"/>
          </ac:graphicFrameMkLst>
        </pc:graphicFrameChg>
      </pc:sldChg>
      <pc:sldChg chg="modSp mod">
        <pc:chgData name="Nawaf, Liqaa" userId="d3f2b02f-4fad-4bad-b201-b23efe55260d" providerId="ADAL" clId="{664D3240-F227-437D-BFB3-4CE9381F18F0}" dt="2024-11-23T22:45:43.409" v="80" actId="113"/>
        <pc:sldMkLst>
          <pc:docMk/>
          <pc:sldMk cId="0" sldId="295"/>
        </pc:sldMkLst>
        <pc:spChg chg="mod">
          <ac:chgData name="Nawaf, Liqaa" userId="d3f2b02f-4fad-4bad-b201-b23efe55260d" providerId="ADAL" clId="{664D3240-F227-437D-BFB3-4CE9381F18F0}" dt="2024-11-23T22:45:43.409" v="80" actId="113"/>
          <ac:spMkLst>
            <pc:docMk/>
            <pc:sldMk cId="0" sldId="295"/>
            <ac:spMk id="5" creationId="{00000000-0000-0000-0000-000000000000}"/>
          </ac:spMkLst>
        </pc:spChg>
      </pc:sldChg>
      <pc:sldChg chg="modSp mod">
        <pc:chgData name="Nawaf, Liqaa" userId="d3f2b02f-4fad-4bad-b201-b23efe55260d" providerId="ADAL" clId="{664D3240-F227-437D-BFB3-4CE9381F18F0}" dt="2024-11-23T22:48:19.845" v="90" actId="113"/>
        <pc:sldMkLst>
          <pc:docMk/>
          <pc:sldMk cId="0" sldId="297"/>
        </pc:sldMkLst>
        <pc:spChg chg="mod">
          <ac:chgData name="Nawaf, Liqaa" userId="d3f2b02f-4fad-4bad-b201-b23efe55260d" providerId="ADAL" clId="{664D3240-F227-437D-BFB3-4CE9381F18F0}" dt="2024-11-23T22:48:19.845" v="90" actId="113"/>
          <ac:spMkLst>
            <pc:docMk/>
            <pc:sldMk cId="0" sldId="297"/>
            <ac:spMk id="5" creationId="{00000000-0000-0000-0000-000000000000}"/>
          </ac:spMkLst>
        </pc:spChg>
      </pc:sldChg>
      <pc:sldChg chg="modSp mod">
        <pc:chgData name="Nawaf, Liqaa" userId="d3f2b02f-4fad-4bad-b201-b23efe55260d" providerId="ADAL" clId="{664D3240-F227-437D-BFB3-4CE9381F18F0}" dt="2024-11-23T22:53:50.589" v="101" actId="113"/>
        <pc:sldMkLst>
          <pc:docMk/>
          <pc:sldMk cId="0" sldId="298"/>
        </pc:sldMkLst>
        <pc:spChg chg="mod">
          <ac:chgData name="Nawaf, Liqaa" userId="d3f2b02f-4fad-4bad-b201-b23efe55260d" providerId="ADAL" clId="{664D3240-F227-437D-BFB3-4CE9381F18F0}" dt="2024-11-23T22:53:50.589" v="101" actId="113"/>
          <ac:spMkLst>
            <pc:docMk/>
            <pc:sldMk cId="0" sldId="298"/>
            <ac:spMk id="5" creationId="{00000000-0000-0000-0000-000000000000}"/>
          </ac:spMkLst>
        </pc:spChg>
      </pc:sldChg>
      <pc:sldChg chg="modSp mod">
        <pc:chgData name="Nawaf, Liqaa" userId="d3f2b02f-4fad-4bad-b201-b23efe55260d" providerId="ADAL" clId="{664D3240-F227-437D-BFB3-4CE9381F18F0}" dt="2024-11-23T22:55:06.992" v="108" actId="207"/>
        <pc:sldMkLst>
          <pc:docMk/>
          <pc:sldMk cId="0" sldId="300"/>
        </pc:sldMkLst>
        <pc:spChg chg="mod">
          <ac:chgData name="Nawaf, Liqaa" userId="d3f2b02f-4fad-4bad-b201-b23efe55260d" providerId="ADAL" clId="{664D3240-F227-437D-BFB3-4CE9381F18F0}" dt="2024-11-23T22:55:06.992" v="108" actId="207"/>
          <ac:spMkLst>
            <pc:docMk/>
            <pc:sldMk cId="0" sldId="300"/>
            <ac:spMk id="5" creationId="{00000000-0000-0000-0000-000000000000}"/>
          </ac:spMkLst>
        </pc:spChg>
      </pc:sldChg>
      <pc:sldChg chg="del">
        <pc:chgData name="Nawaf, Liqaa" userId="d3f2b02f-4fad-4bad-b201-b23efe55260d" providerId="ADAL" clId="{664D3240-F227-437D-BFB3-4CE9381F18F0}" dt="2024-11-23T22:24:26.382" v="1" actId="47"/>
        <pc:sldMkLst>
          <pc:docMk/>
          <pc:sldMk cId="0" sldId="305"/>
        </pc:sldMkLst>
      </pc:sldChg>
      <pc:sldChg chg="del">
        <pc:chgData name="Nawaf, Liqaa" userId="d3f2b02f-4fad-4bad-b201-b23efe55260d" providerId="ADAL" clId="{664D3240-F227-437D-BFB3-4CE9381F18F0}" dt="2024-11-23T22:25:27.035" v="4" actId="47"/>
        <pc:sldMkLst>
          <pc:docMk/>
          <pc:sldMk cId="0" sldId="306"/>
        </pc:sldMkLst>
      </pc:sldChg>
      <pc:sldChg chg="del">
        <pc:chgData name="Nawaf, Liqaa" userId="d3f2b02f-4fad-4bad-b201-b23efe55260d" providerId="ADAL" clId="{664D3240-F227-437D-BFB3-4CE9381F18F0}" dt="2024-11-23T22:25:02.832" v="2" actId="47"/>
        <pc:sldMkLst>
          <pc:docMk/>
          <pc:sldMk cId="2226954716" sldId="1072"/>
        </pc:sldMkLst>
      </pc:sldChg>
      <pc:sldChg chg="del">
        <pc:chgData name="Nawaf, Liqaa" userId="d3f2b02f-4fad-4bad-b201-b23efe55260d" providerId="ADAL" clId="{664D3240-F227-437D-BFB3-4CE9381F18F0}" dt="2024-11-23T22:25:07.183" v="3" actId="47"/>
        <pc:sldMkLst>
          <pc:docMk/>
          <pc:sldMk cId="0" sldId="1073"/>
        </pc:sldMkLst>
      </pc:sldChg>
      <pc:sldChg chg="modSp mod">
        <pc:chgData name="Nawaf, Liqaa" userId="d3f2b02f-4fad-4bad-b201-b23efe55260d" providerId="ADAL" clId="{664D3240-F227-437D-BFB3-4CE9381F18F0}" dt="2024-11-23T22:26:21.363" v="8" actId="207"/>
        <pc:sldMkLst>
          <pc:docMk/>
          <pc:sldMk cId="0" sldId="1074"/>
        </pc:sldMkLst>
        <pc:graphicFrameChg chg="modGraphic">
          <ac:chgData name="Nawaf, Liqaa" userId="d3f2b02f-4fad-4bad-b201-b23efe55260d" providerId="ADAL" clId="{664D3240-F227-437D-BFB3-4CE9381F18F0}" dt="2024-11-23T22:26:21.363" v="8" actId="207"/>
          <ac:graphicFrameMkLst>
            <pc:docMk/>
            <pc:sldMk cId="0" sldId="1074"/>
            <ac:graphicFrameMk id="4" creationId="{40064EF4-EE2B-342C-EA9E-699582F380FF}"/>
          </ac:graphicFrameMkLst>
        </pc:graphicFrameChg>
      </pc:sldChg>
      <pc:sldChg chg="del">
        <pc:chgData name="Nawaf, Liqaa" userId="d3f2b02f-4fad-4bad-b201-b23efe55260d" providerId="ADAL" clId="{664D3240-F227-437D-BFB3-4CE9381F18F0}" dt="2024-11-23T22:26:35.569" v="9" actId="47"/>
        <pc:sldMkLst>
          <pc:docMk/>
          <pc:sldMk cId="0" sldId="1076"/>
        </pc:sldMkLst>
      </pc:sldChg>
      <pc:sldChg chg="modSp mod">
        <pc:chgData name="Nawaf, Liqaa" userId="d3f2b02f-4fad-4bad-b201-b23efe55260d" providerId="ADAL" clId="{664D3240-F227-437D-BFB3-4CE9381F18F0}" dt="2024-11-23T22:31:25.117" v="25" actId="207"/>
        <pc:sldMkLst>
          <pc:docMk/>
          <pc:sldMk cId="3252905662" sldId="1081"/>
        </pc:sldMkLst>
        <pc:spChg chg="mod">
          <ac:chgData name="Nawaf, Liqaa" userId="d3f2b02f-4fad-4bad-b201-b23efe55260d" providerId="ADAL" clId="{664D3240-F227-437D-BFB3-4CE9381F18F0}" dt="2024-11-23T22:31:25.117" v="25" actId="207"/>
          <ac:spMkLst>
            <pc:docMk/>
            <pc:sldMk cId="3252905662" sldId="1081"/>
            <ac:spMk id="5" creationId="{00000000-0000-0000-0000-000000000000}"/>
          </ac:spMkLst>
        </pc:spChg>
      </pc:sldChg>
      <pc:sldChg chg="modSp mod">
        <pc:chgData name="Nawaf, Liqaa" userId="d3f2b02f-4fad-4bad-b201-b23efe55260d" providerId="ADAL" clId="{664D3240-F227-437D-BFB3-4CE9381F18F0}" dt="2024-11-23T22:43:42.335" v="70" actId="207"/>
        <pc:sldMkLst>
          <pc:docMk/>
          <pc:sldMk cId="826392832" sldId="1089"/>
        </pc:sldMkLst>
        <pc:graphicFrameChg chg="modGraphic">
          <ac:chgData name="Nawaf, Liqaa" userId="d3f2b02f-4fad-4bad-b201-b23efe55260d" providerId="ADAL" clId="{664D3240-F227-437D-BFB3-4CE9381F18F0}" dt="2024-11-23T22:43:42.335" v="70" actId="207"/>
          <ac:graphicFrameMkLst>
            <pc:docMk/>
            <pc:sldMk cId="826392832" sldId="1089"/>
            <ac:graphicFrameMk id="4" creationId="{94BC45E4-E3FD-B157-EB90-FFC60455258F}"/>
          </ac:graphicFrameMkLst>
        </pc:graphicFrameChg>
      </pc:sldChg>
      <pc:sldChg chg="modSp mod">
        <pc:chgData name="Nawaf, Liqaa" userId="d3f2b02f-4fad-4bad-b201-b23efe55260d" providerId="ADAL" clId="{664D3240-F227-437D-BFB3-4CE9381F18F0}" dt="2024-11-23T22:52:06.696" v="98" actId="207"/>
        <pc:sldMkLst>
          <pc:docMk/>
          <pc:sldMk cId="1567832863" sldId="1092"/>
        </pc:sldMkLst>
        <pc:graphicFrameChg chg="modGraphic">
          <ac:chgData name="Nawaf, Liqaa" userId="d3f2b02f-4fad-4bad-b201-b23efe55260d" providerId="ADAL" clId="{664D3240-F227-437D-BFB3-4CE9381F18F0}" dt="2024-11-23T22:52:06.696" v="98" actId="207"/>
          <ac:graphicFrameMkLst>
            <pc:docMk/>
            <pc:sldMk cId="1567832863" sldId="1092"/>
            <ac:graphicFrameMk id="4" creationId="{B5000189-6EB0-091C-E448-F7440C098F05}"/>
          </ac:graphicFrameMkLst>
        </pc:graphicFrameChg>
      </pc:sldChg>
      <pc:sldChg chg="del">
        <pc:chgData name="Nawaf, Liqaa" userId="d3f2b02f-4fad-4bad-b201-b23efe55260d" providerId="ADAL" clId="{664D3240-F227-437D-BFB3-4CE9381F18F0}" dt="2024-11-23T22:55:33.699" v="109" actId="47"/>
        <pc:sldMkLst>
          <pc:docMk/>
          <pc:sldMk cId="3482539533" sldId="1099"/>
        </pc:sldMkLst>
      </pc:sldChg>
      <pc:sldChg chg="modSp mod">
        <pc:chgData name="Nawaf, Liqaa" userId="d3f2b02f-4fad-4bad-b201-b23efe55260d" providerId="ADAL" clId="{664D3240-F227-437D-BFB3-4CE9381F18F0}" dt="2024-11-23T22:32:47.885" v="28" actId="113"/>
        <pc:sldMkLst>
          <pc:docMk/>
          <pc:sldMk cId="2426840431" sldId="1100"/>
        </pc:sldMkLst>
        <pc:graphicFrameChg chg="modGraphic">
          <ac:chgData name="Nawaf, Liqaa" userId="d3f2b02f-4fad-4bad-b201-b23efe55260d" providerId="ADAL" clId="{664D3240-F227-437D-BFB3-4CE9381F18F0}" dt="2024-11-23T22:32:47.885" v="28" actId="113"/>
          <ac:graphicFrameMkLst>
            <pc:docMk/>
            <pc:sldMk cId="2426840431" sldId="1100"/>
            <ac:graphicFrameMk id="4" creationId="{1AD3C29F-41C0-9869-D3D6-5C93E373967B}"/>
          </ac:graphicFrameMkLst>
        </pc:graphicFrameChg>
      </pc:sldChg>
      <pc:sldChg chg="del">
        <pc:chgData name="Nawaf, Liqaa" userId="d3f2b02f-4fad-4bad-b201-b23efe55260d" providerId="ADAL" clId="{664D3240-F227-437D-BFB3-4CE9381F18F0}" dt="2024-11-23T22:26:45.281" v="10" actId="47"/>
        <pc:sldMkLst>
          <pc:docMk/>
          <pc:sldMk cId="354906275" sldId="1101"/>
        </pc:sldMkLst>
      </pc:sldChg>
      <pc:sldChg chg="del">
        <pc:chgData name="Nawaf, Liqaa" userId="d3f2b02f-4fad-4bad-b201-b23efe55260d" providerId="ADAL" clId="{664D3240-F227-437D-BFB3-4CE9381F18F0}" dt="2024-11-23T22:26:52.677" v="11" actId="47"/>
        <pc:sldMkLst>
          <pc:docMk/>
          <pc:sldMk cId="4286118479" sldId="1102"/>
        </pc:sldMkLst>
      </pc:sldChg>
      <pc:sldChg chg="delSp modSp mod">
        <pc:chgData name="Nawaf, Liqaa" userId="d3f2b02f-4fad-4bad-b201-b23efe55260d" providerId="ADAL" clId="{664D3240-F227-437D-BFB3-4CE9381F18F0}" dt="2024-11-23T22:25:47.774" v="6" actId="478"/>
        <pc:sldMkLst>
          <pc:docMk/>
          <pc:sldMk cId="2919550387" sldId="1103"/>
        </pc:sldMkLst>
        <pc:spChg chg="del mod">
          <ac:chgData name="Nawaf, Liqaa" userId="d3f2b02f-4fad-4bad-b201-b23efe55260d" providerId="ADAL" clId="{664D3240-F227-437D-BFB3-4CE9381F18F0}" dt="2024-11-23T22:25:47.774" v="6" actId="478"/>
          <ac:spMkLst>
            <pc:docMk/>
            <pc:sldMk cId="2919550387" sldId="1103"/>
            <ac:spMk id="3" creationId="{3937A0B6-9BA4-6EAF-74E0-0F7C44AB3D90}"/>
          </ac:spMkLst>
        </pc:spChg>
      </pc:sldChg>
      <pc:sldMasterChg chg="delSldLayout">
        <pc:chgData name="Nawaf, Liqaa" userId="d3f2b02f-4fad-4bad-b201-b23efe55260d" providerId="ADAL" clId="{664D3240-F227-437D-BFB3-4CE9381F18F0}" dt="2024-11-23T22:55:33.699" v="109" actId="47"/>
        <pc:sldMasterMkLst>
          <pc:docMk/>
          <pc:sldMasterMk cId="0" sldId="2147483700"/>
        </pc:sldMasterMkLst>
        <pc:sldLayoutChg chg="del">
          <pc:chgData name="Nawaf, Liqaa" userId="d3f2b02f-4fad-4bad-b201-b23efe55260d" providerId="ADAL" clId="{664D3240-F227-437D-BFB3-4CE9381F18F0}" dt="2024-11-23T22:55:33.699" v="109" actId="47"/>
          <pc:sldLayoutMkLst>
            <pc:docMk/>
            <pc:sldMasterMk cId="0" sldId="2147483700"/>
            <pc:sldLayoutMk cId="2257996623" sldId="2147484029"/>
          </pc:sldLayoutMkLst>
        </pc:sldLayoutChg>
      </pc:sldMasterChg>
    </pc:docChg>
  </pc:docChgLst>
  <pc:docChgLst>
    <pc:chgData name="Cláudia Naumann" userId="S::naumann_nce.ufrj.br#ext#@cisco.onmicrosoft.com::2c14c15b-0266-4182-83e5-84c7c06e2959" providerId="AD" clId="Web-{8D97C98F-BBA3-DFF5-86D9-CFC5FCF62F86}"/>
    <pc:docChg chg="addSld delSld modSld">
      <pc:chgData name="Cláudia Naumann" userId="S::naumann_nce.ufrj.br#ext#@cisco.onmicrosoft.com::2c14c15b-0266-4182-83e5-84c7c06e2959" providerId="AD" clId="Web-{8D97C98F-BBA3-DFF5-86D9-CFC5FCF62F86}" dt="2022-10-25T22:23:21.179" v="5887"/>
      <pc:docMkLst>
        <pc:docMk/>
      </pc:docMkLst>
      <pc:sldChg chg="modNotes">
        <pc:chgData name="Cláudia Naumann" userId="S::naumann_nce.ufrj.br#ext#@cisco.onmicrosoft.com::2c14c15b-0266-4182-83e5-84c7c06e2959" providerId="AD" clId="Web-{8D97C98F-BBA3-DFF5-86D9-CFC5FCF62F86}" dt="2022-10-25T15:49:29.893" v="323"/>
        <pc:sldMkLst>
          <pc:docMk/>
          <pc:sldMk cId="0" sldId="263"/>
        </pc:sldMkLst>
      </pc:sldChg>
      <pc:sldChg chg="del">
        <pc:chgData name="Cláudia Naumann" userId="S::naumann_nce.ufrj.br#ext#@cisco.onmicrosoft.com::2c14c15b-0266-4182-83e5-84c7c06e2959" providerId="AD" clId="Web-{8D97C98F-BBA3-DFF5-86D9-CFC5FCF62F86}" dt="2022-10-25T15:50:20.988" v="324"/>
        <pc:sldMkLst>
          <pc:docMk/>
          <pc:sldMk cId="0" sldId="264"/>
        </pc:sldMkLst>
      </pc:sldChg>
      <pc:sldChg chg="addSp delSp modSp">
        <pc:chgData name="Cláudia Naumann" userId="S::naumann_nce.ufrj.br#ext#@cisco.onmicrosoft.com::2c14c15b-0266-4182-83e5-84c7c06e2959" providerId="AD" clId="Web-{8D97C98F-BBA3-DFF5-86D9-CFC5FCF62F86}" dt="2022-10-25T19:07:44.936" v="666" actId="20577"/>
        <pc:sldMkLst>
          <pc:docMk/>
          <pc:sldMk cId="0" sldId="265"/>
        </pc:sldMkLst>
        <pc:spChg chg="mod">
          <ac:chgData name="Cláudia Naumann" userId="S::naumann_nce.ufrj.br#ext#@cisco.onmicrosoft.com::2c14c15b-0266-4182-83e5-84c7c06e2959" providerId="AD" clId="Web-{8D97C98F-BBA3-DFF5-86D9-CFC5FCF62F86}" dt="2022-10-25T18:48:39.398" v="389" actId="14100"/>
          <ac:spMkLst>
            <pc:docMk/>
            <pc:sldMk cId="0" sldId="265"/>
            <ac:spMk id="3" creationId="{00000000-0000-0000-0000-000000000000}"/>
          </ac:spMkLst>
        </pc:spChg>
        <pc:spChg chg="add mod">
          <ac:chgData name="Cláudia Naumann" userId="S::naumann_nce.ufrj.br#ext#@cisco.onmicrosoft.com::2c14c15b-0266-4182-83e5-84c7c06e2959" providerId="AD" clId="Web-{8D97C98F-BBA3-DFF5-86D9-CFC5FCF62F86}" dt="2022-10-25T19:05:21.084" v="649" actId="14100"/>
          <ac:spMkLst>
            <pc:docMk/>
            <pc:sldMk cId="0" sldId="265"/>
            <ac:spMk id="4" creationId="{497A7A50-4C43-EBA2-7260-16C582964CBB}"/>
          </ac:spMkLst>
        </pc:spChg>
        <pc:spChg chg="mod">
          <ac:chgData name="Cláudia Naumann" userId="S::naumann_nce.ufrj.br#ext#@cisco.onmicrosoft.com::2c14c15b-0266-4182-83e5-84c7c06e2959" providerId="AD" clId="Web-{8D97C98F-BBA3-DFF5-86D9-CFC5FCF62F86}" dt="2022-10-25T18:46:40.438" v="354" actId="1076"/>
          <ac:spMkLst>
            <pc:docMk/>
            <pc:sldMk cId="0" sldId="265"/>
            <ac:spMk id="5" creationId="{00000000-0000-0000-0000-000000000000}"/>
          </ac:spMkLst>
        </pc:spChg>
        <pc:spChg chg="add mod">
          <ac:chgData name="Cláudia Naumann" userId="S::naumann_nce.ufrj.br#ext#@cisco.onmicrosoft.com::2c14c15b-0266-4182-83e5-84c7c06e2959" providerId="AD" clId="Web-{8D97C98F-BBA3-DFF5-86D9-CFC5FCF62F86}" dt="2022-10-25T19:04:19.939" v="619" actId="1076"/>
          <ac:spMkLst>
            <pc:docMk/>
            <pc:sldMk cId="0" sldId="265"/>
            <ac:spMk id="6" creationId="{6D89B345-A757-DF46-F572-6BE889C2E262}"/>
          </ac:spMkLst>
        </pc:spChg>
        <pc:spChg chg="del">
          <ac:chgData name="Cláudia Naumann" userId="S::naumann_nce.ufrj.br#ext#@cisco.onmicrosoft.com::2c14c15b-0266-4182-83e5-84c7c06e2959" providerId="AD" clId="Web-{8D97C98F-BBA3-DFF5-86D9-CFC5FCF62F86}" dt="2022-10-25T16:00:04.208" v="326"/>
          <ac:spMkLst>
            <pc:docMk/>
            <pc:sldMk cId="0" sldId="265"/>
            <ac:spMk id="6" creationId="{910AEEF0-13E5-318D-1682-9AE806E25FAE}"/>
          </ac:spMkLst>
        </pc:spChg>
        <pc:spChg chg="add mod">
          <ac:chgData name="Cláudia Naumann" userId="S::naumann_nce.ufrj.br#ext#@cisco.onmicrosoft.com::2c14c15b-0266-4182-83e5-84c7c06e2959" providerId="AD" clId="Web-{8D97C98F-BBA3-DFF5-86D9-CFC5FCF62F86}" dt="2022-10-25T19:07:44.936" v="666" actId="20577"/>
          <ac:spMkLst>
            <pc:docMk/>
            <pc:sldMk cId="0" sldId="265"/>
            <ac:spMk id="10" creationId="{23476DEE-323A-BCC9-417E-7E2398592EEA}"/>
          </ac:spMkLst>
        </pc:spChg>
        <pc:picChg chg="del">
          <ac:chgData name="Cláudia Naumann" userId="S::naumann_nce.ufrj.br#ext#@cisco.onmicrosoft.com::2c14c15b-0266-4182-83e5-84c7c06e2959" providerId="AD" clId="Web-{8D97C98F-BBA3-DFF5-86D9-CFC5FCF62F86}" dt="2022-10-25T16:00:01.193" v="325"/>
          <ac:picMkLst>
            <pc:docMk/>
            <pc:sldMk cId="0" sldId="265"/>
            <ac:picMk id="4" creationId="{21D06D72-61EB-C8AC-4D13-BD325DF3E1F1}"/>
          </ac:picMkLst>
        </pc:picChg>
        <pc:picChg chg="add mod">
          <ac:chgData name="Cláudia Naumann" userId="S::naumann_nce.ufrj.br#ext#@cisco.onmicrosoft.com::2c14c15b-0266-4182-83e5-84c7c06e2959" providerId="AD" clId="Web-{8D97C98F-BBA3-DFF5-86D9-CFC5FCF62F86}" dt="2022-10-25T19:07:05.293" v="662" actId="1076"/>
          <ac:picMkLst>
            <pc:docMk/>
            <pc:sldMk cId="0" sldId="265"/>
            <ac:picMk id="7" creationId="{B777CC10-BA94-442B-AAFF-0EBFE2BF92C3}"/>
          </ac:picMkLst>
        </pc:picChg>
        <pc:picChg chg="add mod">
          <ac:chgData name="Cláudia Naumann" userId="S::naumann_nce.ufrj.br#ext#@cisco.onmicrosoft.com::2c14c15b-0266-4182-83e5-84c7c06e2959" providerId="AD" clId="Web-{8D97C98F-BBA3-DFF5-86D9-CFC5FCF62F86}" dt="2022-10-25T19:06:55.792" v="660" actId="1076"/>
          <ac:picMkLst>
            <pc:docMk/>
            <pc:sldMk cId="0" sldId="265"/>
            <ac:picMk id="8" creationId="{C8BCD13E-FE88-47E9-AA21-E33081D2D358}"/>
          </ac:picMkLst>
        </pc:picChg>
        <pc:picChg chg="add mod">
          <ac:chgData name="Cláudia Naumann" userId="S::naumann_nce.ufrj.br#ext#@cisco.onmicrosoft.com::2c14c15b-0266-4182-83e5-84c7c06e2959" providerId="AD" clId="Web-{8D97C98F-BBA3-DFF5-86D9-CFC5FCF62F86}" dt="2022-10-25T19:06:52.870" v="659" actId="1076"/>
          <ac:picMkLst>
            <pc:docMk/>
            <pc:sldMk cId="0" sldId="265"/>
            <ac:picMk id="9" creationId="{97A371F7-1288-63EC-3C37-1572F27C3720}"/>
          </ac:picMkLst>
        </pc:picChg>
      </pc:sldChg>
      <pc:sldChg chg="modSp modNotes">
        <pc:chgData name="Cláudia Naumann" userId="S::naumann_nce.ufrj.br#ext#@cisco.onmicrosoft.com::2c14c15b-0266-4182-83e5-84c7c06e2959" providerId="AD" clId="Web-{8D97C98F-BBA3-DFF5-86D9-CFC5FCF62F86}" dt="2022-10-25T19:12:01.733" v="710"/>
        <pc:sldMkLst>
          <pc:docMk/>
          <pc:sldMk cId="0" sldId="266"/>
        </pc:sldMkLst>
        <pc:spChg chg="mod">
          <ac:chgData name="Cláudia Naumann" userId="S::naumann_nce.ufrj.br#ext#@cisco.onmicrosoft.com::2c14c15b-0266-4182-83e5-84c7c06e2959" providerId="AD" clId="Web-{8D97C98F-BBA3-DFF5-86D9-CFC5FCF62F86}" dt="2022-10-25T19:08:52.159" v="670" actId="14100"/>
          <ac:spMkLst>
            <pc:docMk/>
            <pc:sldMk cId="0" sldId="266"/>
            <ac:spMk id="3" creationId="{00000000-0000-0000-0000-000000000000}"/>
          </ac:spMkLst>
        </pc:spChg>
        <pc:spChg chg="mod">
          <ac:chgData name="Cláudia Naumann" userId="S::naumann_nce.ufrj.br#ext#@cisco.onmicrosoft.com::2c14c15b-0266-4182-83e5-84c7c06e2959" providerId="AD" clId="Web-{8D97C98F-BBA3-DFF5-86D9-CFC5FCF62F86}" dt="2022-10-25T19:08:56.112" v="671" actId="1076"/>
          <ac:spMkLst>
            <pc:docMk/>
            <pc:sldMk cId="0" sldId="266"/>
            <ac:spMk id="5" creationId="{00000000-0000-0000-0000-000000000000}"/>
          </ac:spMkLst>
        </pc:spChg>
      </pc:sldChg>
      <pc:sldChg chg="modSp">
        <pc:chgData name="Cláudia Naumann" userId="S::naumann_nce.ufrj.br#ext#@cisco.onmicrosoft.com::2c14c15b-0266-4182-83e5-84c7c06e2959" providerId="AD" clId="Web-{8D97C98F-BBA3-DFF5-86D9-CFC5FCF62F86}" dt="2022-10-25T19:15:18.448" v="809" actId="20577"/>
        <pc:sldMkLst>
          <pc:docMk/>
          <pc:sldMk cId="0" sldId="267"/>
        </pc:sldMkLst>
        <pc:spChg chg="mod">
          <ac:chgData name="Cláudia Naumann" userId="S::naumann_nce.ufrj.br#ext#@cisco.onmicrosoft.com::2c14c15b-0266-4182-83e5-84c7c06e2959" providerId="AD" clId="Web-{8D97C98F-BBA3-DFF5-86D9-CFC5FCF62F86}" dt="2022-10-25T19:15:18.448" v="809" actId="20577"/>
          <ac:spMkLst>
            <pc:docMk/>
            <pc:sldMk cId="0" sldId="267"/>
            <ac:spMk id="5" creationId="{00000000-0000-0000-0000-000000000000}"/>
          </ac:spMkLst>
        </pc:spChg>
      </pc:sldChg>
      <pc:sldChg chg="del">
        <pc:chgData name="Cláudia Naumann" userId="S::naumann_nce.ufrj.br#ext#@cisco.onmicrosoft.com::2c14c15b-0266-4182-83e5-84c7c06e2959" providerId="AD" clId="Web-{8D97C98F-BBA3-DFF5-86D9-CFC5FCF62F86}" dt="2022-10-25T19:12:33.266" v="711"/>
        <pc:sldMkLst>
          <pc:docMk/>
          <pc:sldMk cId="0" sldId="268"/>
        </pc:sldMkLst>
      </pc:sldChg>
      <pc:sldChg chg="modSp">
        <pc:chgData name="Cláudia Naumann" userId="S::naumann_nce.ufrj.br#ext#@cisco.onmicrosoft.com::2c14c15b-0266-4182-83e5-84c7c06e2959" providerId="AD" clId="Web-{8D97C98F-BBA3-DFF5-86D9-CFC5FCF62F86}" dt="2022-10-25T19:15:07.713" v="807" actId="1076"/>
        <pc:sldMkLst>
          <pc:docMk/>
          <pc:sldMk cId="0" sldId="269"/>
        </pc:sldMkLst>
        <pc:spChg chg="mod">
          <ac:chgData name="Cláudia Naumann" userId="S::naumann_nce.ufrj.br#ext#@cisco.onmicrosoft.com::2c14c15b-0266-4182-83e5-84c7c06e2959" providerId="AD" clId="Web-{8D97C98F-BBA3-DFF5-86D9-CFC5FCF62F86}" dt="2022-10-25T19:15:07.713" v="807" actId="1076"/>
          <ac:spMkLst>
            <pc:docMk/>
            <pc:sldMk cId="0" sldId="269"/>
            <ac:spMk id="5" creationId="{00000000-0000-0000-0000-000000000000}"/>
          </ac:spMkLst>
        </pc:spChg>
      </pc:sldChg>
      <pc:sldChg chg="modSp modNotes">
        <pc:chgData name="Cláudia Naumann" userId="S::naumann_nce.ufrj.br#ext#@cisco.onmicrosoft.com::2c14c15b-0266-4182-83e5-84c7c06e2959" providerId="AD" clId="Web-{8D97C98F-BBA3-DFF5-86D9-CFC5FCF62F86}" dt="2022-10-25T19:16:29.921" v="828" actId="14100"/>
        <pc:sldMkLst>
          <pc:docMk/>
          <pc:sldMk cId="0" sldId="270"/>
        </pc:sldMkLst>
        <pc:spChg chg="mod">
          <ac:chgData name="Cláudia Naumann" userId="S::naumann_nce.ufrj.br#ext#@cisco.onmicrosoft.com::2c14c15b-0266-4182-83e5-84c7c06e2959" providerId="AD" clId="Web-{8D97C98F-BBA3-DFF5-86D9-CFC5FCF62F86}" dt="2022-10-25T19:16:20.389" v="823" actId="14100"/>
          <ac:spMkLst>
            <pc:docMk/>
            <pc:sldMk cId="0" sldId="270"/>
            <ac:spMk id="3" creationId="{00000000-0000-0000-0000-000000000000}"/>
          </ac:spMkLst>
        </pc:spChg>
        <pc:spChg chg="mod">
          <ac:chgData name="Cláudia Naumann" userId="S::naumann_nce.ufrj.br#ext#@cisco.onmicrosoft.com::2c14c15b-0266-4182-83e5-84c7c06e2959" providerId="AD" clId="Web-{8D97C98F-BBA3-DFF5-86D9-CFC5FCF62F86}" dt="2022-10-25T19:16:29.921" v="828" actId="14100"/>
          <ac:spMkLst>
            <pc:docMk/>
            <pc:sldMk cId="0" sldId="270"/>
            <ac:spMk id="5" creationId="{00000000-0000-0000-0000-000000000000}"/>
          </ac:spMkLst>
        </pc:spChg>
      </pc:sldChg>
      <pc:sldChg chg="del">
        <pc:chgData name="Cláudia Naumann" userId="S::naumann_nce.ufrj.br#ext#@cisco.onmicrosoft.com::2c14c15b-0266-4182-83e5-84c7c06e2959" providerId="AD" clId="Web-{8D97C98F-BBA3-DFF5-86D9-CFC5FCF62F86}" dt="2022-10-25T19:16:40.640" v="829"/>
        <pc:sldMkLst>
          <pc:docMk/>
          <pc:sldMk cId="0" sldId="271"/>
        </pc:sldMkLst>
      </pc:sldChg>
      <pc:sldChg chg="modSp">
        <pc:chgData name="Cláudia Naumann" userId="S::naumann_nce.ufrj.br#ext#@cisco.onmicrosoft.com::2c14c15b-0266-4182-83e5-84c7c06e2959" providerId="AD" clId="Web-{8D97C98F-BBA3-DFF5-86D9-CFC5FCF62F86}" dt="2022-10-25T19:18:01.661" v="841" actId="14100"/>
        <pc:sldMkLst>
          <pc:docMk/>
          <pc:sldMk cId="0" sldId="272"/>
        </pc:sldMkLst>
        <pc:spChg chg="mod">
          <ac:chgData name="Cláudia Naumann" userId="S::naumann_nce.ufrj.br#ext#@cisco.onmicrosoft.com::2c14c15b-0266-4182-83e5-84c7c06e2959" providerId="AD" clId="Web-{8D97C98F-BBA3-DFF5-86D9-CFC5FCF62F86}" dt="2022-10-25T19:18:01.661" v="841" actId="14100"/>
          <ac:spMkLst>
            <pc:docMk/>
            <pc:sldMk cId="0" sldId="272"/>
            <ac:spMk id="5" creationId="{00000000-0000-0000-0000-000000000000}"/>
          </ac:spMkLst>
        </pc:spChg>
      </pc:sldChg>
      <pc:sldChg chg="del">
        <pc:chgData name="Cláudia Naumann" userId="S::naumann_nce.ufrj.br#ext#@cisco.onmicrosoft.com::2c14c15b-0266-4182-83e5-84c7c06e2959" providerId="AD" clId="Web-{8D97C98F-BBA3-DFF5-86D9-CFC5FCF62F86}" dt="2022-10-25T19:20:07.934" v="859"/>
        <pc:sldMkLst>
          <pc:docMk/>
          <pc:sldMk cId="0" sldId="273"/>
        </pc:sldMkLst>
      </pc:sldChg>
      <pc:sldChg chg="modSp modNotes">
        <pc:chgData name="Cláudia Naumann" userId="S::naumann_nce.ufrj.br#ext#@cisco.onmicrosoft.com::2c14c15b-0266-4182-83e5-84c7c06e2959" providerId="AD" clId="Web-{8D97C98F-BBA3-DFF5-86D9-CFC5FCF62F86}" dt="2022-10-25T19:21:10.235" v="860" actId="14100"/>
        <pc:sldMkLst>
          <pc:docMk/>
          <pc:sldMk cId="0" sldId="274"/>
        </pc:sldMkLst>
        <pc:spChg chg="mod">
          <ac:chgData name="Cláudia Naumann" userId="S::naumann_nce.ufrj.br#ext#@cisco.onmicrosoft.com::2c14c15b-0266-4182-83e5-84c7c06e2959" providerId="AD" clId="Web-{8D97C98F-BBA3-DFF5-86D9-CFC5FCF62F86}" dt="2022-10-25T19:21:10.235" v="860" actId="14100"/>
          <ac:spMkLst>
            <pc:docMk/>
            <pc:sldMk cId="0" sldId="274"/>
            <ac:spMk id="5" creationId="{00000000-0000-0000-0000-000000000000}"/>
          </ac:spMkLst>
        </pc:spChg>
      </pc:sldChg>
      <pc:sldChg chg="del">
        <pc:chgData name="Cláudia Naumann" userId="S::naumann_nce.ufrj.br#ext#@cisco.onmicrosoft.com::2c14c15b-0266-4182-83e5-84c7c06e2959" providerId="AD" clId="Web-{8D97C98F-BBA3-DFF5-86D9-CFC5FCF62F86}" dt="2022-10-25T19:24:26.184" v="870"/>
        <pc:sldMkLst>
          <pc:docMk/>
          <pc:sldMk cId="0" sldId="275"/>
        </pc:sldMkLst>
      </pc:sldChg>
      <pc:sldChg chg="modSp modNotes">
        <pc:chgData name="Cláudia Naumann" userId="S::naumann_nce.ufrj.br#ext#@cisco.onmicrosoft.com::2c14c15b-0266-4182-83e5-84c7c06e2959" providerId="AD" clId="Web-{8D97C98F-BBA3-DFF5-86D9-CFC5FCF62F86}" dt="2022-10-25T19:24:52.248" v="872" actId="14100"/>
        <pc:sldMkLst>
          <pc:docMk/>
          <pc:sldMk cId="0" sldId="276"/>
        </pc:sldMkLst>
        <pc:spChg chg="mod">
          <ac:chgData name="Cláudia Naumann" userId="S::naumann_nce.ufrj.br#ext#@cisco.onmicrosoft.com::2c14c15b-0266-4182-83e5-84c7c06e2959" providerId="AD" clId="Web-{8D97C98F-BBA3-DFF5-86D9-CFC5FCF62F86}" dt="2022-10-25T19:24:52.248" v="872" actId="14100"/>
          <ac:spMkLst>
            <pc:docMk/>
            <pc:sldMk cId="0" sldId="276"/>
            <ac:spMk id="3" creationId="{00000000-0000-0000-0000-000000000000}"/>
          </ac:spMkLst>
        </pc:spChg>
        <pc:spChg chg="mod">
          <ac:chgData name="Cláudia Naumann" userId="S::naumann_nce.ufrj.br#ext#@cisco.onmicrosoft.com::2c14c15b-0266-4182-83e5-84c7c06e2959" providerId="AD" clId="Web-{8D97C98F-BBA3-DFF5-86D9-CFC5FCF62F86}" dt="2022-10-25T19:24:46.623" v="871" actId="14100"/>
          <ac:spMkLst>
            <pc:docMk/>
            <pc:sldMk cId="0" sldId="276"/>
            <ac:spMk id="5" creationId="{00000000-0000-0000-0000-000000000000}"/>
          </ac:spMkLst>
        </pc:spChg>
      </pc:sldChg>
      <pc:sldChg chg="del">
        <pc:chgData name="Cláudia Naumann" userId="S::naumann_nce.ufrj.br#ext#@cisco.onmicrosoft.com::2c14c15b-0266-4182-83e5-84c7c06e2959" providerId="AD" clId="Web-{8D97C98F-BBA3-DFF5-86D9-CFC5FCF62F86}" dt="2022-10-25T19:25:33.954" v="887"/>
        <pc:sldMkLst>
          <pc:docMk/>
          <pc:sldMk cId="0" sldId="277"/>
        </pc:sldMkLst>
      </pc:sldChg>
      <pc:sldChg chg="modNotes">
        <pc:chgData name="Cláudia Naumann" userId="S::naumann_nce.ufrj.br#ext#@cisco.onmicrosoft.com::2c14c15b-0266-4182-83e5-84c7c06e2959" providerId="AD" clId="Web-{8D97C98F-BBA3-DFF5-86D9-CFC5FCF62F86}" dt="2022-10-25T19:25:31.157" v="886"/>
        <pc:sldMkLst>
          <pc:docMk/>
          <pc:sldMk cId="0" sldId="278"/>
        </pc:sldMkLst>
      </pc:sldChg>
      <pc:sldChg chg="del">
        <pc:chgData name="Cláudia Naumann" userId="S::naumann_nce.ufrj.br#ext#@cisco.onmicrosoft.com::2c14c15b-0266-4182-83e5-84c7c06e2959" providerId="AD" clId="Web-{8D97C98F-BBA3-DFF5-86D9-CFC5FCF62F86}" dt="2022-10-25T19:26:38.036" v="888"/>
        <pc:sldMkLst>
          <pc:docMk/>
          <pc:sldMk cId="0" sldId="279"/>
        </pc:sldMkLst>
      </pc:sldChg>
      <pc:sldChg chg="modNotes">
        <pc:chgData name="Cláudia Naumann" userId="S::naumann_nce.ufrj.br#ext#@cisco.onmicrosoft.com::2c14c15b-0266-4182-83e5-84c7c06e2959" providerId="AD" clId="Web-{8D97C98F-BBA3-DFF5-86D9-CFC5FCF62F86}" dt="2022-10-25T19:27:03.990" v="904"/>
        <pc:sldMkLst>
          <pc:docMk/>
          <pc:sldMk cId="0" sldId="280"/>
        </pc:sldMkLst>
      </pc:sldChg>
      <pc:sldChg chg="del">
        <pc:chgData name="Cláudia Naumann" userId="S::naumann_nce.ufrj.br#ext#@cisco.onmicrosoft.com::2c14c15b-0266-4182-83e5-84c7c06e2959" providerId="AD" clId="Web-{8D97C98F-BBA3-DFF5-86D9-CFC5FCF62F86}" dt="2022-10-25T19:27:05.865" v="905"/>
        <pc:sldMkLst>
          <pc:docMk/>
          <pc:sldMk cId="0" sldId="281"/>
        </pc:sldMkLst>
      </pc:sldChg>
      <pc:sldChg chg="del">
        <pc:chgData name="Cláudia Naumann" userId="S::naumann_nce.ufrj.br#ext#@cisco.onmicrosoft.com::2c14c15b-0266-4182-83e5-84c7c06e2959" providerId="AD" clId="Web-{8D97C98F-BBA3-DFF5-86D9-CFC5FCF62F86}" dt="2022-10-25T19:50:24.012" v="1731"/>
        <pc:sldMkLst>
          <pc:docMk/>
          <pc:sldMk cId="0" sldId="282"/>
        </pc:sldMkLst>
      </pc:sldChg>
      <pc:sldChg chg="modSp modNotes">
        <pc:chgData name="Cláudia Naumann" userId="S::naumann_nce.ufrj.br#ext#@cisco.onmicrosoft.com::2c14c15b-0266-4182-83e5-84c7c06e2959" providerId="AD" clId="Web-{8D97C98F-BBA3-DFF5-86D9-CFC5FCF62F86}" dt="2022-10-25T19:57:21.209" v="1881"/>
        <pc:sldMkLst>
          <pc:docMk/>
          <pc:sldMk cId="0" sldId="283"/>
        </pc:sldMkLst>
        <pc:spChg chg="mod">
          <ac:chgData name="Cláudia Naumann" userId="S::naumann_nce.ufrj.br#ext#@cisco.onmicrosoft.com::2c14c15b-0266-4182-83e5-84c7c06e2959" providerId="AD" clId="Web-{8D97C98F-BBA3-DFF5-86D9-CFC5FCF62F86}" dt="2022-10-25T19:51:19.250" v="1735" actId="14100"/>
          <ac:spMkLst>
            <pc:docMk/>
            <pc:sldMk cId="0" sldId="283"/>
            <ac:spMk id="3" creationId="{00000000-0000-0000-0000-000000000000}"/>
          </ac:spMkLst>
        </pc:spChg>
        <pc:spChg chg="mod">
          <ac:chgData name="Cláudia Naumann" userId="S::naumann_nce.ufrj.br#ext#@cisco.onmicrosoft.com::2c14c15b-0266-4182-83e5-84c7c06e2959" providerId="AD" clId="Web-{8D97C98F-BBA3-DFF5-86D9-CFC5FCF62F86}" dt="2022-10-25T19:56:41.957" v="1869" actId="20577"/>
          <ac:spMkLst>
            <pc:docMk/>
            <pc:sldMk cId="0" sldId="283"/>
            <ac:spMk id="5" creationId="{00000000-0000-0000-0000-000000000000}"/>
          </ac:spMkLst>
        </pc:spChg>
      </pc:sldChg>
      <pc:sldChg chg="del">
        <pc:chgData name="Cláudia Naumann" userId="S::naumann_nce.ufrj.br#ext#@cisco.onmicrosoft.com::2c14c15b-0266-4182-83e5-84c7c06e2959" providerId="AD" clId="Web-{8D97C98F-BBA3-DFF5-86D9-CFC5FCF62F86}" dt="2022-10-25T19:57:22.865" v="1882"/>
        <pc:sldMkLst>
          <pc:docMk/>
          <pc:sldMk cId="0" sldId="284"/>
        </pc:sldMkLst>
      </pc:sldChg>
      <pc:sldChg chg="modSp">
        <pc:chgData name="Cláudia Naumann" userId="S::naumann_nce.ufrj.br#ext#@cisco.onmicrosoft.com::2c14c15b-0266-4182-83e5-84c7c06e2959" providerId="AD" clId="Web-{8D97C98F-BBA3-DFF5-86D9-CFC5FCF62F86}" dt="2022-10-25T20:04:37.907" v="2034" actId="20577"/>
        <pc:sldMkLst>
          <pc:docMk/>
          <pc:sldMk cId="0" sldId="285"/>
        </pc:sldMkLst>
        <pc:spChg chg="mod">
          <ac:chgData name="Cláudia Naumann" userId="S::naumann_nce.ufrj.br#ext#@cisco.onmicrosoft.com::2c14c15b-0266-4182-83e5-84c7c06e2959" providerId="AD" clId="Web-{8D97C98F-BBA3-DFF5-86D9-CFC5FCF62F86}" dt="2022-10-25T19:58:17.853" v="1884" actId="14100"/>
          <ac:spMkLst>
            <pc:docMk/>
            <pc:sldMk cId="0" sldId="285"/>
            <ac:spMk id="3" creationId="{00000000-0000-0000-0000-000000000000}"/>
          </ac:spMkLst>
        </pc:spChg>
        <pc:spChg chg="mod">
          <ac:chgData name="Cláudia Naumann" userId="S::naumann_nce.ufrj.br#ext#@cisco.onmicrosoft.com::2c14c15b-0266-4182-83e5-84c7c06e2959" providerId="AD" clId="Web-{8D97C98F-BBA3-DFF5-86D9-CFC5FCF62F86}" dt="2022-10-25T20:04:37.907" v="2034" actId="20577"/>
          <ac:spMkLst>
            <pc:docMk/>
            <pc:sldMk cId="0" sldId="285"/>
            <ac:spMk id="5" creationId="{00000000-0000-0000-0000-000000000000}"/>
          </ac:spMkLst>
        </pc:spChg>
      </pc:sldChg>
      <pc:sldChg chg="addSp modSp">
        <pc:chgData name="Cláudia Naumann" userId="S::naumann_nce.ufrj.br#ext#@cisco.onmicrosoft.com::2c14c15b-0266-4182-83e5-84c7c06e2959" providerId="AD" clId="Web-{8D97C98F-BBA3-DFF5-86D9-CFC5FCF62F86}" dt="2022-10-25T20:14:20.411" v="2380" actId="1076"/>
        <pc:sldMkLst>
          <pc:docMk/>
          <pc:sldMk cId="0" sldId="286"/>
        </pc:sldMkLst>
        <pc:spChg chg="mod">
          <ac:chgData name="Cláudia Naumann" userId="S::naumann_nce.ufrj.br#ext#@cisco.onmicrosoft.com::2c14c15b-0266-4182-83e5-84c7c06e2959" providerId="AD" clId="Web-{8D97C98F-BBA3-DFF5-86D9-CFC5FCF62F86}" dt="2022-10-25T20:08:48.782" v="2071" actId="14100"/>
          <ac:spMkLst>
            <pc:docMk/>
            <pc:sldMk cId="0" sldId="286"/>
            <ac:spMk id="5" creationId="{00000000-0000-0000-0000-000000000000}"/>
          </ac:spMkLst>
        </pc:spChg>
        <pc:graphicFrameChg chg="add mod modGraphic">
          <ac:chgData name="Cláudia Naumann" userId="S::naumann_nce.ufrj.br#ext#@cisco.onmicrosoft.com::2c14c15b-0266-4182-83e5-84c7c06e2959" providerId="AD" clId="Web-{8D97C98F-BBA3-DFF5-86D9-CFC5FCF62F86}" dt="2022-10-25T20:14:20.411" v="2380" actId="1076"/>
          <ac:graphicFrameMkLst>
            <pc:docMk/>
            <pc:sldMk cId="0" sldId="286"/>
            <ac:graphicFrameMk id="4" creationId="{43132271-2C66-5578-C661-99E9B7095DF5}"/>
          </ac:graphicFrameMkLst>
        </pc:graphicFrameChg>
      </pc:sldChg>
      <pc:sldChg chg="addSp modSp modNotes">
        <pc:chgData name="Cláudia Naumann" userId="S::naumann_nce.ufrj.br#ext#@cisco.onmicrosoft.com::2c14c15b-0266-4182-83e5-84c7c06e2959" providerId="AD" clId="Web-{8D97C98F-BBA3-DFF5-86D9-CFC5FCF62F86}" dt="2022-10-25T20:25:01.512" v="2589"/>
        <pc:sldMkLst>
          <pc:docMk/>
          <pc:sldMk cId="0" sldId="287"/>
        </pc:sldMkLst>
        <pc:spChg chg="mod">
          <ac:chgData name="Cláudia Naumann" userId="S::naumann_nce.ufrj.br#ext#@cisco.onmicrosoft.com::2c14c15b-0266-4182-83e5-84c7c06e2959" providerId="AD" clId="Web-{8D97C98F-BBA3-DFF5-86D9-CFC5FCF62F86}" dt="2022-10-25T20:22:28.784" v="2488" actId="14100"/>
          <ac:spMkLst>
            <pc:docMk/>
            <pc:sldMk cId="0" sldId="287"/>
            <ac:spMk id="5" creationId="{00000000-0000-0000-0000-000000000000}"/>
          </ac:spMkLst>
        </pc:spChg>
        <pc:graphicFrameChg chg="add mod modGraphic">
          <ac:chgData name="Cláudia Naumann" userId="S::naumann_nce.ufrj.br#ext#@cisco.onmicrosoft.com::2c14c15b-0266-4182-83e5-84c7c06e2959" providerId="AD" clId="Web-{8D97C98F-BBA3-DFF5-86D9-CFC5FCF62F86}" dt="2022-10-25T20:24:14.275" v="2573" actId="1076"/>
          <ac:graphicFrameMkLst>
            <pc:docMk/>
            <pc:sldMk cId="0" sldId="287"/>
            <ac:graphicFrameMk id="4" creationId="{DDFD4C45-F28A-1BBF-9F8F-07FB7244494E}"/>
          </ac:graphicFrameMkLst>
        </pc:graphicFrameChg>
      </pc:sldChg>
      <pc:sldChg chg="del">
        <pc:chgData name="Cláudia Naumann" userId="S::naumann_nce.ufrj.br#ext#@cisco.onmicrosoft.com::2c14c15b-0266-4182-83e5-84c7c06e2959" providerId="AD" clId="Web-{8D97C98F-BBA3-DFF5-86D9-CFC5FCF62F86}" dt="2022-10-25T20:25:02.465" v="2590"/>
        <pc:sldMkLst>
          <pc:docMk/>
          <pc:sldMk cId="0" sldId="288"/>
        </pc:sldMkLst>
      </pc:sldChg>
      <pc:sldChg chg="modSp">
        <pc:chgData name="Cláudia Naumann" userId="S::naumann_nce.ufrj.br#ext#@cisco.onmicrosoft.com::2c14c15b-0266-4182-83e5-84c7c06e2959" providerId="AD" clId="Web-{8D97C98F-BBA3-DFF5-86D9-CFC5FCF62F86}" dt="2022-10-25T20:25:43.624" v="2593" actId="20577"/>
        <pc:sldMkLst>
          <pc:docMk/>
          <pc:sldMk cId="0" sldId="289"/>
        </pc:sldMkLst>
        <pc:spChg chg="mod">
          <ac:chgData name="Cláudia Naumann" userId="S::naumann_nce.ufrj.br#ext#@cisco.onmicrosoft.com::2c14c15b-0266-4182-83e5-84c7c06e2959" providerId="AD" clId="Web-{8D97C98F-BBA3-DFF5-86D9-CFC5FCF62F86}" dt="2022-10-25T20:25:31.858" v="2592" actId="14100"/>
          <ac:spMkLst>
            <pc:docMk/>
            <pc:sldMk cId="0" sldId="289"/>
            <ac:spMk id="3" creationId="{00000000-0000-0000-0000-000000000000}"/>
          </ac:spMkLst>
        </pc:spChg>
        <pc:spChg chg="mod">
          <ac:chgData name="Cláudia Naumann" userId="S::naumann_nce.ufrj.br#ext#@cisco.onmicrosoft.com::2c14c15b-0266-4182-83e5-84c7c06e2959" providerId="AD" clId="Web-{8D97C98F-BBA3-DFF5-86D9-CFC5FCF62F86}" dt="2022-10-25T20:25:43.624" v="2593" actId="20577"/>
          <ac:spMkLst>
            <pc:docMk/>
            <pc:sldMk cId="0" sldId="289"/>
            <ac:spMk id="5" creationId="{00000000-0000-0000-0000-000000000000}"/>
          </ac:spMkLst>
        </pc:spChg>
      </pc:sldChg>
      <pc:sldChg chg="modSp">
        <pc:chgData name="Cláudia Naumann" userId="S::naumann_nce.ufrj.br#ext#@cisco.onmicrosoft.com::2c14c15b-0266-4182-83e5-84c7c06e2959" providerId="AD" clId="Web-{8D97C98F-BBA3-DFF5-86D9-CFC5FCF62F86}" dt="2022-10-25T20:26:14.017" v="2594" actId="1076"/>
        <pc:sldMkLst>
          <pc:docMk/>
          <pc:sldMk cId="0" sldId="290"/>
        </pc:sldMkLst>
        <pc:spChg chg="mod">
          <ac:chgData name="Cláudia Naumann" userId="S::naumann_nce.ufrj.br#ext#@cisco.onmicrosoft.com::2c14c15b-0266-4182-83e5-84c7c06e2959" providerId="AD" clId="Web-{8D97C98F-BBA3-DFF5-86D9-CFC5FCF62F86}" dt="2022-10-25T20:26:14.017" v="2594" actId="1076"/>
          <ac:spMkLst>
            <pc:docMk/>
            <pc:sldMk cId="0" sldId="290"/>
            <ac:spMk id="5" creationId="{00000000-0000-0000-0000-000000000000}"/>
          </ac:spMkLst>
        </pc:spChg>
      </pc:sldChg>
      <pc:sldChg chg="del">
        <pc:chgData name="Cláudia Naumann" userId="S::naumann_nce.ufrj.br#ext#@cisco.onmicrosoft.com::2c14c15b-0266-4182-83e5-84c7c06e2959" providerId="AD" clId="Web-{8D97C98F-BBA3-DFF5-86D9-CFC5FCF62F86}" dt="2022-10-25T20:26:25.173" v="2595"/>
        <pc:sldMkLst>
          <pc:docMk/>
          <pc:sldMk cId="0" sldId="291"/>
        </pc:sldMkLst>
      </pc:sldChg>
      <pc:sldChg chg="modNotes">
        <pc:chgData name="Cláudia Naumann" userId="S::naumann_nce.ufrj.br#ext#@cisco.onmicrosoft.com::2c14c15b-0266-4182-83e5-84c7c06e2959" providerId="AD" clId="Web-{8D97C98F-BBA3-DFF5-86D9-CFC5FCF62F86}" dt="2022-10-25T20:28:41.869" v="2610"/>
        <pc:sldMkLst>
          <pc:docMk/>
          <pc:sldMk cId="0" sldId="292"/>
        </pc:sldMkLst>
      </pc:sldChg>
      <pc:sldChg chg="del">
        <pc:chgData name="Cláudia Naumann" userId="S::naumann_nce.ufrj.br#ext#@cisco.onmicrosoft.com::2c14c15b-0266-4182-83e5-84c7c06e2959" providerId="AD" clId="Web-{8D97C98F-BBA3-DFF5-86D9-CFC5FCF62F86}" dt="2022-10-25T20:28:43.213" v="2611"/>
        <pc:sldMkLst>
          <pc:docMk/>
          <pc:sldMk cId="0" sldId="293"/>
        </pc:sldMkLst>
      </pc:sldChg>
      <pc:sldChg chg="addSp delSp modSp">
        <pc:chgData name="Cláudia Naumann" userId="S::naumann_nce.ufrj.br#ext#@cisco.onmicrosoft.com::2c14c15b-0266-4182-83e5-84c7c06e2959" providerId="AD" clId="Web-{8D97C98F-BBA3-DFF5-86D9-CFC5FCF62F86}" dt="2022-10-25T20:43:07.140" v="3124" actId="1076"/>
        <pc:sldMkLst>
          <pc:docMk/>
          <pc:sldMk cId="0" sldId="294"/>
        </pc:sldMkLst>
        <pc:spChg chg="mod">
          <ac:chgData name="Cláudia Naumann" userId="S::naumann_nce.ufrj.br#ext#@cisco.onmicrosoft.com::2c14c15b-0266-4182-83e5-84c7c06e2959" providerId="AD" clId="Web-{8D97C98F-BBA3-DFF5-86D9-CFC5FCF62F86}" dt="2022-10-25T20:43:02.030" v="3123" actId="14100"/>
          <ac:spMkLst>
            <pc:docMk/>
            <pc:sldMk cId="0" sldId="294"/>
            <ac:spMk id="5" creationId="{00000000-0000-0000-0000-000000000000}"/>
          </ac:spMkLst>
        </pc:spChg>
        <pc:graphicFrameChg chg="add del mod modGraphic">
          <ac:chgData name="Cláudia Naumann" userId="S::naumann_nce.ufrj.br#ext#@cisco.onmicrosoft.com::2c14c15b-0266-4182-83e5-84c7c06e2959" providerId="AD" clId="Web-{8D97C98F-BBA3-DFF5-86D9-CFC5FCF62F86}" dt="2022-10-25T20:31:28.567" v="2627"/>
          <ac:graphicFrameMkLst>
            <pc:docMk/>
            <pc:sldMk cId="0" sldId="294"/>
            <ac:graphicFrameMk id="4" creationId="{827BD852-D4A5-3555-4C20-D52434CDA591}"/>
          </ac:graphicFrameMkLst>
        </pc:graphicFrameChg>
        <pc:graphicFrameChg chg="add mod modGraphic">
          <ac:chgData name="Cláudia Naumann" userId="S::naumann_nce.ufrj.br#ext#@cisco.onmicrosoft.com::2c14c15b-0266-4182-83e5-84c7c06e2959" providerId="AD" clId="Web-{8D97C98F-BBA3-DFF5-86D9-CFC5FCF62F86}" dt="2022-10-25T20:43:07.140" v="3124" actId="1076"/>
          <ac:graphicFrameMkLst>
            <pc:docMk/>
            <pc:sldMk cId="0" sldId="294"/>
            <ac:graphicFrameMk id="6" creationId="{1058249E-31DD-FFC4-7B5F-97D73251296D}"/>
          </ac:graphicFrameMkLst>
        </pc:graphicFrameChg>
      </pc:sldChg>
      <pc:sldChg chg="modSp">
        <pc:chgData name="Cláudia Naumann" userId="S::naumann_nce.ufrj.br#ext#@cisco.onmicrosoft.com::2c14c15b-0266-4182-83e5-84c7c06e2959" providerId="AD" clId="Web-{8D97C98F-BBA3-DFF5-86D9-CFC5FCF62F86}" dt="2022-10-25T20:53:13.083" v="3455" actId="20577"/>
        <pc:sldMkLst>
          <pc:docMk/>
          <pc:sldMk cId="0" sldId="295"/>
        </pc:sldMkLst>
        <pc:spChg chg="mod">
          <ac:chgData name="Cláudia Naumann" userId="S::naumann_nce.ufrj.br#ext#@cisco.onmicrosoft.com::2c14c15b-0266-4182-83e5-84c7c06e2959" providerId="AD" clId="Web-{8D97C98F-BBA3-DFF5-86D9-CFC5FCF62F86}" dt="2022-10-25T20:53:13.083" v="3455" actId="20577"/>
          <ac:spMkLst>
            <pc:docMk/>
            <pc:sldMk cId="0" sldId="295"/>
            <ac:spMk id="5" creationId="{00000000-0000-0000-0000-000000000000}"/>
          </ac:spMkLst>
        </pc:spChg>
      </pc:sldChg>
      <pc:sldChg chg="del">
        <pc:chgData name="Cláudia Naumann" userId="S::naumann_nce.ufrj.br#ext#@cisco.onmicrosoft.com::2c14c15b-0266-4182-83e5-84c7c06e2959" providerId="AD" clId="Web-{8D97C98F-BBA3-DFF5-86D9-CFC5FCF62F86}" dt="2022-10-25T20:57:14.613" v="3501"/>
        <pc:sldMkLst>
          <pc:docMk/>
          <pc:sldMk cId="0" sldId="296"/>
        </pc:sldMkLst>
      </pc:sldChg>
      <pc:sldChg chg="modSp">
        <pc:chgData name="Cláudia Naumann" userId="S::naumann_nce.ufrj.br#ext#@cisco.onmicrosoft.com::2c14c15b-0266-4182-83e5-84c7c06e2959" providerId="AD" clId="Web-{8D97C98F-BBA3-DFF5-86D9-CFC5FCF62F86}" dt="2022-10-25T20:59:29.308" v="3514" actId="14100"/>
        <pc:sldMkLst>
          <pc:docMk/>
          <pc:sldMk cId="0" sldId="297"/>
        </pc:sldMkLst>
        <pc:spChg chg="mod">
          <ac:chgData name="Cláudia Naumann" userId="S::naumann_nce.ufrj.br#ext#@cisco.onmicrosoft.com::2c14c15b-0266-4182-83e5-84c7c06e2959" providerId="AD" clId="Web-{8D97C98F-BBA3-DFF5-86D9-CFC5FCF62F86}" dt="2022-10-25T20:58:09.210" v="3503" actId="14100"/>
          <ac:spMkLst>
            <pc:docMk/>
            <pc:sldMk cId="0" sldId="297"/>
            <ac:spMk id="3" creationId="{00000000-0000-0000-0000-000000000000}"/>
          </ac:spMkLst>
        </pc:spChg>
        <pc:spChg chg="mod">
          <ac:chgData name="Cláudia Naumann" userId="S::naumann_nce.ufrj.br#ext#@cisco.onmicrosoft.com::2c14c15b-0266-4182-83e5-84c7c06e2959" providerId="AD" clId="Web-{8D97C98F-BBA3-DFF5-86D9-CFC5FCF62F86}" dt="2022-10-25T20:59:29.308" v="3514" actId="14100"/>
          <ac:spMkLst>
            <pc:docMk/>
            <pc:sldMk cId="0" sldId="297"/>
            <ac:spMk id="5" creationId="{00000000-0000-0000-0000-000000000000}"/>
          </ac:spMkLst>
        </pc:spChg>
      </pc:sldChg>
      <pc:sldChg chg="modSp">
        <pc:chgData name="Cláudia Naumann" userId="S::naumann_nce.ufrj.br#ext#@cisco.onmicrosoft.com::2c14c15b-0266-4182-83e5-84c7c06e2959" providerId="AD" clId="Web-{8D97C98F-BBA3-DFF5-86D9-CFC5FCF62F86}" dt="2022-10-25T21:11:07.085" v="3945" actId="14100"/>
        <pc:sldMkLst>
          <pc:docMk/>
          <pc:sldMk cId="0" sldId="298"/>
        </pc:sldMkLst>
        <pc:spChg chg="mod">
          <ac:chgData name="Cláudia Naumann" userId="S::naumann_nce.ufrj.br#ext#@cisco.onmicrosoft.com::2c14c15b-0266-4182-83e5-84c7c06e2959" providerId="AD" clId="Web-{8D97C98F-BBA3-DFF5-86D9-CFC5FCF62F86}" dt="2022-10-25T21:11:07.085" v="3945" actId="14100"/>
          <ac:spMkLst>
            <pc:docMk/>
            <pc:sldMk cId="0" sldId="298"/>
            <ac:spMk id="5" creationId="{00000000-0000-0000-0000-000000000000}"/>
          </ac:spMkLst>
        </pc:spChg>
      </pc:sldChg>
      <pc:sldChg chg="modSp">
        <pc:chgData name="Cláudia Naumann" userId="S::naumann_nce.ufrj.br#ext#@cisco.onmicrosoft.com::2c14c15b-0266-4182-83e5-84c7c06e2959" providerId="AD" clId="Web-{8D97C98F-BBA3-DFF5-86D9-CFC5FCF62F86}" dt="2022-10-25T21:12:58.607" v="3962" actId="20577"/>
        <pc:sldMkLst>
          <pc:docMk/>
          <pc:sldMk cId="0" sldId="300"/>
        </pc:sldMkLst>
        <pc:spChg chg="mod">
          <ac:chgData name="Cláudia Naumann" userId="S::naumann_nce.ufrj.br#ext#@cisco.onmicrosoft.com::2c14c15b-0266-4182-83e5-84c7c06e2959" providerId="AD" clId="Web-{8D97C98F-BBA3-DFF5-86D9-CFC5FCF62F86}" dt="2022-10-25T21:12:58.607" v="3962" actId="20577"/>
          <ac:spMkLst>
            <pc:docMk/>
            <pc:sldMk cId="0" sldId="300"/>
            <ac:spMk id="5" creationId="{00000000-0000-0000-0000-000000000000}"/>
          </ac:spMkLst>
        </pc:spChg>
      </pc:sldChg>
      <pc:sldChg chg="modSp">
        <pc:chgData name="Cláudia Naumann" userId="S::naumann_nce.ufrj.br#ext#@cisco.onmicrosoft.com::2c14c15b-0266-4182-83e5-84c7c06e2959" providerId="AD" clId="Web-{8D97C98F-BBA3-DFF5-86D9-CFC5FCF62F86}" dt="2022-10-25T21:13:28.781" v="3964" actId="14100"/>
        <pc:sldMkLst>
          <pc:docMk/>
          <pc:sldMk cId="0" sldId="301"/>
        </pc:sldMkLst>
        <pc:spChg chg="mod">
          <ac:chgData name="Cláudia Naumann" userId="S::naumann_nce.ufrj.br#ext#@cisco.onmicrosoft.com::2c14c15b-0266-4182-83e5-84c7c06e2959" providerId="AD" clId="Web-{8D97C98F-BBA3-DFF5-86D9-CFC5FCF62F86}" dt="2022-10-25T21:13:28.781" v="3964" actId="14100"/>
          <ac:spMkLst>
            <pc:docMk/>
            <pc:sldMk cId="0" sldId="301"/>
            <ac:spMk id="5" creationId="{00000000-0000-0000-0000-000000000000}"/>
          </ac:spMkLst>
        </pc:spChg>
      </pc:sldChg>
      <pc:sldChg chg="modSp">
        <pc:chgData name="Cláudia Naumann" userId="S::naumann_nce.ufrj.br#ext#@cisco.onmicrosoft.com::2c14c15b-0266-4182-83e5-84c7c06e2959" providerId="AD" clId="Web-{8D97C98F-BBA3-DFF5-86D9-CFC5FCF62F86}" dt="2022-10-25T22:13:20.332" v="4776" actId="20577"/>
        <pc:sldMkLst>
          <pc:docMk/>
          <pc:sldMk cId="0" sldId="303"/>
        </pc:sldMkLst>
        <pc:spChg chg="mod">
          <ac:chgData name="Cláudia Naumann" userId="S::naumann_nce.ufrj.br#ext#@cisco.onmicrosoft.com::2c14c15b-0266-4182-83e5-84c7c06e2959" providerId="AD" clId="Web-{8D97C98F-BBA3-DFF5-86D9-CFC5FCF62F86}" dt="2022-10-25T22:13:20.332" v="4776" actId="20577"/>
          <ac:spMkLst>
            <pc:docMk/>
            <pc:sldMk cId="0" sldId="303"/>
            <ac:spMk id="5" creationId="{00000000-0000-0000-0000-000000000000}"/>
          </ac:spMkLst>
        </pc:spChg>
      </pc:sldChg>
      <pc:sldChg chg="del">
        <pc:chgData name="Cláudia Naumann" userId="S::naumann_nce.ufrj.br#ext#@cisco.onmicrosoft.com::2c14c15b-0266-4182-83e5-84c7c06e2959" providerId="AD" clId="Web-{8D97C98F-BBA3-DFF5-86D9-CFC5FCF62F86}" dt="2022-10-25T21:16:37.151" v="3971"/>
        <pc:sldMkLst>
          <pc:docMk/>
          <pc:sldMk cId="0" sldId="304"/>
        </pc:sldMkLst>
      </pc:sldChg>
      <pc:sldChg chg="modSp">
        <pc:chgData name="Cláudia Naumann" userId="S::naumann_nce.ufrj.br#ext#@cisco.onmicrosoft.com::2c14c15b-0266-4182-83e5-84c7c06e2959" providerId="AD" clId="Web-{8D97C98F-BBA3-DFF5-86D9-CFC5FCF62F86}" dt="2022-10-25T15:43:10.163" v="236" actId="20577"/>
        <pc:sldMkLst>
          <pc:docMk/>
          <pc:sldMk cId="0" sldId="305"/>
        </pc:sldMkLst>
        <pc:spChg chg="mod">
          <ac:chgData name="Cláudia Naumann" userId="S::naumann_nce.ufrj.br#ext#@cisco.onmicrosoft.com::2c14c15b-0266-4182-83e5-84c7c06e2959" providerId="AD" clId="Web-{8D97C98F-BBA3-DFF5-86D9-CFC5FCF62F86}" dt="2022-10-25T15:43:10.163" v="236" actId="20577"/>
          <ac:spMkLst>
            <pc:docMk/>
            <pc:sldMk cId="0" sldId="305"/>
            <ac:spMk id="3" creationId="{00000000-0000-0000-0000-000000000000}"/>
          </ac:spMkLst>
        </pc:spChg>
      </pc:sldChg>
      <pc:sldChg chg="modSp">
        <pc:chgData name="Cláudia Naumann" userId="S::naumann_nce.ufrj.br#ext#@cisco.onmicrosoft.com::2c14c15b-0266-4182-83e5-84c7c06e2959" providerId="AD" clId="Web-{8D97C98F-BBA3-DFF5-86D9-CFC5FCF62F86}" dt="2022-10-25T15:42:57.569" v="233"/>
        <pc:sldMkLst>
          <pc:docMk/>
          <pc:sldMk cId="0" sldId="1074"/>
        </pc:sldMkLst>
        <pc:graphicFrameChg chg="mod modGraphic">
          <ac:chgData name="Cláudia Naumann" userId="S::naumann_nce.ufrj.br#ext#@cisco.onmicrosoft.com::2c14c15b-0266-4182-83e5-84c7c06e2959" providerId="AD" clId="Web-{8D97C98F-BBA3-DFF5-86D9-CFC5FCF62F86}" dt="2022-10-25T15:42:57.569" v="233"/>
          <ac:graphicFrameMkLst>
            <pc:docMk/>
            <pc:sldMk cId="0" sldId="1074"/>
            <ac:graphicFrameMk id="4" creationId="{40064EF4-EE2B-342C-EA9E-699582F380FF}"/>
          </ac:graphicFrameMkLst>
        </pc:graphicFrameChg>
      </pc:sldChg>
      <pc:sldChg chg="del">
        <pc:chgData name="Cláudia Naumann" userId="S::naumann_nce.ufrj.br#ext#@cisco.onmicrosoft.com::2c14c15b-0266-4182-83e5-84c7c06e2959" providerId="AD" clId="Web-{8D97C98F-BBA3-DFF5-86D9-CFC5FCF62F86}" dt="2022-10-25T15:43:03.069" v="234"/>
        <pc:sldMkLst>
          <pc:docMk/>
          <pc:sldMk cId="3094066351" sldId="1075"/>
        </pc:sldMkLst>
      </pc:sldChg>
      <pc:sldChg chg="modSp">
        <pc:chgData name="Cláudia Naumann" userId="S::naumann_nce.ufrj.br#ext#@cisco.onmicrosoft.com::2c14c15b-0266-4182-83e5-84c7c06e2959" providerId="AD" clId="Web-{8D97C98F-BBA3-DFF5-86D9-CFC5FCF62F86}" dt="2022-10-25T15:46:30.638" v="318" actId="20577"/>
        <pc:sldMkLst>
          <pc:docMk/>
          <pc:sldMk cId="0" sldId="1076"/>
        </pc:sldMkLst>
        <pc:spChg chg="mod">
          <ac:chgData name="Cláudia Naumann" userId="S::naumann_nce.ufrj.br#ext#@cisco.onmicrosoft.com::2c14c15b-0266-4182-83e5-84c7c06e2959" providerId="AD" clId="Web-{8D97C98F-BBA3-DFF5-86D9-CFC5FCF62F86}" dt="2022-10-25T15:46:30.638" v="318" actId="20577"/>
          <ac:spMkLst>
            <pc:docMk/>
            <pc:sldMk cId="0" sldId="1076"/>
            <ac:spMk id="3" creationId="{00000000-0000-0000-0000-000000000000}"/>
          </ac:spMkLst>
        </pc:spChg>
      </pc:sldChg>
      <pc:sldChg chg="del">
        <pc:chgData name="Cláudia Naumann" userId="S::naumann_nce.ufrj.br#ext#@cisco.onmicrosoft.com::2c14c15b-0266-4182-83e5-84c7c06e2959" providerId="AD" clId="Web-{8D97C98F-BBA3-DFF5-86D9-CFC5FCF62F86}" dt="2022-10-25T19:07:52.468" v="667"/>
        <pc:sldMkLst>
          <pc:docMk/>
          <pc:sldMk cId="915249617" sldId="1078"/>
        </pc:sldMkLst>
      </pc:sldChg>
      <pc:sldChg chg="del">
        <pc:chgData name="Cláudia Naumann" userId="S::naumann_nce.ufrj.br#ext#@cisco.onmicrosoft.com::2c14c15b-0266-4182-83e5-84c7c06e2959" providerId="AD" clId="Web-{8D97C98F-BBA3-DFF5-86D9-CFC5FCF62F86}" dt="2022-10-25T19:07:55.671" v="668"/>
        <pc:sldMkLst>
          <pc:docMk/>
          <pc:sldMk cId="3726955432" sldId="1079"/>
        </pc:sldMkLst>
      </pc:sldChg>
      <pc:sldChg chg="del">
        <pc:chgData name="Cláudia Naumann" userId="S::naumann_nce.ufrj.br#ext#@cisco.onmicrosoft.com::2c14c15b-0266-4182-83e5-84c7c06e2959" providerId="AD" clId="Web-{8D97C98F-BBA3-DFF5-86D9-CFC5FCF62F86}" dt="2022-10-25T19:08:09.969" v="669"/>
        <pc:sldMkLst>
          <pc:docMk/>
          <pc:sldMk cId="2500836948" sldId="1080"/>
        </pc:sldMkLst>
      </pc:sldChg>
      <pc:sldChg chg="modSp modNotes">
        <pc:chgData name="Cláudia Naumann" userId="S::naumann_nce.ufrj.br#ext#@cisco.onmicrosoft.com::2c14c15b-0266-4182-83e5-84c7c06e2959" providerId="AD" clId="Web-{8D97C98F-BBA3-DFF5-86D9-CFC5FCF62F86}" dt="2022-10-25T19:17:20.221" v="837"/>
        <pc:sldMkLst>
          <pc:docMk/>
          <pc:sldMk cId="3252905662" sldId="1081"/>
        </pc:sldMkLst>
        <pc:spChg chg="mod">
          <ac:chgData name="Cláudia Naumann" userId="S::naumann_nce.ufrj.br#ext#@cisco.onmicrosoft.com::2c14c15b-0266-4182-83e5-84c7c06e2959" providerId="AD" clId="Web-{8D97C98F-BBA3-DFF5-86D9-CFC5FCF62F86}" dt="2022-10-25T19:17:14.189" v="834" actId="20577"/>
          <ac:spMkLst>
            <pc:docMk/>
            <pc:sldMk cId="3252905662" sldId="1081"/>
            <ac:spMk id="3" creationId="{00000000-0000-0000-0000-000000000000}"/>
          </ac:spMkLst>
        </pc:spChg>
      </pc:sldChg>
      <pc:sldChg chg="del">
        <pc:chgData name="Cláudia Naumann" userId="S::naumann_nce.ufrj.br#ext#@cisco.onmicrosoft.com::2c14c15b-0266-4182-83e5-84c7c06e2959" providerId="AD" clId="Web-{8D97C98F-BBA3-DFF5-86D9-CFC5FCF62F86}" dt="2022-10-25T19:50:30.059" v="1732"/>
        <pc:sldMkLst>
          <pc:docMk/>
          <pc:sldMk cId="1997801197" sldId="1082"/>
        </pc:sldMkLst>
      </pc:sldChg>
      <pc:sldChg chg="del">
        <pc:chgData name="Cláudia Naumann" userId="S::naumann_nce.ufrj.br#ext#@cisco.onmicrosoft.com::2c14c15b-0266-4182-83e5-84c7c06e2959" providerId="AD" clId="Web-{8D97C98F-BBA3-DFF5-86D9-CFC5FCF62F86}" dt="2022-10-25T19:50:32.559" v="1733"/>
        <pc:sldMkLst>
          <pc:docMk/>
          <pc:sldMk cId="2636541604" sldId="1083"/>
        </pc:sldMkLst>
      </pc:sldChg>
      <pc:sldChg chg="del">
        <pc:chgData name="Cláudia Naumann" userId="S::naumann_nce.ufrj.br#ext#@cisco.onmicrosoft.com::2c14c15b-0266-4182-83e5-84c7c06e2959" providerId="AD" clId="Web-{8D97C98F-BBA3-DFF5-86D9-CFC5FCF62F86}" dt="2022-10-25T20:00:54.191" v="1925"/>
        <pc:sldMkLst>
          <pc:docMk/>
          <pc:sldMk cId="992605806" sldId="1084"/>
        </pc:sldMkLst>
      </pc:sldChg>
      <pc:sldChg chg="modSp modNotes">
        <pc:chgData name="Cláudia Naumann" userId="S::naumann_nce.ufrj.br#ext#@cisco.onmicrosoft.com::2c14c15b-0266-4182-83e5-84c7c06e2959" providerId="AD" clId="Web-{8D97C98F-BBA3-DFF5-86D9-CFC5FCF62F86}" dt="2022-10-25T20:05:34.895" v="2061" actId="14100"/>
        <pc:sldMkLst>
          <pc:docMk/>
          <pc:sldMk cId="4097363331" sldId="1085"/>
        </pc:sldMkLst>
        <pc:spChg chg="mod">
          <ac:chgData name="Cláudia Naumann" userId="S::naumann_nce.ufrj.br#ext#@cisco.onmicrosoft.com::2c14c15b-0266-4182-83e5-84c7c06e2959" providerId="AD" clId="Web-{8D97C98F-BBA3-DFF5-86D9-CFC5FCF62F86}" dt="2022-10-25T20:01:12.473" v="1937" actId="14100"/>
          <ac:spMkLst>
            <pc:docMk/>
            <pc:sldMk cId="4097363331" sldId="1085"/>
            <ac:spMk id="3" creationId="{00000000-0000-0000-0000-000000000000}"/>
          </ac:spMkLst>
        </pc:spChg>
        <pc:spChg chg="mod">
          <ac:chgData name="Cláudia Naumann" userId="S::naumann_nce.ufrj.br#ext#@cisco.onmicrosoft.com::2c14c15b-0266-4182-83e5-84c7c06e2959" providerId="AD" clId="Web-{8D97C98F-BBA3-DFF5-86D9-CFC5FCF62F86}" dt="2022-10-25T20:05:34.895" v="2061" actId="14100"/>
          <ac:spMkLst>
            <pc:docMk/>
            <pc:sldMk cId="4097363331" sldId="1085"/>
            <ac:spMk id="5" creationId="{00000000-0000-0000-0000-000000000000}"/>
          </ac:spMkLst>
        </pc:spChg>
      </pc:sldChg>
      <pc:sldChg chg="del">
        <pc:chgData name="Cláudia Naumann" userId="S::naumann_nce.ufrj.br#ext#@cisco.onmicrosoft.com::2c14c15b-0266-4182-83e5-84c7c06e2959" providerId="AD" clId="Web-{8D97C98F-BBA3-DFF5-86D9-CFC5FCF62F86}" dt="2022-10-25T20:15:05.633" v="2381"/>
        <pc:sldMkLst>
          <pc:docMk/>
          <pc:sldMk cId="3281170436" sldId="1086"/>
        </pc:sldMkLst>
      </pc:sldChg>
      <pc:sldChg chg="del">
        <pc:chgData name="Cláudia Naumann" userId="S::naumann_nce.ufrj.br#ext#@cisco.onmicrosoft.com::2c14c15b-0266-4182-83e5-84c7c06e2959" providerId="AD" clId="Web-{8D97C98F-BBA3-DFF5-86D9-CFC5FCF62F86}" dt="2022-10-25T20:24:40.370" v="2574"/>
        <pc:sldMkLst>
          <pc:docMk/>
          <pc:sldMk cId="2508110267" sldId="1087"/>
        </pc:sldMkLst>
      </pc:sldChg>
      <pc:sldChg chg="modSp del">
        <pc:chgData name="Cláudia Naumann" userId="S::naumann_nce.ufrj.br#ext#@cisco.onmicrosoft.com::2c14c15b-0266-4182-83e5-84c7c06e2959" providerId="AD" clId="Web-{8D97C98F-BBA3-DFF5-86D9-CFC5FCF62F86}" dt="2022-10-25T20:43:15.062" v="3125"/>
        <pc:sldMkLst>
          <pc:docMk/>
          <pc:sldMk cId="2436699986" sldId="1088"/>
        </pc:sldMkLst>
        <pc:spChg chg="mod">
          <ac:chgData name="Cláudia Naumann" userId="S::naumann_nce.ufrj.br#ext#@cisco.onmicrosoft.com::2c14c15b-0266-4182-83e5-84c7c06e2959" providerId="AD" clId="Web-{8D97C98F-BBA3-DFF5-86D9-CFC5FCF62F86}" dt="2022-10-25T20:31:16.769" v="2624" actId="20577"/>
          <ac:spMkLst>
            <pc:docMk/>
            <pc:sldMk cId="2436699986" sldId="1088"/>
            <ac:spMk id="5" creationId="{00000000-0000-0000-0000-000000000000}"/>
          </ac:spMkLst>
        </pc:spChg>
      </pc:sldChg>
      <pc:sldChg chg="addSp modSp modNotes">
        <pc:chgData name="Cláudia Naumann" userId="S::naumann_nce.ufrj.br#ext#@cisco.onmicrosoft.com::2c14c15b-0266-4182-83e5-84c7c06e2959" providerId="AD" clId="Web-{8D97C98F-BBA3-DFF5-86D9-CFC5FCF62F86}" dt="2022-10-25T20:49:56.540" v="3438"/>
        <pc:sldMkLst>
          <pc:docMk/>
          <pc:sldMk cId="826392832" sldId="1089"/>
        </pc:sldMkLst>
        <pc:spChg chg="mod">
          <ac:chgData name="Cláudia Naumann" userId="S::naumann_nce.ufrj.br#ext#@cisco.onmicrosoft.com::2c14c15b-0266-4182-83e5-84c7c06e2959" providerId="AD" clId="Web-{8D97C98F-BBA3-DFF5-86D9-CFC5FCF62F86}" dt="2022-10-25T20:43:27.907" v="3137" actId="14100"/>
          <ac:spMkLst>
            <pc:docMk/>
            <pc:sldMk cId="826392832" sldId="1089"/>
            <ac:spMk id="3" creationId="{00000000-0000-0000-0000-000000000000}"/>
          </ac:spMkLst>
        </pc:spChg>
        <pc:spChg chg="mod">
          <ac:chgData name="Cláudia Naumann" userId="S::naumann_nce.ufrj.br#ext#@cisco.onmicrosoft.com::2c14c15b-0266-4182-83e5-84c7c06e2959" providerId="AD" clId="Web-{8D97C98F-BBA3-DFF5-86D9-CFC5FCF62F86}" dt="2022-10-25T20:48:28.128" v="3330" actId="14100"/>
          <ac:spMkLst>
            <pc:docMk/>
            <pc:sldMk cId="826392832" sldId="1089"/>
            <ac:spMk id="5" creationId="{00000000-0000-0000-0000-000000000000}"/>
          </ac:spMkLst>
        </pc:spChg>
        <pc:graphicFrameChg chg="add mod modGraphic">
          <ac:chgData name="Cláudia Naumann" userId="S::naumann_nce.ufrj.br#ext#@cisco.onmicrosoft.com::2c14c15b-0266-4182-83e5-84c7c06e2959" providerId="AD" clId="Web-{8D97C98F-BBA3-DFF5-86D9-CFC5FCF62F86}" dt="2022-10-25T20:49:56.540" v="3438"/>
          <ac:graphicFrameMkLst>
            <pc:docMk/>
            <pc:sldMk cId="826392832" sldId="1089"/>
            <ac:graphicFrameMk id="4" creationId="{94BC45E4-E3FD-B157-EB90-FFC60455258F}"/>
          </ac:graphicFrameMkLst>
        </pc:graphicFrameChg>
      </pc:sldChg>
      <pc:sldChg chg="del">
        <pc:chgData name="Cláudia Naumann" userId="S::naumann_nce.ufrj.br#ext#@cisco.onmicrosoft.com::2c14c15b-0266-4182-83e5-84c7c06e2959" providerId="AD" clId="Web-{8D97C98F-BBA3-DFF5-86D9-CFC5FCF62F86}" dt="2022-10-25T20:50:05.962" v="3439"/>
        <pc:sldMkLst>
          <pc:docMk/>
          <pc:sldMk cId="4133474921" sldId="1090"/>
        </pc:sldMkLst>
      </pc:sldChg>
      <pc:sldChg chg="modSp modNotes">
        <pc:chgData name="Cláudia Naumann" userId="S::naumann_nce.ufrj.br#ext#@cisco.onmicrosoft.com::2c14c15b-0266-4182-83e5-84c7c06e2959" providerId="AD" clId="Web-{8D97C98F-BBA3-DFF5-86D9-CFC5FCF62F86}" dt="2022-10-25T20:57:11.847" v="3500"/>
        <pc:sldMkLst>
          <pc:docMk/>
          <pc:sldMk cId="92120793" sldId="1091"/>
        </pc:sldMkLst>
        <pc:spChg chg="mod">
          <ac:chgData name="Cláudia Naumann" userId="S::naumann_nce.ufrj.br#ext#@cisco.onmicrosoft.com::2c14c15b-0266-4182-83e5-84c7c06e2959" providerId="AD" clId="Web-{8D97C98F-BBA3-DFF5-86D9-CFC5FCF62F86}" dt="2022-10-25T20:53:19.630" v="3461" actId="14100"/>
          <ac:spMkLst>
            <pc:docMk/>
            <pc:sldMk cId="92120793" sldId="1091"/>
            <ac:spMk id="3" creationId="{00000000-0000-0000-0000-000000000000}"/>
          </ac:spMkLst>
        </pc:spChg>
        <pc:spChg chg="mod">
          <ac:chgData name="Cláudia Naumann" userId="S::naumann_nce.ufrj.br#ext#@cisco.onmicrosoft.com::2c14c15b-0266-4182-83e5-84c7c06e2959" providerId="AD" clId="Web-{8D97C98F-BBA3-DFF5-86D9-CFC5FCF62F86}" dt="2022-10-25T20:56:51.736" v="3487" actId="14100"/>
          <ac:spMkLst>
            <pc:docMk/>
            <pc:sldMk cId="92120793" sldId="1091"/>
            <ac:spMk id="5" creationId="{00000000-0000-0000-0000-000000000000}"/>
          </ac:spMkLst>
        </pc:spChg>
      </pc:sldChg>
      <pc:sldChg chg="addSp modSp modNotes">
        <pc:chgData name="Cláudia Naumann" userId="S::naumann_nce.ufrj.br#ext#@cisco.onmicrosoft.com::2c14c15b-0266-4182-83e5-84c7c06e2959" providerId="AD" clId="Web-{8D97C98F-BBA3-DFF5-86D9-CFC5FCF62F86}" dt="2022-10-25T21:09:15.281" v="3932"/>
        <pc:sldMkLst>
          <pc:docMk/>
          <pc:sldMk cId="1567832863" sldId="1092"/>
        </pc:sldMkLst>
        <pc:spChg chg="mod">
          <ac:chgData name="Cláudia Naumann" userId="S::naumann_nce.ufrj.br#ext#@cisco.onmicrosoft.com::2c14c15b-0266-4182-83e5-84c7c06e2959" providerId="AD" clId="Web-{8D97C98F-BBA3-DFF5-86D9-CFC5FCF62F86}" dt="2022-10-25T21:06:19.505" v="3898" actId="20577"/>
          <ac:spMkLst>
            <pc:docMk/>
            <pc:sldMk cId="1567832863" sldId="1092"/>
            <ac:spMk id="3" creationId="{00000000-0000-0000-0000-000000000000}"/>
          </ac:spMkLst>
        </pc:spChg>
        <pc:spChg chg="mod">
          <ac:chgData name="Cláudia Naumann" userId="S::naumann_nce.ufrj.br#ext#@cisco.onmicrosoft.com::2c14c15b-0266-4182-83e5-84c7c06e2959" providerId="AD" clId="Web-{8D97C98F-BBA3-DFF5-86D9-CFC5FCF62F86}" dt="2022-10-25T21:07:10.649" v="3909" actId="1076"/>
          <ac:spMkLst>
            <pc:docMk/>
            <pc:sldMk cId="1567832863" sldId="1092"/>
            <ac:spMk id="5" creationId="{00000000-0000-0000-0000-000000000000}"/>
          </ac:spMkLst>
        </pc:spChg>
        <pc:spChg chg="add mod">
          <ac:chgData name="Cláudia Naumann" userId="S::naumann_nce.ufrj.br#ext#@cisco.onmicrosoft.com::2c14c15b-0266-4182-83e5-84c7c06e2959" providerId="AD" clId="Web-{8D97C98F-BBA3-DFF5-86D9-CFC5FCF62F86}" dt="2022-10-25T21:09:10.249" v="3930" actId="1076"/>
          <ac:spMkLst>
            <pc:docMk/>
            <pc:sldMk cId="1567832863" sldId="1092"/>
            <ac:spMk id="6" creationId="{7255204F-FE7F-F93D-C650-0B945F9F6A7E}"/>
          </ac:spMkLst>
        </pc:spChg>
        <pc:graphicFrameChg chg="add mod modGraphic">
          <ac:chgData name="Cláudia Naumann" userId="S::naumann_nce.ufrj.br#ext#@cisco.onmicrosoft.com::2c14c15b-0266-4182-83e5-84c7c06e2959" providerId="AD" clId="Web-{8D97C98F-BBA3-DFF5-86D9-CFC5FCF62F86}" dt="2022-10-25T21:09:15.281" v="3932"/>
          <ac:graphicFrameMkLst>
            <pc:docMk/>
            <pc:sldMk cId="1567832863" sldId="1092"/>
            <ac:graphicFrameMk id="4" creationId="{B5000189-6EB0-091C-E448-F7440C098F05}"/>
          </ac:graphicFrameMkLst>
        </pc:graphicFrameChg>
      </pc:sldChg>
      <pc:sldChg chg="del">
        <pc:chgData name="Cláudia Naumann" userId="S::naumann_nce.ufrj.br#ext#@cisco.onmicrosoft.com::2c14c15b-0266-4182-83e5-84c7c06e2959" providerId="AD" clId="Web-{8D97C98F-BBA3-DFF5-86D9-CFC5FCF62F86}" dt="2022-10-25T21:09:24.813" v="3933"/>
        <pc:sldMkLst>
          <pc:docMk/>
          <pc:sldMk cId="2903116732" sldId="1093"/>
        </pc:sldMkLst>
      </pc:sldChg>
      <pc:sldChg chg="modSp del">
        <pc:chgData name="Cláudia Naumann" userId="S::naumann_nce.ufrj.br#ext#@cisco.onmicrosoft.com::2c14c15b-0266-4182-83e5-84c7c06e2959" providerId="AD" clId="Web-{8D97C98F-BBA3-DFF5-86D9-CFC5FCF62F86}" dt="2022-10-25T21:53:25.264" v="3978"/>
        <pc:sldMkLst>
          <pc:docMk/>
          <pc:sldMk cId="163637073" sldId="1094"/>
        </pc:sldMkLst>
        <pc:spChg chg="mod">
          <ac:chgData name="Cláudia Naumann" userId="S::naumann_nce.ufrj.br#ext#@cisco.onmicrosoft.com::2c14c15b-0266-4182-83e5-84c7c06e2959" providerId="AD" clId="Web-{8D97C98F-BBA3-DFF5-86D9-CFC5FCF62F86}" dt="2022-10-25T21:53:14.170" v="3972" actId="20577"/>
          <ac:spMkLst>
            <pc:docMk/>
            <pc:sldMk cId="163637073" sldId="1094"/>
            <ac:spMk id="5" creationId="{00000000-0000-0000-0000-000000000000}"/>
          </ac:spMkLst>
        </pc:spChg>
      </pc:sldChg>
      <pc:sldChg chg="modSp modNotes">
        <pc:chgData name="Cláudia Naumann" userId="S::naumann_nce.ufrj.br#ext#@cisco.onmicrosoft.com::2c14c15b-0266-4182-83e5-84c7c06e2959" providerId="AD" clId="Web-{8D97C98F-BBA3-DFF5-86D9-CFC5FCF62F86}" dt="2022-10-25T22:19:08.156" v="5187"/>
        <pc:sldMkLst>
          <pc:docMk/>
          <pc:sldMk cId="4266815401" sldId="1095"/>
        </pc:sldMkLst>
        <pc:spChg chg="mod">
          <ac:chgData name="Cláudia Naumann" userId="S::naumann_nce.ufrj.br#ext#@cisco.onmicrosoft.com::2c14c15b-0266-4182-83e5-84c7c06e2959" providerId="AD" clId="Web-{8D97C98F-BBA3-DFF5-86D9-CFC5FCF62F86}" dt="2022-10-25T22:18:59.327" v="5178" actId="20577"/>
          <ac:spMkLst>
            <pc:docMk/>
            <pc:sldMk cId="4266815401" sldId="1095"/>
            <ac:spMk id="3" creationId="{00000000-0000-0000-0000-000000000000}"/>
          </ac:spMkLst>
        </pc:spChg>
        <pc:spChg chg="mod">
          <ac:chgData name="Cláudia Naumann" userId="S::naumann_nce.ufrj.br#ext#@cisco.onmicrosoft.com::2c14c15b-0266-4182-83e5-84c7c06e2959" providerId="AD" clId="Web-{8D97C98F-BBA3-DFF5-86D9-CFC5FCF62F86}" dt="2022-10-25T22:18:14.654" v="5172" actId="14100"/>
          <ac:spMkLst>
            <pc:docMk/>
            <pc:sldMk cId="4266815401" sldId="1095"/>
            <ac:spMk id="5" creationId="{00000000-0000-0000-0000-000000000000}"/>
          </ac:spMkLst>
        </pc:spChg>
      </pc:sldChg>
      <pc:sldChg chg="modSp del">
        <pc:chgData name="Cláudia Naumann" userId="S::naumann_nce.ufrj.br#ext#@cisco.onmicrosoft.com::2c14c15b-0266-4182-83e5-84c7c06e2959" providerId="AD" clId="Web-{8D97C98F-BBA3-DFF5-86D9-CFC5FCF62F86}" dt="2022-10-25T22:18:51.796" v="5173"/>
        <pc:sldMkLst>
          <pc:docMk/>
          <pc:sldMk cId="2778763676" sldId="1096"/>
        </pc:sldMkLst>
        <pc:spChg chg="mod">
          <ac:chgData name="Cláudia Naumann" userId="S::naumann_nce.ufrj.br#ext#@cisco.onmicrosoft.com::2c14c15b-0266-4182-83e5-84c7c06e2959" providerId="AD" clId="Web-{8D97C98F-BBA3-DFF5-86D9-CFC5FCF62F86}" dt="2022-10-25T22:18:07.326" v="5168" actId="20577"/>
          <ac:spMkLst>
            <pc:docMk/>
            <pc:sldMk cId="2778763676" sldId="1096"/>
            <ac:spMk id="5" creationId="{00000000-0000-0000-0000-000000000000}"/>
          </ac:spMkLst>
        </pc:spChg>
      </pc:sldChg>
      <pc:sldChg chg="modSp del">
        <pc:chgData name="Cláudia Naumann" userId="S::naumann_nce.ufrj.br#ext#@cisco.onmicrosoft.com::2c14c15b-0266-4182-83e5-84c7c06e2959" providerId="AD" clId="Web-{8D97C98F-BBA3-DFF5-86D9-CFC5FCF62F86}" dt="2022-10-25T21:59:33.744" v="4194"/>
        <pc:sldMkLst>
          <pc:docMk/>
          <pc:sldMk cId="2174848583" sldId="1097"/>
        </pc:sldMkLst>
        <pc:spChg chg="mod">
          <ac:chgData name="Cláudia Naumann" userId="S::naumann_nce.ufrj.br#ext#@cisco.onmicrosoft.com::2c14c15b-0266-4182-83e5-84c7c06e2959" providerId="AD" clId="Web-{8D97C98F-BBA3-DFF5-86D9-CFC5FCF62F86}" dt="2022-10-25T21:59:26.619" v="4190" actId="20577"/>
          <ac:spMkLst>
            <pc:docMk/>
            <pc:sldMk cId="2174848583" sldId="1097"/>
            <ac:spMk id="5" creationId="{00000000-0000-0000-0000-000000000000}"/>
          </ac:spMkLst>
        </pc:spChg>
      </pc:sldChg>
      <pc:sldChg chg="modSp del">
        <pc:chgData name="Cláudia Naumann" userId="S::naumann_nce.ufrj.br#ext#@cisco.onmicrosoft.com::2c14c15b-0266-4182-83e5-84c7c06e2959" providerId="AD" clId="Web-{8D97C98F-BBA3-DFF5-86D9-CFC5FCF62F86}" dt="2022-10-25T22:07:03.305" v="4544"/>
        <pc:sldMkLst>
          <pc:docMk/>
          <pc:sldMk cId="874329266" sldId="1098"/>
        </pc:sldMkLst>
        <pc:spChg chg="mod">
          <ac:chgData name="Cláudia Naumann" userId="S::naumann_nce.ufrj.br#ext#@cisco.onmicrosoft.com::2c14c15b-0266-4182-83e5-84c7c06e2959" providerId="AD" clId="Web-{8D97C98F-BBA3-DFF5-86D9-CFC5FCF62F86}" dt="2022-10-25T22:06:50.367" v="4539" actId="20577"/>
          <ac:spMkLst>
            <pc:docMk/>
            <pc:sldMk cId="874329266" sldId="1098"/>
            <ac:spMk id="5" creationId="{00000000-0000-0000-0000-000000000000}"/>
          </ac:spMkLst>
        </pc:spChg>
      </pc:sldChg>
      <pc:sldChg chg="modSp modNotes">
        <pc:chgData name="Cláudia Naumann" userId="S::naumann_nce.ufrj.br#ext#@cisco.onmicrosoft.com::2c14c15b-0266-4182-83e5-84c7c06e2959" providerId="AD" clId="Web-{8D97C98F-BBA3-DFF5-86D9-CFC5FCF62F86}" dt="2022-10-25T22:23:21.179" v="5887"/>
        <pc:sldMkLst>
          <pc:docMk/>
          <pc:sldMk cId="3482539533" sldId="1099"/>
        </pc:sldMkLst>
        <pc:graphicFrameChg chg="mod modGraphic">
          <ac:chgData name="Cláudia Naumann" userId="S::naumann_nce.ufrj.br#ext#@cisco.onmicrosoft.com::2c14c15b-0266-4182-83e5-84c7c06e2959" providerId="AD" clId="Web-{8D97C98F-BBA3-DFF5-86D9-CFC5FCF62F86}" dt="2022-10-25T22:23:21.179" v="5887"/>
          <ac:graphicFrameMkLst>
            <pc:docMk/>
            <pc:sldMk cId="3482539533" sldId="1099"/>
            <ac:graphicFrameMk id="3" creationId="{00000000-0000-0000-0000-000000000000}"/>
          </ac:graphicFrameMkLst>
        </pc:graphicFrameChg>
      </pc:sldChg>
      <pc:sldChg chg="add del replId">
        <pc:chgData name="Cláudia Naumann" userId="S::naumann_nce.ufrj.br#ext#@cisco.onmicrosoft.com::2c14c15b-0266-4182-83e5-84c7c06e2959" providerId="AD" clId="Web-{8D97C98F-BBA3-DFF5-86D9-CFC5FCF62F86}" dt="2022-10-25T18:46:29.578" v="352"/>
        <pc:sldMkLst>
          <pc:docMk/>
          <pc:sldMk cId="173218440" sldId="1100"/>
        </pc:sldMkLst>
      </pc:sldChg>
      <pc:sldChg chg="addSp modSp add">
        <pc:chgData name="Cláudia Naumann" userId="S::naumann_nce.ufrj.br#ext#@cisco.onmicrosoft.com::2c14c15b-0266-4182-83e5-84c7c06e2959" providerId="AD" clId="Web-{8D97C98F-BBA3-DFF5-86D9-CFC5FCF62F86}" dt="2022-10-25T19:49:55.182" v="1730" actId="1076"/>
        <pc:sldMkLst>
          <pc:docMk/>
          <pc:sldMk cId="2426840431" sldId="1100"/>
        </pc:sldMkLst>
        <pc:spChg chg="mod">
          <ac:chgData name="Cláudia Naumann" userId="S::naumann_nce.ufrj.br#ext#@cisco.onmicrosoft.com::2c14c15b-0266-4182-83e5-84c7c06e2959" providerId="AD" clId="Web-{8D97C98F-BBA3-DFF5-86D9-CFC5FCF62F86}" dt="2022-10-25T19:49:48.322" v="1728" actId="14100"/>
          <ac:spMkLst>
            <pc:docMk/>
            <pc:sldMk cId="2426840431" sldId="1100"/>
            <ac:spMk id="5" creationId="{00000000-0000-0000-0000-000000000000}"/>
          </ac:spMkLst>
        </pc:spChg>
        <pc:graphicFrameChg chg="add mod modGraphic">
          <ac:chgData name="Cláudia Naumann" userId="S::naumann_nce.ufrj.br#ext#@cisco.onmicrosoft.com::2c14c15b-0266-4182-83e5-84c7c06e2959" providerId="AD" clId="Web-{8D97C98F-BBA3-DFF5-86D9-CFC5FCF62F86}" dt="2022-10-25T19:49:55.182" v="1730" actId="1076"/>
          <ac:graphicFrameMkLst>
            <pc:docMk/>
            <pc:sldMk cId="2426840431" sldId="1100"/>
            <ac:graphicFrameMk id="4" creationId="{1AD3C29F-41C0-9869-D3D6-5C93E373967B}"/>
          </ac:graphicFrameMkLst>
        </pc:graphicFrameChg>
      </pc:sldChg>
      <pc:sldChg chg="add del">
        <pc:chgData name="Cláudia Naumann" userId="S::naumann_nce.ufrj.br#ext#@cisco.onmicrosoft.com::2c14c15b-0266-4182-83e5-84c7c06e2959" providerId="AD" clId="Web-{8D97C98F-BBA3-DFF5-86D9-CFC5FCF62F86}" dt="2022-10-25T20:15:07.164" v="2382"/>
        <pc:sldMkLst>
          <pc:docMk/>
          <pc:sldMk cId="4213169403" sldId="1101"/>
        </pc:sldMkLst>
      </pc:sldChg>
    </pc:docChg>
  </pc:docChgLst>
  <pc:docChgLst>
    <pc:chgData name="Brie Nelson" userId="S::brie_elearningdoc.com#ext#@cisco.onmicrosoft.com::712abed6-64c6-4c4c-80f1-14676a42bb74" providerId="AD" clId="Web-{228DF5FB-419D-A73D-1101-29818553EE94}"/>
    <pc:docChg chg="modSld">
      <pc:chgData name="Brie Nelson" userId="S::brie_elearningdoc.com#ext#@cisco.onmicrosoft.com::712abed6-64c6-4c4c-80f1-14676a42bb74" providerId="AD" clId="Web-{228DF5FB-419D-A73D-1101-29818553EE94}" dt="2022-11-07T15:26:32.525" v="15" actId="20577"/>
      <pc:docMkLst>
        <pc:docMk/>
      </pc:docMkLst>
      <pc:sldChg chg="modSp">
        <pc:chgData name="Brie Nelson" userId="S::brie_elearningdoc.com#ext#@cisco.onmicrosoft.com::712abed6-64c6-4c4c-80f1-14676a42bb74" providerId="AD" clId="Web-{228DF5FB-419D-A73D-1101-29818553EE94}" dt="2022-11-07T15:17:36.778" v="2" actId="1076"/>
        <pc:sldMkLst>
          <pc:docMk/>
          <pc:sldMk cId="0" sldId="305"/>
        </pc:sldMkLst>
        <pc:spChg chg="mod">
          <ac:chgData name="Brie Nelson" userId="S::brie_elearningdoc.com#ext#@cisco.onmicrosoft.com::712abed6-64c6-4c4c-80f1-14676a42bb74" providerId="AD" clId="Web-{228DF5FB-419D-A73D-1101-29818553EE94}" dt="2022-11-07T15:17:36.778" v="2" actId="1076"/>
          <ac:spMkLst>
            <pc:docMk/>
            <pc:sldMk cId="0" sldId="305"/>
            <ac:spMk id="3" creationId="{00000000-0000-0000-0000-000000000000}"/>
          </ac:spMkLst>
        </pc:spChg>
      </pc:sldChg>
      <pc:sldChg chg="modSp">
        <pc:chgData name="Brie Nelson" userId="S::brie_elearningdoc.com#ext#@cisco.onmicrosoft.com::712abed6-64c6-4c4c-80f1-14676a42bb74" providerId="AD" clId="Web-{228DF5FB-419D-A73D-1101-29818553EE94}" dt="2022-11-07T15:20:11.109" v="6" actId="1076"/>
        <pc:sldMkLst>
          <pc:docMk/>
          <pc:sldMk cId="0" sldId="306"/>
        </pc:sldMkLst>
        <pc:spChg chg="mod">
          <ac:chgData name="Brie Nelson" userId="S::brie_elearningdoc.com#ext#@cisco.onmicrosoft.com::712abed6-64c6-4c4c-80f1-14676a42bb74" providerId="AD" clId="Web-{228DF5FB-419D-A73D-1101-29818553EE94}" dt="2022-11-07T15:20:11.109" v="6" actId="1076"/>
          <ac:spMkLst>
            <pc:docMk/>
            <pc:sldMk cId="0" sldId="306"/>
            <ac:spMk id="3" creationId="{00000000-0000-0000-0000-000000000000}"/>
          </ac:spMkLst>
        </pc:spChg>
        <pc:graphicFrameChg chg="mod">
          <ac:chgData name="Brie Nelson" userId="S::brie_elearningdoc.com#ext#@cisco.onmicrosoft.com::712abed6-64c6-4c4c-80f1-14676a42bb74" providerId="AD" clId="Web-{228DF5FB-419D-A73D-1101-29818553EE94}" dt="2022-11-07T15:18:12.919" v="3" actId="1076"/>
          <ac:graphicFrameMkLst>
            <pc:docMk/>
            <pc:sldMk cId="0" sldId="306"/>
            <ac:graphicFrameMk id="6" creationId="{CEA739AB-83E7-3356-BA00-BC3B68876B93}"/>
          </ac:graphicFrameMkLst>
        </pc:graphicFrameChg>
      </pc:sldChg>
      <pc:sldChg chg="modSp">
        <pc:chgData name="Brie Nelson" userId="S::brie_elearningdoc.com#ext#@cisco.onmicrosoft.com::712abed6-64c6-4c4c-80f1-14676a42bb74" providerId="AD" clId="Web-{228DF5FB-419D-A73D-1101-29818553EE94}" dt="2022-11-07T15:26:32.525" v="15" actId="20577"/>
        <pc:sldMkLst>
          <pc:docMk/>
          <pc:sldMk cId="0" sldId="1076"/>
        </pc:sldMkLst>
        <pc:spChg chg="mod">
          <ac:chgData name="Brie Nelson" userId="S::brie_elearningdoc.com#ext#@cisco.onmicrosoft.com::712abed6-64c6-4c4c-80f1-14676a42bb74" providerId="AD" clId="Web-{228DF5FB-419D-A73D-1101-29818553EE94}" dt="2022-11-07T15:26:32.525" v="15" actId="20577"/>
          <ac:spMkLst>
            <pc:docMk/>
            <pc:sldMk cId="0" sldId="1076"/>
            <ac:spMk id="3" creationId="{00000000-0000-0000-0000-000000000000}"/>
          </ac:spMkLst>
        </pc:spChg>
      </pc:sldChg>
    </pc:docChg>
  </pc:docChgLst>
  <pc:docChgLst>
    <pc:chgData name="Anna Bolen -X (abolen - UNICON INC at Cisco)" userId="8fcf5b57-97b6-40ce-9683-275924855fa8" providerId="ADAL" clId="{8B507718-060E-4909-B5FD-E40534832B59}"/>
    <pc:docChg chg="undo custSel addSld delSld modSld">
      <pc:chgData name="Anna Bolen -X (abolen - UNICON INC at Cisco)" userId="8fcf5b57-97b6-40ce-9683-275924855fa8" providerId="ADAL" clId="{8B507718-060E-4909-B5FD-E40534832B59}" dt="2022-12-16T18:16:59.642" v="334" actId="20577"/>
      <pc:docMkLst>
        <pc:docMk/>
      </pc:docMkLst>
      <pc:sldChg chg="mod modShow">
        <pc:chgData name="Anna Bolen -X (abolen - UNICON INC at Cisco)" userId="8fcf5b57-97b6-40ce-9683-275924855fa8" providerId="ADAL" clId="{8B507718-060E-4909-B5FD-E40534832B59}" dt="2022-12-13T21:12:03.466" v="331" actId="729"/>
        <pc:sldMkLst>
          <pc:docMk/>
          <pc:sldMk cId="0" sldId="256"/>
        </pc:sldMkLst>
      </pc:sldChg>
      <pc:sldChg chg="modNotesTx">
        <pc:chgData name="Anna Bolen -X (abolen - UNICON INC at Cisco)" userId="8fcf5b57-97b6-40ce-9683-275924855fa8" providerId="ADAL" clId="{8B507718-060E-4909-B5FD-E40534832B59}" dt="2022-12-01T18:14:46.480" v="101" actId="20577"/>
        <pc:sldMkLst>
          <pc:docMk/>
          <pc:sldMk cId="0" sldId="266"/>
        </pc:sldMkLst>
      </pc:sldChg>
      <pc:sldChg chg="del">
        <pc:chgData name="Anna Bolen -X (abolen - UNICON INC at Cisco)" userId="8fcf5b57-97b6-40ce-9683-275924855fa8" providerId="ADAL" clId="{8B507718-060E-4909-B5FD-E40534832B59}" dt="2022-12-01T18:14:25.193" v="78" actId="2696"/>
        <pc:sldMkLst>
          <pc:docMk/>
          <pc:sldMk cId="0" sldId="267"/>
        </pc:sldMkLst>
      </pc:sldChg>
      <pc:sldChg chg="modNotesTx">
        <pc:chgData name="Anna Bolen -X (abolen - UNICON INC at Cisco)" userId="8fcf5b57-97b6-40ce-9683-275924855fa8" providerId="ADAL" clId="{8B507718-060E-4909-B5FD-E40534832B59}" dt="2022-12-01T18:16:17.094" v="159"/>
        <pc:sldMkLst>
          <pc:docMk/>
          <pc:sldMk cId="0" sldId="269"/>
        </pc:sldMkLst>
      </pc:sldChg>
      <pc:sldChg chg="del modNotesTx">
        <pc:chgData name="Anna Bolen -X (abolen - UNICON INC at Cisco)" userId="8fcf5b57-97b6-40ce-9683-275924855fa8" providerId="ADAL" clId="{8B507718-060E-4909-B5FD-E40534832B59}" dt="2022-12-01T18:19:36.337" v="160" actId="2696"/>
        <pc:sldMkLst>
          <pc:docMk/>
          <pc:sldMk cId="0" sldId="270"/>
        </pc:sldMkLst>
      </pc:sldChg>
      <pc:sldChg chg="modNotesTx">
        <pc:chgData name="Anna Bolen -X (abolen - UNICON INC at Cisco)" userId="8fcf5b57-97b6-40ce-9683-275924855fa8" providerId="ADAL" clId="{8B507718-060E-4909-B5FD-E40534832B59}" dt="2022-12-01T19:12:50.091" v="294" actId="20577"/>
        <pc:sldMkLst>
          <pc:docMk/>
          <pc:sldMk cId="0" sldId="300"/>
        </pc:sldMkLst>
      </pc:sldChg>
      <pc:sldChg chg="del">
        <pc:chgData name="Anna Bolen -X (abolen - UNICON INC at Cisco)" userId="8fcf5b57-97b6-40ce-9683-275924855fa8" providerId="ADAL" clId="{8B507718-060E-4909-B5FD-E40534832B59}" dt="2022-12-01T19:12:53.537" v="295" actId="2696"/>
        <pc:sldMkLst>
          <pc:docMk/>
          <pc:sldMk cId="0" sldId="301"/>
        </pc:sldMkLst>
      </pc:sldChg>
      <pc:sldChg chg="modSp mod">
        <pc:chgData name="Anna Bolen -X (abolen - UNICON INC at Cisco)" userId="8fcf5b57-97b6-40ce-9683-275924855fa8" providerId="ADAL" clId="{8B507718-060E-4909-B5FD-E40534832B59}" dt="2022-12-16T18:16:59.642" v="334" actId="20577"/>
        <pc:sldMkLst>
          <pc:docMk/>
          <pc:sldMk cId="0" sldId="305"/>
        </pc:sldMkLst>
        <pc:spChg chg="mod">
          <ac:chgData name="Anna Bolen -X (abolen - UNICON INC at Cisco)" userId="8fcf5b57-97b6-40ce-9683-275924855fa8" providerId="ADAL" clId="{8B507718-060E-4909-B5FD-E40534832B59}" dt="2022-12-16T18:16:59.642" v="334" actId="20577"/>
          <ac:spMkLst>
            <pc:docMk/>
            <pc:sldMk cId="0" sldId="305"/>
            <ac:spMk id="3" creationId="{00000000-0000-0000-0000-000000000000}"/>
          </ac:spMkLst>
        </pc:spChg>
      </pc:sldChg>
      <pc:sldChg chg="modSp mod">
        <pc:chgData name="Anna Bolen -X (abolen - UNICON INC at Cisco)" userId="8fcf5b57-97b6-40ce-9683-275924855fa8" providerId="ADAL" clId="{8B507718-060E-4909-B5FD-E40534832B59}" dt="2022-12-01T19:10:37.568" v="213" actId="5793"/>
        <pc:sldMkLst>
          <pc:docMk/>
          <pc:sldMk cId="0" sldId="1074"/>
        </pc:sldMkLst>
        <pc:graphicFrameChg chg="modGraphic">
          <ac:chgData name="Anna Bolen -X (abolen - UNICON INC at Cisco)" userId="8fcf5b57-97b6-40ce-9683-275924855fa8" providerId="ADAL" clId="{8B507718-060E-4909-B5FD-E40534832B59}" dt="2022-12-01T19:10:37.568" v="213" actId="5793"/>
          <ac:graphicFrameMkLst>
            <pc:docMk/>
            <pc:sldMk cId="0" sldId="1074"/>
            <ac:graphicFrameMk id="4" creationId="{40064EF4-EE2B-342C-EA9E-699582F380FF}"/>
          </ac:graphicFrameMkLst>
        </pc:graphicFrameChg>
      </pc:sldChg>
      <pc:sldChg chg="modSp mod">
        <pc:chgData name="Anna Bolen -X (abolen - UNICON INC at Cisco)" userId="8fcf5b57-97b6-40ce-9683-275924855fa8" providerId="ADAL" clId="{8B507718-060E-4909-B5FD-E40534832B59}" dt="2022-12-01T19:20:38.418" v="330" actId="20577"/>
        <pc:sldMkLst>
          <pc:docMk/>
          <pc:sldMk cId="0" sldId="1076"/>
        </pc:sldMkLst>
        <pc:spChg chg="mod">
          <ac:chgData name="Anna Bolen -X (abolen - UNICON INC at Cisco)" userId="8fcf5b57-97b6-40ce-9683-275924855fa8" providerId="ADAL" clId="{8B507718-060E-4909-B5FD-E40534832B59}" dt="2022-12-01T19:20:38.418" v="330" actId="20577"/>
          <ac:spMkLst>
            <pc:docMk/>
            <pc:sldMk cId="0" sldId="1076"/>
            <ac:spMk id="3" creationId="{00000000-0000-0000-0000-000000000000}"/>
          </ac:spMkLst>
        </pc:spChg>
      </pc:sldChg>
      <pc:sldChg chg="modNotesTx">
        <pc:chgData name="Anna Bolen -X (abolen - UNICON INC at Cisco)" userId="8fcf5b57-97b6-40ce-9683-275924855fa8" providerId="ADAL" clId="{8B507718-060E-4909-B5FD-E40534832B59}" dt="2022-12-01T18:20:15.031" v="172" actId="6549"/>
        <pc:sldMkLst>
          <pc:docMk/>
          <pc:sldMk cId="3482539533" sldId="1099"/>
        </pc:sldMkLst>
      </pc:sldChg>
      <pc:sldChg chg="modSp add mod">
        <pc:chgData name="Anna Bolen -X (abolen - UNICON INC at Cisco)" userId="8fcf5b57-97b6-40ce-9683-275924855fa8" providerId="ADAL" clId="{8B507718-060E-4909-B5FD-E40534832B59}" dt="2022-12-01T19:11:58.141" v="265" actId="255"/>
        <pc:sldMkLst>
          <pc:docMk/>
          <pc:sldMk cId="2919550387" sldId="1103"/>
        </pc:sldMkLst>
        <pc:graphicFrameChg chg="mod modGraphic">
          <ac:chgData name="Anna Bolen -X (abolen - UNICON INC at Cisco)" userId="8fcf5b57-97b6-40ce-9683-275924855fa8" providerId="ADAL" clId="{8B507718-060E-4909-B5FD-E40534832B59}" dt="2022-12-01T19:11:58.141" v="265" actId="255"/>
          <ac:graphicFrameMkLst>
            <pc:docMk/>
            <pc:sldMk cId="2919550387" sldId="1103"/>
            <ac:graphicFrameMk id="4" creationId="{40064EF4-EE2B-342C-EA9E-699582F380FF}"/>
          </ac:graphicFrameMkLst>
        </pc:graphicFrameChg>
      </pc:sldChg>
    </pc:docChg>
  </pc:docChgLst>
  <pc:docChgLst>
    <pc:chgData name="Anna Bolen -X (abolen - UNICON INC at Cisco)" userId="8fcf5b57-97b6-40ce-9683-275924855fa8" providerId="ADAL" clId="{88853CCE-6853-4E28-AB05-9F7767796D8C}"/>
    <pc:docChg chg="addSld delSld modSld">
      <pc:chgData name="Anna Bolen -X (abolen - UNICON INC at Cisco)" userId="8fcf5b57-97b6-40ce-9683-275924855fa8" providerId="ADAL" clId="{88853CCE-6853-4E28-AB05-9F7767796D8C}" dt="2022-10-20T20:00:48.242" v="24"/>
      <pc:docMkLst>
        <pc:docMk/>
      </pc:docMkLst>
      <pc:sldChg chg="del">
        <pc:chgData name="Anna Bolen -X (abolen - UNICON INC at Cisco)" userId="8fcf5b57-97b6-40ce-9683-275924855fa8" providerId="ADAL" clId="{88853CCE-6853-4E28-AB05-9F7767796D8C}" dt="2022-10-20T19:45:14.606" v="1" actId="47"/>
        <pc:sldMkLst>
          <pc:docMk/>
          <pc:sldMk cId="0" sldId="257"/>
        </pc:sldMkLst>
      </pc:sldChg>
      <pc:sldChg chg="del">
        <pc:chgData name="Anna Bolen -X (abolen - UNICON INC at Cisco)" userId="8fcf5b57-97b6-40ce-9683-275924855fa8" providerId="ADAL" clId="{88853CCE-6853-4E28-AB05-9F7767796D8C}" dt="2022-10-20T19:46:08.326" v="21" actId="47"/>
        <pc:sldMkLst>
          <pc:docMk/>
          <pc:sldMk cId="0" sldId="258"/>
        </pc:sldMkLst>
      </pc:sldChg>
      <pc:sldChg chg="del">
        <pc:chgData name="Anna Bolen -X (abolen - UNICON INC at Cisco)" userId="8fcf5b57-97b6-40ce-9683-275924855fa8" providerId="ADAL" clId="{88853CCE-6853-4E28-AB05-9F7767796D8C}" dt="2022-10-20T19:46:08.326" v="21" actId="47"/>
        <pc:sldMkLst>
          <pc:docMk/>
          <pc:sldMk cId="0" sldId="259"/>
        </pc:sldMkLst>
      </pc:sldChg>
      <pc:sldChg chg="del">
        <pc:chgData name="Anna Bolen -X (abolen - UNICON INC at Cisco)" userId="8fcf5b57-97b6-40ce-9683-275924855fa8" providerId="ADAL" clId="{88853CCE-6853-4E28-AB05-9F7767796D8C}" dt="2022-10-20T19:46:08.326" v="21" actId="47"/>
        <pc:sldMkLst>
          <pc:docMk/>
          <pc:sldMk cId="0" sldId="260"/>
        </pc:sldMkLst>
      </pc:sldChg>
      <pc:sldChg chg="del">
        <pc:chgData name="Anna Bolen -X (abolen - UNICON INC at Cisco)" userId="8fcf5b57-97b6-40ce-9683-275924855fa8" providerId="ADAL" clId="{88853CCE-6853-4E28-AB05-9F7767796D8C}" dt="2022-10-20T19:46:08.326" v="21" actId="47"/>
        <pc:sldMkLst>
          <pc:docMk/>
          <pc:sldMk cId="0" sldId="261"/>
        </pc:sldMkLst>
      </pc:sldChg>
      <pc:sldChg chg="modSp add mod">
        <pc:chgData name="Anna Bolen -X (abolen - UNICON INC at Cisco)" userId="8fcf5b57-97b6-40ce-9683-275924855fa8" providerId="ADAL" clId="{88853CCE-6853-4E28-AB05-9F7767796D8C}" dt="2022-10-20T19:45:28.464" v="7" actId="13926"/>
        <pc:sldMkLst>
          <pc:docMk/>
          <pc:sldMk cId="0" sldId="305"/>
        </pc:sldMkLst>
        <pc:spChg chg="mod">
          <ac:chgData name="Anna Bolen -X (abolen - UNICON INC at Cisco)" userId="8fcf5b57-97b6-40ce-9683-275924855fa8" providerId="ADAL" clId="{88853CCE-6853-4E28-AB05-9F7767796D8C}" dt="2022-10-20T19:45:17.114" v="2" actId="20577"/>
          <ac:spMkLst>
            <pc:docMk/>
            <pc:sldMk cId="0" sldId="305"/>
            <ac:spMk id="2" creationId="{00000000-0000-0000-0000-000000000000}"/>
          </ac:spMkLst>
        </pc:spChg>
        <pc:spChg chg="mod">
          <ac:chgData name="Anna Bolen -X (abolen - UNICON INC at Cisco)" userId="8fcf5b57-97b6-40ce-9683-275924855fa8" providerId="ADAL" clId="{88853CCE-6853-4E28-AB05-9F7767796D8C}" dt="2022-10-20T19:45:28.464" v="7" actId="13926"/>
          <ac:spMkLst>
            <pc:docMk/>
            <pc:sldMk cId="0" sldId="305"/>
            <ac:spMk id="3" creationId="{00000000-0000-0000-0000-000000000000}"/>
          </ac:spMkLst>
        </pc:spChg>
      </pc:sldChg>
      <pc:sldChg chg="add">
        <pc:chgData name="Anna Bolen -X (abolen - UNICON INC at Cisco)" userId="8fcf5b57-97b6-40ce-9683-275924855fa8" providerId="ADAL" clId="{88853CCE-6853-4E28-AB05-9F7767796D8C}" dt="2022-10-20T19:45:06.593" v="0"/>
        <pc:sldMkLst>
          <pc:docMk/>
          <pc:sldMk cId="0" sldId="306"/>
        </pc:sldMkLst>
      </pc:sldChg>
      <pc:sldChg chg="add">
        <pc:chgData name="Anna Bolen -X (abolen - UNICON INC at Cisco)" userId="8fcf5b57-97b6-40ce-9683-275924855fa8" providerId="ADAL" clId="{88853CCE-6853-4E28-AB05-9F7767796D8C}" dt="2022-10-20T19:45:06.593" v="0"/>
        <pc:sldMkLst>
          <pc:docMk/>
          <pc:sldMk cId="2226954716" sldId="1072"/>
        </pc:sldMkLst>
      </pc:sldChg>
      <pc:sldChg chg="add">
        <pc:chgData name="Anna Bolen -X (abolen - UNICON INC at Cisco)" userId="8fcf5b57-97b6-40ce-9683-275924855fa8" providerId="ADAL" clId="{88853CCE-6853-4E28-AB05-9F7767796D8C}" dt="2022-10-20T19:45:06.593" v="0"/>
        <pc:sldMkLst>
          <pc:docMk/>
          <pc:sldMk cId="0" sldId="1073"/>
        </pc:sldMkLst>
      </pc:sldChg>
      <pc:sldChg chg="modSp add mod">
        <pc:chgData name="Anna Bolen -X (abolen - UNICON INC at Cisco)" userId="8fcf5b57-97b6-40ce-9683-275924855fa8" providerId="ADAL" clId="{88853CCE-6853-4E28-AB05-9F7767796D8C}" dt="2022-10-20T19:45:38.984" v="9" actId="6549"/>
        <pc:sldMkLst>
          <pc:docMk/>
          <pc:sldMk cId="0" sldId="1074"/>
        </pc:sldMkLst>
        <pc:spChg chg="mod">
          <ac:chgData name="Anna Bolen -X (abolen - UNICON INC at Cisco)" userId="8fcf5b57-97b6-40ce-9683-275924855fa8" providerId="ADAL" clId="{88853CCE-6853-4E28-AB05-9F7767796D8C}" dt="2022-10-20T19:45:34.972" v="8" actId="20577"/>
          <ac:spMkLst>
            <pc:docMk/>
            <pc:sldMk cId="0" sldId="1074"/>
            <ac:spMk id="2" creationId="{00000000-0000-0000-0000-000000000000}"/>
          </ac:spMkLst>
        </pc:spChg>
        <pc:graphicFrameChg chg="modGraphic">
          <ac:chgData name="Anna Bolen -X (abolen - UNICON INC at Cisco)" userId="8fcf5b57-97b6-40ce-9683-275924855fa8" providerId="ADAL" clId="{88853CCE-6853-4E28-AB05-9F7767796D8C}" dt="2022-10-20T19:45:38.984" v="9" actId="6549"/>
          <ac:graphicFrameMkLst>
            <pc:docMk/>
            <pc:sldMk cId="0" sldId="1074"/>
            <ac:graphicFrameMk id="4" creationId="{40064EF4-EE2B-342C-EA9E-699582F380FF}"/>
          </ac:graphicFrameMkLst>
        </pc:graphicFrameChg>
      </pc:sldChg>
      <pc:sldChg chg="modSp add mod">
        <pc:chgData name="Anna Bolen -X (abolen - UNICON INC at Cisco)" userId="8fcf5b57-97b6-40ce-9683-275924855fa8" providerId="ADAL" clId="{88853CCE-6853-4E28-AB05-9F7767796D8C}" dt="2022-10-20T19:45:52.546" v="19" actId="20577"/>
        <pc:sldMkLst>
          <pc:docMk/>
          <pc:sldMk cId="3094066351" sldId="1075"/>
        </pc:sldMkLst>
        <pc:spChg chg="mod">
          <ac:chgData name="Anna Bolen -X (abolen - UNICON INC at Cisco)" userId="8fcf5b57-97b6-40ce-9683-275924855fa8" providerId="ADAL" clId="{88853CCE-6853-4E28-AB05-9F7767796D8C}" dt="2022-10-20T19:45:52.546" v="19" actId="20577"/>
          <ac:spMkLst>
            <pc:docMk/>
            <pc:sldMk cId="3094066351" sldId="1075"/>
            <ac:spMk id="2" creationId="{00000000-0000-0000-0000-000000000000}"/>
          </ac:spMkLst>
        </pc:spChg>
        <pc:graphicFrameChg chg="modGraphic">
          <ac:chgData name="Anna Bolen -X (abolen - UNICON INC at Cisco)" userId="8fcf5b57-97b6-40ce-9683-275924855fa8" providerId="ADAL" clId="{88853CCE-6853-4E28-AB05-9F7767796D8C}" dt="2022-10-20T19:45:43.392" v="10" actId="6549"/>
          <ac:graphicFrameMkLst>
            <pc:docMk/>
            <pc:sldMk cId="3094066351" sldId="1075"/>
            <ac:graphicFrameMk id="4" creationId="{40064EF4-EE2B-342C-EA9E-699582F380FF}"/>
          </ac:graphicFrameMkLst>
        </pc:graphicFrameChg>
      </pc:sldChg>
      <pc:sldChg chg="modSp add mod">
        <pc:chgData name="Anna Bolen -X (abolen - UNICON INC at Cisco)" userId="8fcf5b57-97b6-40ce-9683-275924855fa8" providerId="ADAL" clId="{88853CCE-6853-4E28-AB05-9F7767796D8C}" dt="2022-10-20T19:46:14.372" v="23" actId="20577"/>
        <pc:sldMkLst>
          <pc:docMk/>
          <pc:sldMk cId="0" sldId="1076"/>
        </pc:sldMkLst>
        <pc:spChg chg="mod">
          <ac:chgData name="Anna Bolen -X (abolen - UNICON INC at Cisco)" userId="8fcf5b57-97b6-40ce-9683-275924855fa8" providerId="ADAL" clId="{88853CCE-6853-4E28-AB05-9F7767796D8C}" dt="2022-10-20T19:46:12.300" v="22" actId="20577"/>
          <ac:spMkLst>
            <pc:docMk/>
            <pc:sldMk cId="0" sldId="1076"/>
            <ac:spMk id="2" creationId="{00000000-0000-0000-0000-000000000000}"/>
          </ac:spMkLst>
        </pc:spChg>
        <pc:spChg chg="mod">
          <ac:chgData name="Anna Bolen -X (abolen - UNICON INC at Cisco)" userId="8fcf5b57-97b6-40ce-9683-275924855fa8" providerId="ADAL" clId="{88853CCE-6853-4E28-AB05-9F7767796D8C}" dt="2022-10-20T19:46:14.372" v="23" actId="20577"/>
          <ac:spMkLst>
            <pc:docMk/>
            <pc:sldMk cId="0" sldId="1076"/>
            <ac:spMk id="3" creationId="{00000000-0000-0000-0000-000000000000}"/>
          </ac:spMkLst>
        </pc:spChg>
      </pc:sldChg>
      <pc:sldChg chg="add">
        <pc:chgData name="Anna Bolen -X (abolen - UNICON INC at Cisco)" userId="8fcf5b57-97b6-40ce-9683-275924855fa8" providerId="ADAL" clId="{88853CCE-6853-4E28-AB05-9F7767796D8C}" dt="2022-10-20T20:00:48.242" v="24"/>
        <pc:sldMkLst>
          <pc:docMk/>
          <pc:sldMk cId="1525672446" sldId="1077"/>
        </pc:sldMkLst>
      </pc:sldChg>
    </pc:docChg>
  </pc:docChgLst>
  <pc:docChgLst>
    <pc:chgData name="Cláudia Naumann" userId="S::naumann_nce.ufrj.br#ext#@cisco.onmicrosoft.com::2c14c15b-0266-4182-83e5-84c7c06e2959" providerId="AD" clId="Web-{4B0FED68-43D7-A52D-7B3C-C87D2B0949FD}"/>
    <pc:docChg chg="addSld modSld">
      <pc:chgData name="Cláudia Naumann" userId="S::naumann_nce.ufrj.br#ext#@cisco.onmicrosoft.com::2c14c15b-0266-4182-83e5-84c7c06e2959" providerId="AD" clId="Web-{4B0FED68-43D7-A52D-7B3C-C87D2B0949FD}" dt="2022-11-10T16:15:09.080" v="1493" actId="20577"/>
      <pc:docMkLst>
        <pc:docMk/>
      </pc:docMkLst>
      <pc:sldChg chg="modSp">
        <pc:chgData name="Cláudia Naumann" userId="S::naumann_nce.ufrj.br#ext#@cisco.onmicrosoft.com::2c14c15b-0266-4182-83e5-84c7c06e2959" providerId="AD" clId="Web-{4B0FED68-43D7-A52D-7B3C-C87D2B0949FD}" dt="2022-11-10T16:15:09.080" v="1493" actId="20577"/>
        <pc:sldMkLst>
          <pc:docMk/>
          <pc:sldMk cId="0" sldId="305"/>
        </pc:sldMkLst>
        <pc:spChg chg="mod">
          <ac:chgData name="Cláudia Naumann" userId="S::naumann_nce.ufrj.br#ext#@cisco.onmicrosoft.com::2c14c15b-0266-4182-83e5-84c7c06e2959" providerId="AD" clId="Web-{4B0FED68-43D7-A52D-7B3C-C87D2B0949FD}" dt="2022-11-10T16:15:09.080" v="1493" actId="20577"/>
          <ac:spMkLst>
            <pc:docMk/>
            <pc:sldMk cId="0" sldId="305"/>
            <ac:spMk id="3" creationId="{00000000-0000-0000-0000-000000000000}"/>
          </ac:spMkLst>
        </pc:spChg>
      </pc:sldChg>
      <pc:sldChg chg="modSp">
        <pc:chgData name="Cláudia Naumann" userId="S::naumann_nce.ufrj.br#ext#@cisco.onmicrosoft.com::2c14c15b-0266-4182-83e5-84c7c06e2959" providerId="AD" clId="Web-{4B0FED68-43D7-A52D-7B3C-C87D2B0949FD}" dt="2022-11-10T15:56:00.459" v="511" actId="20577"/>
        <pc:sldMkLst>
          <pc:docMk/>
          <pc:sldMk cId="0" sldId="1076"/>
        </pc:sldMkLst>
        <pc:spChg chg="mod">
          <ac:chgData name="Cláudia Naumann" userId="S::naumann_nce.ufrj.br#ext#@cisco.onmicrosoft.com::2c14c15b-0266-4182-83e5-84c7c06e2959" providerId="AD" clId="Web-{4B0FED68-43D7-A52D-7B3C-C87D2B0949FD}" dt="2022-11-10T15:56:00.459" v="511" actId="20577"/>
          <ac:spMkLst>
            <pc:docMk/>
            <pc:sldMk cId="0" sldId="1076"/>
            <ac:spMk id="3" creationId="{00000000-0000-0000-0000-000000000000}"/>
          </ac:spMkLst>
        </pc:spChg>
      </pc:sldChg>
      <pc:sldChg chg="modSp add">
        <pc:chgData name="Cláudia Naumann" userId="S::naumann_nce.ufrj.br#ext#@cisco.onmicrosoft.com::2c14c15b-0266-4182-83e5-84c7c06e2959" providerId="AD" clId="Web-{4B0FED68-43D7-A52D-7B3C-C87D2B0949FD}" dt="2022-11-10T16:09:26.712" v="1249" actId="20577"/>
        <pc:sldMkLst>
          <pc:docMk/>
          <pc:sldMk cId="354906275" sldId="1101"/>
        </pc:sldMkLst>
        <pc:spChg chg="mod">
          <ac:chgData name="Cláudia Naumann" userId="S::naumann_nce.ufrj.br#ext#@cisco.onmicrosoft.com::2c14c15b-0266-4182-83e5-84c7c06e2959" providerId="AD" clId="Web-{4B0FED68-43D7-A52D-7B3C-C87D2B0949FD}" dt="2022-11-10T15:56:18.538" v="520" actId="20577"/>
          <ac:spMkLst>
            <pc:docMk/>
            <pc:sldMk cId="354906275" sldId="1101"/>
            <ac:spMk id="2" creationId="{00000000-0000-0000-0000-000000000000}"/>
          </ac:spMkLst>
        </pc:spChg>
        <pc:spChg chg="mod">
          <ac:chgData name="Cláudia Naumann" userId="S::naumann_nce.ufrj.br#ext#@cisco.onmicrosoft.com::2c14c15b-0266-4182-83e5-84c7c06e2959" providerId="AD" clId="Web-{4B0FED68-43D7-A52D-7B3C-C87D2B0949FD}" dt="2022-11-10T16:09:26.712" v="1249" actId="20577"/>
          <ac:spMkLst>
            <pc:docMk/>
            <pc:sldMk cId="354906275" sldId="1101"/>
            <ac:spMk id="3" creationId="{00000000-0000-0000-0000-000000000000}"/>
          </ac:spMkLst>
        </pc:spChg>
      </pc:sldChg>
      <pc:sldChg chg="modSp add">
        <pc:chgData name="Cláudia Naumann" userId="S::naumann_nce.ufrj.br#ext#@cisco.onmicrosoft.com::2c14c15b-0266-4182-83e5-84c7c06e2959" providerId="AD" clId="Web-{4B0FED68-43D7-A52D-7B3C-C87D2B0949FD}" dt="2022-11-10T16:14:41.392" v="1491" actId="14100"/>
        <pc:sldMkLst>
          <pc:docMk/>
          <pc:sldMk cId="4286118479" sldId="1102"/>
        </pc:sldMkLst>
        <pc:spChg chg="mod">
          <ac:chgData name="Cláudia Naumann" userId="S::naumann_nce.ufrj.br#ext#@cisco.onmicrosoft.com::2c14c15b-0266-4182-83e5-84c7c06e2959" providerId="AD" clId="Web-{4B0FED68-43D7-A52D-7B3C-C87D2B0949FD}" dt="2022-11-10T16:14:41.392" v="1491" actId="14100"/>
          <ac:spMkLst>
            <pc:docMk/>
            <pc:sldMk cId="4286118479" sldId="1102"/>
            <ac:spMk id="3" creationId="{00000000-0000-0000-0000-000000000000}"/>
          </ac:spMkLst>
        </pc:spChg>
      </pc:sldChg>
    </pc:docChg>
  </pc:docChgLst>
  <pc:docChgLst>
    <pc:chgData name="Angela Robbins" userId="S::angela.robbins_elearningdoc.com#ext#@cisco.onmicrosoft.com::e406273b-12cd-460d-a763-85132e1718ac" providerId="AD" clId="Web-{7E0D34D5-4DEF-1B71-A212-24DAEDC34F4A}"/>
    <pc:docChg chg="modSld">
      <pc:chgData name="Angela Robbins" userId="S::angela.robbins_elearningdoc.com#ext#@cisco.onmicrosoft.com::e406273b-12cd-460d-a763-85132e1718ac" providerId="AD" clId="Web-{7E0D34D5-4DEF-1B71-A212-24DAEDC34F4A}" dt="2022-10-21T04:25:15.233" v="225"/>
      <pc:docMkLst>
        <pc:docMk/>
      </pc:docMkLst>
      <pc:sldChg chg="modSp">
        <pc:chgData name="Angela Robbins" userId="S::angela.robbins_elearningdoc.com#ext#@cisco.onmicrosoft.com::e406273b-12cd-460d-a763-85132e1718ac" providerId="AD" clId="Web-{7E0D34D5-4DEF-1B71-A212-24DAEDC34F4A}" dt="2022-10-21T04:25:15.233" v="225"/>
        <pc:sldMkLst>
          <pc:docMk/>
          <pc:sldMk cId="1525672446" sldId="1077"/>
        </pc:sldMkLst>
        <pc:spChg chg="mod">
          <ac:chgData name="Angela Robbins" userId="S::angela.robbins_elearningdoc.com#ext#@cisco.onmicrosoft.com::e406273b-12cd-460d-a763-85132e1718ac" providerId="AD" clId="Web-{7E0D34D5-4DEF-1B71-A212-24DAEDC34F4A}" dt="2022-10-21T04:23:36.852" v="6" actId="20577"/>
          <ac:spMkLst>
            <pc:docMk/>
            <pc:sldMk cId="1525672446" sldId="1077"/>
            <ac:spMk id="5" creationId="{7188AF34-F17D-65FE-91B6-733B90851DC8}"/>
          </ac:spMkLst>
        </pc:spChg>
        <pc:graphicFrameChg chg="mod modGraphic">
          <ac:chgData name="Angela Robbins" userId="S::angela.robbins_elearningdoc.com#ext#@cisco.onmicrosoft.com::e406273b-12cd-460d-a763-85132e1718ac" providerId="AD" clId="Web-{7E0D34D5-4DEF-1B71-A212-24DAEDC34F4A}" dt="2022-10-21T04:25:15.233" v="225"/>
          <ac:graphicFrameMkLst>
            <pc:docMk/>
            <pc:sldMk cId="1525672446" sldId="1077"/>
            <ac:graphicFrameMk id="4" creationId="{40064EF4-EE2B-342C-EA9E-699582F380FF}"/>
          </ac:graphicFrameMkLst>
        </pc:graphicFrameChg>
      </pc:sldChg>
    </pc:docChg>
  </pc:docChgLst>
  <pc:docChgLst>
    <pc:chgData name="Anna Bolen -X (abolen - UNICON INC at Cisco)" userId="8fcf5b57-97b6-40ce-9683-275924855fa8" providerId="ADAL" clId="{F8523342-E399-40A4-8BC7-C57DC0F0A1EE}"/>
    <pc:docChg chg="modSld">
      <pc:chgData name="Anna Bolen -X (abolen - UNICON INC at Cisco)" userId="8fcf5b57-97b6-40ce-9683-275924855fa8" providerId="ADAL" clId="{F8523342-E399-40A4-8BC7-C57DC0F0A1EE}" dt="2023-03-22T15:51:37.235" v="0"/>
      <pc:docMkLst>
        <pc:docMk/>
      </pc:docMkLst>
      <pc:sldChg chg="addSp modSp">
        <pc:chgData name="Anna Bolen -X (abolen - UNICON INC at Cisco)" userId="8fcf5b57-97b6-40ce-9683-275924855fa8" providerId="ADAL" clId="{F8523342-E399-40A4-8BC7-C57DC0F0A1EE}" dt="2023-03-22T15:51:37.235" v="0"/>
        <pc:sldMkLst>
          <pc:docMk/>
          <pc:sldMk cId="2919550387" sldId="1103"/>
        </pc:sldMkLst>
        <pc:spChg chg="add mod">
          <ac:chgData name="Anna Bolen -X (abolen - UNICON INC at Cisco)" userId="8fcf5b57-97b6-40ce-9683-275924855fa8" providerId="ADAL" clId="{F8523342-E399-40A4-8BC7-C57DC0F0A1EE}" dt="2023-03-22T15:51:37.235" v="0"/>
          <ac:spMkLst>
            <pc:docMk/>
            <pc:sldMk cId="2919550387" sldId="1103"/>
            <ac:spMk id="3" creationId="{3937A0B6-9BA4-6EAF-74E0-0F7C44AB3D90}"/>
          </ac:spMkLst>
        </pc:spChg>
      </pc:sldChg>
    </pc:docChg>
  </pc:docChgLst>
  <pc:docChgLst>
    <pc:chgData name="Brie Nelson" userId="S::brie_elearningdoc.com#ext#@cisco.onmicrosoft.com::712abed6-64c6-4c4c-80f1-14676a42bb74" providerId="AD" clId="Web-{B5DF5305-BEDB-7DB7-8EE6-72607548B51D}"/>
    <pc:docChg chg="modSld">
      <pc:chgData name="Brie Nelson" userId="S::brie_elearningdoc.com#ext#@cisco.onmicrosoft.com::712abed6-64c6-4c4c-80f1-14676a42bb74" providerId="AD" clId="Web-{B5DF5305-BEDB-7DB7-8EE6-72607548B51D}" dt="2022-11-09T04:00:53.022" v="443" actId="1076"/>
      <pc:docMkLst>
        <pc:docMk/>
      </pc:docMkLst>
      <pc:sldChg chg="addSp modSp">
        <pc:chgData name="Brie Nelson" userId="S::brie_elearningdoc.com#ext#@cisco.onmicrosoft.com::712abed6-64c6-4c4c-80f1-14676a42bb74" providerId="AD" clId="Web-{B5DF5305-BEDB-7DB7-8EE6-72607548B51D}" dt="2022-11-08T20:27:36.931" v="132" actId="20577"/>
        <pc:sldMkLst>
          <pc:docMk/>
          <pc:sldMk cId="0" sldId="265"/>
        </pc:sldMkLst>
        <pc:spChg chg="mod">
          <ac:chgData name="Brie Nelson" userId="S::brie_elearningdoc.com#ext#@cisco.onmicrosoft.com::712abed6-64c6-4c4c-80f1-14676a42bb74" providerId="AD" clId="Web-{B5DF5305-BEDB-7DB7-8EE6-72607548B51D}" dt="2022-11-08T20:26:51.602" v="129" actId="1076"/>
          <ac:spMkLst>
            <pc:docMk/>
            <pc:sldMk cId="0" sldId="265"/>
            <ac:spMk id="4" creationId="{497A7A50-4C43-EBA2-7260-16C582964CBB}"/>
          </ac:spMkLst>
        </pc:spChg>
        <pc:spChg chg="mod">
          <ac:chgData name="Brie Nelson" userId="S::brie_elearningdoc.com#ext#@cisco.onmicrosoft.com::712abed6-64c6-4c4c-80f1-14676a42bb74" providerId="AD" clId="Web-{B5DF5305-BEDB-7DB7-8EE6-72607548B51D}" dt="2022-11-08T20:27:36.931" v="132" actId="20577"/>
          <ac:spMkLst>
            <pc:docMk/>
            <pc:sldMk cId="0" sldId="265"/>
            <ac:spMk id="6" creationId="{6D89B345-A757-DF46-F572-6BE889C2E262}"/>
          </ac:spMkLst>
        </pc:spChg>
        <pc:spChg chg="mod">
          <ac:chgData name="Brie Nelson" userId="S::brie_elearningdoc.com#ext#@cisco.onmicrosoft.com::712abed6-64c6-4c4c-80f1-14676a42bb74" providerId="AD" clId="Web-{B5DF5305-BEDB-7DB7-8EE6-72607548B51D}" dt="2022-11-08T20:23:47.767" v="104" actId="1076"/>
          <ac:spMkLst>
            <pc:docMk/>
            <pc:sldMk cId="0" sldId="265"/>
            <ac:spMk id="10" creationId="{23476DEE-323A-BCC9-417E-7E2398592EEA}"/>
          </ac:spMkLst>
        </pc:spChg>
        <pc:spChg chg="add mod">
          <ac:chgData name="Brie Nelson" userId="S::brie_elearningdoc.com#ext#@cisco.onmicrosoft.com::712abed6-64c6-4c4c-80f1-14676a42bb74" providerId="AD" clId="Web-{B5DF5305-BEDB-7DB7-8EE6-72607548B51D}" dt="2022-11-08T20:26:24.007" v="128" actId="20577"/>
          <ac:spMkLst>
            <pc:docMk/>
            <pc:sldMk cId="0" sldId="265"/>
            <ac:spMk id="11" creationId="{266BA6ED-C283-8897-EB93-B4A4BACB1627}"/>
          </ac:spMkLst>
        </pc:spChg>
        <pc:picChg chg="mod">
          <ac:chgData name="Brie Nelson" userId="S::brie_elearningdoc.com#ext#@cisco.onmicrosoft.com::712abed6-64c6-4c4c-80f1-14676a42bb74" providerId="AD" clId="Web-{B5DF5305-BEDB-7DB7-8EE6-72607548B51D}" dt="2022-11-08T20:24:28.159" v="107" actId="1076"/>
          <ac:picMkLst>
            <pc:docMk/>
            <pc:sldMk cId="0" sldId="265"/>
            <ac:picMk id="7" creationId="{B777CC10-BA94-442B-AAFF-0EBFE2BF92C3}"/>
          </ac:picMkLst>
        </pc:picChg>
        <pc:picChg chg="mod">
          <ac:chgData name="Brie Nelson" userId="S::brie_elearningdoc.com#ext#@cisco.onmicrosoft.com::712abed6-64c6-4c4c-80f1-14676a42bb74" providerId="AD" clId="Web-{B5DF5305-BEDB-7DB7-8EE6-72607548B51D}" dt="2022-11-08T20:24:33.159" v="108" actId="1076"/>
          <ac:picMkLst>
            <pc:docMk/>
            <pc:sldMk cId="0" sldId="265"/>
            <ac:picMk id="8" creationId="{C8BCD13E-FE88-47E9-AA21-E33081D2D358}"/>
          </ac:picMkLst>
        </pc:picChg>
        <pc:picChg chg="mod">
          <ac:chgData name="Brie Nelson" userId="S::brie_elearningdoc.com#ext#@cisco.onmicrosoft.com::712abed6-64c6-4c4c-80f1-14676a42bb74" providerId="AD" clId="Web-{B5DF5305-BEDB-7DB7-8EE6-72607548B51D}" dt="2022-11-08T20:23:52.705" v="105" actId="1076"/>
          <ac:picMkLst>
            <pc:docMk/>
            <pc:sldMk cId="0" sldId="265"/>
            <ac:picMk id="9" creationId="{97A371F7-1288-63EC-3C37-1572F27C3720}"/>
          </ac:picMkLst>
        </pc:picChg>
      </pc:sldChg>
      <pc:sldChg chg="modSp">
        <pc:chgData name="Brie Nelson" userId="S::brie_elearningdoc.com#ext#@cisco.onmicrosoft.com::712abed6-64c6-4c4c-80f1-14676a42bb74" providerId="AD" clId="Web-{B5DF5305-BEDB-7DB7-8EE6-72607548B51D}" dt="2022-11-08T20:37:56.813" v="188" actId="1076"/>
        <pc:sldMkLst>
          <pc:docMk/>
          <pc:sldMk cId="0" sldId="266"/>
        </pc:sldMkLst>
        <pc:spChg chg="mod">
          <ac:chgData name="Brie Nelson" userId="S::brie_elearningdoc.com#ext#@cisco.onmicrosoft.com::712abed6-64c6-4c4c-80f1-14676a42bb74" providerId="AD" clId="Web-{B5DF5305-BEDB-7DB7-8EE6-72607548B51D}" dt="2022-11-08T20:37:56.813" v="188" actId="1076"/>
          <ac:spMkLst>
            <pc:docMk/>
            <pc:sldMk cId="0" sldId="266"/>
            <ac:spMk id="5" creationId="{00000000-0000-0000-0000-000000000000}"/>
          </ac:spMkLst>
        </pc:spChg>
      </pc:sldChg>
      <pc:sldChg chg="modSp">
        <pc:chgData name="Brie Nelson" userId="S::brie_elearningdoc.com#ext#@cisco.onmicrosoft.com::712abed6-64c6-4c4c-80f1-14676a42bb74" providerId="AD" clId="Web-{B5DF5305-BEDB-7DB7-8EE6-72607548B51D}" dt="2022-11-08T20:41:09.272" v="190" actId="20577"/>
        <pc:sldMkLst>
          <pc:docMk/>
          <pc:sldMk cId="0" sldId="267"/>
        </pc:sldMkLst>
        <pc:spChg chg="mod">
          <ac:chgData name="Brie Nelson" userId="S::brie_elearningdoc.com#ext#@cisco.onmicrosoft.com::712abed6-64c6-4c4c-80f1-14676a42bb74" providerId="AD" clId="Web-{B5DF5305-BEDB-7DB7-8EE6-72607548B51D}" dt="2022-11-08T20:41:09.272" v="190" actId="20577"/>
          <ac:spMkLst>
            <pc:docMk/>
            <pc:sldMk cId="0" sldId="267"/>
            <ac:spMk id="5" creationId="{00000000-0000-0000-0000-000000000000}"/>
          </ac:spMkLst>
        </pc:spChg>
      </pc:sldChg>
      <pc:sldChg chg="modSp">
        <pc:chgData name="Brie Nelson" userId="S::brie_elearningdoc.com#ext#@cisco.onmicrosoft.com::712abed6-64c6-4c4c-80f1-14676a42bb74" providerId="AD" clId="Web-{B5DF5305-BEDB-7DB7-8EE6-72607548B51D}" dt="2022-11-08T20:47:40.802" v="193" actId="20577"/>
        <pc:sldMkLst>
          <pc:docMk/>
          <pc:sldMk cId="0" sldId="272"/>
        </pc:sldMkLst>
        <pc:spChg chg="mod">
          <ac:chgData name="Brie Nelson" userId="S::brie_elearningdoc.com#ext#@cisco.onmicrosoft.com::712abed6-64c6-4c4c-80f1-14676a42bb74" providerId="AD" clId="Web-{B5DF5305-BEDB-7DB7-8EE6-72607548B51D}" dt="2022-11-08T20:47:40.802" v="193" actId="20577"/>
          <ac:spMkLst>
            <pc:docMk/>
            <pc:sldMk cId="0" sldId="272"/>
            <ac:spMk id="5" creationId="{00000000-0000-0000-0000-000000000000}"/>
          </ac:spMkLst>
        </pc:spChg>
      </pc:sldChg>
      <pc:sldChg chg="modSp">
        <pc:chgData name="Brie Nelson" userId="S::brie_elearningdoc.com#ext#@cisco.onmicrosoft.com::712abed6-64c6-4c4c-80f1-14676a42bb74" providerId="AD" clId="Web-{B5DF5305-BEDB-7DB7-8EE6-72607548B51D}" dt="2022-11-08T21:06:48.905" v="212" actId="1076"/>
        <pc:sldMkLst>
          <pc:docMk/>
          <pc:sldMk cId="0" sldId="283"/>
        </pc:sldMkLst>
        <pc:spChg chg="mod">
          <ac:chgData name="Brie Nelson" userId="S::brie_elearningdoc.com#ext#@cisco.onmicrosoft.com::712abed6-64c6-4c4c-80f1-14676a42bb74" providerId="AD" clId="Web-{B5DF5305-BEDB-7DB7-8EE6-72607548B51D}" dt="2022-11-08T21:06:48.905" v="212" actId="1076"/>
          <ac:spMkLst>
            <pc:docMk/>
            <pc:sldMk cId="0" sldId="283"/>
            <ac:spMk id="5" creationId="{00000000-0000-0000-0000-000000000000}"/>
          </ac:spMkLst>
        </pc:spChg>
      </pc:sldChg>
      <pc:sldChg chg="modSp">
        <pc:chgData name="Brie Nelson" userId="S::brie_elearningdoc.com#ext#@cisco.onmicrosoft.com::712abed6-64c6-4c4c-80f1-14676a42bb74" providerId="AD" clId="Web-{B5DF5305-BEDB-7DB7-8EE6-72607548B51D}" dt="2022-11-09T02:15:57.202" v="224" actId="20577"/>
        <pc:sldMkLst>
          <pc:docMk/>
          <pc:sldMk cId="0" sldId="285"/>
        </pc:sldMkLst>
        <pc:spChg chg="mod">
          <ac:chgData name="Brie Nelson" userId="S::brie_elearningdoc.com#ext#@cisco.onmicrosoft.com::712abed6-64c6-4c4c-80f1-14676a42bb74" providerId="AD" clId="Web-{B5DF5305-BEDB-7DB7-8EE6-72607548B51D}" dt="2022-11-09T02:15:57.202" v="224" actId="20577"/>
          <ac:spMkLst>
            <pc:docMk/>
            <pc:sldMk cId="0" sldId="285"/>
            <ac:spMk id="5" creationId="{00000000-0000-0000-0000-000000000000}"/>
          </ac:spMkLst>
        </pc:spChg>
      </pc:sldChg>
      <pc:sldChg chg="modSp">
        <pc:chgData name="Brie Nelson" userId="S::brie_elearningdoc.com#ext#@cisco.onmicrosoft.com::712abed6-64c6-4c4c-80f1-14676a42bb74" providerId="AD" clId="Web-{B5DF5305-BEDB-7DB7-8EE6-72607548B51D}" dt="2022-11-09T03:16:59.537" v="263" actId="20577"/>
        <pc:sldMkLst>
          <pc:docMk/>
          <pc:sldMk cId="0" sldId="286"/>
        </pc:sldMkLst>
        <pc:spChg chg="mod">
          <ac:chgData name="Brie Nelson" userId="S::brie_elearningdoc.com#ext#@cisco.onmicrosoft.com::712abed6-64c6-4c4c-80f1-14676a42bb74" providerId="AD" clId="Web-{B5DF5305-BEDB-7DB7-8EE6-72607548B51D}" dt="2022-11-09T03:16:59.537" v="263" actId="20577"/>
          <ac:spMkLst>
            <pc:docMk/>
            <pc:sldMk cId="0" sldId="286"/>
            <ac:spMk id="5" creationId="{00000000-0000-0000-0000-000000000000}"/>
          </ac:spMkLst>
        </pc:spChg>
      </pc:sldChg>
      <pc:sldChg chg="modSp">
        <pc:chgData name="Brie Nelson" userId="S::brie_elearningdoc.com#ext#@cisco.onmicrosoft.com::712abed6-64c6-4c4c-80f1-14676a42bb74" providerId="AD" clId="Web-{B5DF5305-BEDB-7DB7-8EE6-72607548B51D}" dt="2022-11-09T02:54:51.178" v="248"/>
        <pc:sldMkLst>
          <pc:docMk/>
          <pc:sldMk cId="0" sldId="287"/>
        </pc:sldMkLst>
        <pc:spChg chg="mod">
          <ac:chgData name="Brie Nelson" userId="S::brie_elearningdoc.com#ext#@cisco.onmicrosoft.com::712abed6-64c6-4c4c-80f1-14676a42bb74" providerId="AD" clId="Web-{B5DF5305-BEDB-7DB7-8EE6-72607548B51D}" dt="2022-11-09T02:49:11.311" v="244" actId="20577"/>
          <ac:spMkLst>
            <pc:docMk/>
            <pc:sldMk cId="0" sldId="287"/>
            <ac:spMk id="5" creationId="{00000000-0000-0000-0000-000000000000}"/>
          </ac:spMkLst>
        </pc:spChg>
        <pc:graphicFrameChg chg="mod modGraphic">
          <ac:chgData name="Brie Nelson" userId="S::brie_elearningdoc.com#ext#@cisco.onmicrosoft.com::712abed6-64c6-4c4c-80f1-14676a42bb74" providerId="AD" clId="Web-{B5DF5305-BEDB-7DB7-8EE6-72607548B51D}" dt="2022-11-09T02:54:51.178" v="248"/>
          <ac:graphicFrameMkLst>
            <pc:docMk/>
            <pc:sldMk cId="0" sldId="287"/>
            <ac:graphicFrameMk id="4" creationId="{DDFD4C45-F28A-1BBF-9F8F-07FB7244494E}"/>
          </ac:graphicFrameMkLst>
        </pc:graphicFrameChg>
      </pc:sldChg>
      <pc:sldChg chg="modSp">
        <pc:chgData name="Brie Nelson" userId="S::brie_elearningdoc.com#ext#@cisco.onmicrosoft.com::712abed6-64c6-4c4c-80f1-14676a42bb74" providerId="AD" clId="Web-{B5DF5305-BEDB-7DB7-8EE6-72607548B51D}" dt="2022-11-09T03:24:40.220" v="286" actId="14100"/>
        <pc:sldMkLst>
          <pc:docMk/>
          <pc:sldMk cId="0" sldId="289"/>
        </pc:sldMkLst>
        <pc:spChg chg="mod">
          <ac:chgData name="Brie Nelson" userId="S::brie_elearningdoc.com#ext#@cisco.onmicrosoft.com::712abed6-64c6-4c4c-80f1-14676a42bb74" providerId="AD" clId="Web-{B5DF5305-BEDB-7DB7-8EE6-72607548B51D}" dt="2022-11-09T03:24:35.470" v="285" actId="20577"/>
          <ac:spMkLst>
            <pc:docMk/>
            <pc:sldMk cId="0" sldId="289"/>
            <ac:spMk id="3" creationId="{00000000-0000-0000-0000-000000000000}"/>
          </ac:spMkLst>
        </pc:spChg>
        <pc:spChg chg="mod">
          <ac:chgData name="Brie Nelson" userId="S::brie_elearningdoc.com#ext#@cisco.onmicrosoft.com::712abed6-64c6-4c4c-80f1-14676a42bb74" providerId="AD" clId="Web-{B5DF5305-BEDB-7DB7-8EE6-72607548B51D}" dt="2022-11-09T03:24:40.220" v="286" actId="14100"/>
          <ac:spMkLst>
            <pc:docMk/>
            <pc:sldMk cId="0" sldId="289"/>
            <ac:spMk id="5" creationId="{00000000-0000-0000-0000-000000000000}"/>
          </ac:spMkLst>
        </pc:spChg>
      </pc:sldChg>
      <pc:sldChg chg="modSp">
        <pc:chgData name="Brie Nelson" userId="S::brie_elearningdoc.com#ext#@cisco.onmicrosoft.com::712abed6-64c6-4c4c-80f1-14676a42bb74" providerId="AD" clId="Web-{B5DF5305-BEDB-7DB7-8EE6-72607548B51D}" dt="2022-11-09T03:37:25.505" v="302"/>
        <pc:sldMkLst>
          <pc:docMk/>
          <pc:sldMk cId="0" sldId="294"/>
        </pc:sldMkLst>
        <pc:spChg chg="mod">
          <ac:chgData name="Brie Nelson" userId="S::brie_elearningdoc.com#ext#@cisco.onmicrosoft.com::712abed6-64c6-4c4c-80f1-14676a42bb74" providerId="AD" clId="Web-{B5DF5305-BEDB-7DB7-8EE6-72607548B51D}" dt="2022-11-09T03:35:15.328" v="295" actId="1076"/>
          <ac:spMkLst>
            <pc:docMk/>
            <pc:sldMk cId="0" sldId="294"/>
            <ac:spMk id="5" creationId="{00000000-0000-0000-0000-000000000000}"/>
          </ac:spMkLst>
        </pc:spChg>
        <pc:graphicFrameChg chg="modGraphic">
          <ac:chgData name="Brie Nelson" userId="S::brie_elearningdoc.com#ext#@cisco.onmicrosoft.com::712abed6-64c6-4c4c-80f1-14676a42bb74" providerId="AD" clId="Web-{B5DF5305-BEDB-7DB7-8EE6-72607548B51D}" dt="2022-11-09T03:37:25.505" v="302"/>
          <ac:graphicFrameMkLst>
            <pc:docMk/>
            <pc:sldMk cId="0" sldId="294"/>
            <ac:graphicFrameMk id="6" creationId="{1058249E-31DD-FFC4-7B5F-97D73251296D}"/>
          </ac:graphicFrameMkLst>
        </pc:graphicFrameChg>
      </pc:sldChg>
      <pc:sldChg chg="modSp">
        <pc:chgData name="Brie Nelson" userId="S::brie_elearningdoc.com#ext#@cisco.onmicrosoft.com::712abed6-64c6-4c4c-80f1-14676a42bb74" providerId="AD" clId="Web-{B5DF5305-BEDB-7DB7-8EE6-72607548B51D}" dt="2022-11-09T03:52:49.714" v="317" actId="20577"/>
        <pc:sldMkLst>
          <pc:docMk/>
          <pc:sldMk cId="0" sldId="297"/>
        </pc:sldMkLst>
        <pc:spChg chg="mod">
          <ac:chgData name="Brie Nelson" userId="S::brie_elearningdoc.com#ext#@cisco.onmicrosoft.com::712abed6-64c6-4c4c-80f1-14676a42bb74" providerId="AD" clId="Web-{B5DF5305-BEDB-7DB7-8EE6-72607548B51D}" dt="2022-11-09T03:52:49.714" v="317" actId="20577"/>
          <ac:spMkLst>
            <pc:docMk/>
            <pc:sldMk cId="0" sldId="297"/>
            <ac:spMk id="5" creationId="{00000000-0000-0000-0000-000000000000}"/>
          </ac:spMkLst>
        </pc:spChg>
      </pc:sldChg>
      <pc:sldChg chg="modSp">
        <pc:chgData name="Brie Nelson" userId="S::brie_elearningdoc.com#ext#@cisco.onmicrosoft.com::712abed6-64c6-4c4c-80f1-14676a42bb74" providerId="AD" clId="Web-{B5DF5305-BEDB-7DB7-8EE6-72607548B51D}" dt="2022-11-08T20:06:52.028" v="2"/>
        <pc:sldMkLst>
          <pc:docMk/>
          <pc:sldMk cId="1525672446" sldId="1077"/>
        </pc:sldMkLst>
        <pc:graphicFrameChg chg="modGraphic">
          <ac:chgData name="Brie Nelson" userId="S::brie_elearningdoc.com#ext#@cisco.onmicrosoft.com::712abed6-64c6-4c4c-80f1-14676a42bb74" providerId="AD" clId="Web-{B5DF5305-BEDB-7DB7-8EE6-72607548B51D}" dt="2022-11-08T20:06:52.028" v="2"/>
          <ac:graphicFrameMkLst>
            <pc:docMk/>
            <pc:sldMk cId="1525672446" sldId="1077"/>
            <ac:graphicFrameMk id="4" creationId="{40064EF4-EE2B-342C-EA9E-699582F380FF}"/>
          </ac:graphicFrameMkLst>
        </pc:graphicFrameChg>
      </pc:sldChg>
      <pc:sldChg chg="modSp">
        <pc:chgData name="Brie Nelson" userId="S::brie_elearningdoc.com#ext#@cisco.onmicrosoft.com::712abed6-64c6-4c4c-80f1-14676a42bb74" providerId="AD" clId="Web-{B5DF5305-BEDB-7DB7-8EE6-72607548B51D}" dt="2022-11-08T20:52:02.405" v="202" actId="20577"/>
        <pc:sldMkLst>
          <pc:docMk/>
          <pc:sldMk cId="3252905662" sldId="1081"/>
        </pc:sldMkLst>
        <pc:spChg chg="mod">
          <ac:chgData name="Brie Nelson" userId="S::brie_elearningdoc.com#ext#@cisco.onmicrosoft.com::712abed6-64c6-4c4c-80f1-14676a42bb74" providerId="AD" clId="Web-{B5DF5305-BEDB-7DB7-8EE6-72607548B51D}" dt="2022-11-08T20:52:02.405" v="202" actId="20577"/>
          <ac:spMkLst>
            <pc:docMk/>
            <pc:sldMk cId="3252905662" sldId="1081"/>
            <ac:spMk id="5" creationId="{00000000-0000-0000-0000-000000000000}"/>
          </ac:spMkLst>
        </pc:spChg>
      </pc:sldChg>
      <pc:sldChg chg="modSp">
        <pc:chgData name="Brie Nelson" userId="S::brie_elearningdoc.com#ext#@cisco.onmicrosoft.com::712abed6-64c6-4c4c-80f1-14676a42bb74" providerId="AD" clId="Web-{B5DF5305-BEDB-7DB7-8EE6-72607548B51D}" dt="2022-11-09T03:48:24.302" v="308"/>
        <pc:sldMkLst>
          <pc:docMk/>
          <pc:sldMk cId="826392832" sldId="1089"/>
        </pc:sldMkLst>
        <pc:graphicFrameChg chg="mod modGraphic">
          <ac:chgData name="Brie Nelson" userId="S::brie_elearningdoc.com#ext#@cisco.onmicrosoft.com::712abed6-64c6-4c4c-80f1-14676a42bb74" providerId="AD" clId="Web-{B5DF5305-BEDB-7DB7-8EE6-72607548B51D}" dt="2022-11-09T03:48:24.302" v="308"/>
          <ac:graphicFrameMkLst>
            <pc:docMk/>
            <pc:sldMk cId="826392832" sldId="1089"/>
            <ac:graphicFrameMk id="4" creationId="{94BC45E4-E3FD-B157-EB90-FFC60455258F}"/>
          </ac:graphicFrameMkLst>
        </pc:graphicFrameChg>
      </pc:sldChg>
      <pc:sldChg chg="modSp">
        <pc:chgData name="Brie Nelson" userId="S::brie_elearningdoc.com#ext#@cisco.onmicrosoft.com::712abed6-64c6-4c4c-80f1-14676a42bb74" providerId="AD" clId="Web-{B5DF5305-BEDB-7DB7-8EE6-72607548B51D}" dt="2022-11-09T03:51:29.228" v="315" actId="20577"/>
        <pc:sldMkLst>
          <pc:docMk/>
          <pc:sldMk cId="92120793" sldId="1091"/>
        </pc:sldMkLst>
        <pc:spChg chg="mod">
          <ac:chgData name="Brie Nelson" userId="S::brie_elearningdoc.com#ext#@cisco.onmicrosoft.com::712abed6-64c6-4c4c-80f1-14676a42bb74" providerId="AD" clId="Web-{B5DF5305-BEDB-7DB7-8EE6-72607548B51D}" dt="2022-11-09T03:51:29.228" v="315" actId="20577"/>
          <ac:spMkLst>
            <pc:docMk/>
            <pc:sldMk cId="92120793" sldId="1091"/>
            <ac:spMk id="5" creationId="{00000000-0000-0000-0000-000000000000}"/>
          </ac:spMkLst>
        </pc:spChg>
      </pc:sldChg>
      <pc:sldChg chg="addSp modSp">
        <pc:chgData name="Brie Nelson" userId="S::brie_elearningdoc.com#ext#@cisco.onmicrosoft.com::712abed6-64c6-4c4c-80f1-14676a42bb74" providerId="AD" clId="Web-{B5DF5305-BEDB-7DB7-8EE6-72607548B51D}" dt="2022-11-09T04:00:53.022" v="443" actId="1076"/>
        <pc:sldMkLst>
          <pc:docMk/>
          <pc:sldMk cId="1567832863" sldId="1092"/>
        </pc:sldMkLst>
        <pc:graphicFrameChg chg="add mod modGraphic">
          <ac:chgData name="Brie Nelson" userId="S::brie_elearningdoc.com#ext#@cisco.onmicrosoft.com::712abed6-64c6-4c4c-80f1-14676a42bb74" providerId="AD" clId="Web-{B5DF5305-BEDB-7DB7-8EE6-72607548B51D}" dt="2022-11-09T04:00:53.022" v="443" actId="1076"/>
          <ac:graphicFrameMkLst>
            <pc:docMk/>
            <pc:sldMk cId="1567832863" sldId="1092"/>
            <ac:graphicFrameMk id="7" creationId="{C8DB8294-B777-DE09-0937-58B1F113ABA5}"/>
          </ac:graphicFrameMkLst>
        </pc:graphicFrameChg>
      </pc:sldChg>
      <pc:sldChg chg="modSp">
        <pc:chgData name="Brie Nelson" userId="S::brie_elearningdoc.com#ext#@cisco.onmicrosoft.com::712abed6-64c6-4c4c-80f1-14676a42bb74" providerId="AD" clId="Web-{B5DF5305-BEDB-7DB7-8EE6-72607548B51D}" dt="2022-11-09T03:45:38.439" v="306"/>
        <pc:sldMkLst>
          <pc:docMk/>
          <pc:sldMk cId="2426840431" sldId="1100"/>
        </pc:sldMkLst>
        <pc:spChg chg="mod">
          <ac:chgData name="Brie Nelson" userId="S::brie_elearningdoc.com#ext#@cisco.onmicrosoft.com::712abed6-64c6-4c4c-80f1-14676a42bb74" providerId="AD" clId="Web-{B5DF5305-BEDB-7DB7-8EE6-72607548B51D}" dt="2022-11-08T20:59:20.764" v="204" actId="20577"/>
          <ac:spMkLst>
            <pc:docMk/>
            <pc:sldMk cId="2426840431" sldId="1100"/>
            <ac:spMk id="5" creationId="{00000000-0000-0000-0000-000000000000}"/>
          </ac:spMkLst>
        </pc:spChg>
        <pc:graphicFrameChg chg="modGraphic">
          <ac:chgData name="Brie Nelson" userId="S::brie_elearningdoc.com#ext#@cisco.onmicrosoft.com::712abed6-64c6-4c4c-80f1-14676a42bb74" providerId="AD" clId="Web-{B5DF5305-BEDB-7DB7-8EE6-72607548B51D}" dt="2022-11-09T03:45:38.439" v="306"/>
          <ac:graphicFrameMkLst>
            <pc:docMk/>
            <pc:sldMk cId="2426840431" sldId="1100"/>
            <ac:graphicFrameMk id="4" creationId="{1AD3C29F-41C0-9869-D3D6-5C93E373967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98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10.1: The Three Dimensions
10.1.9: Ensuring Availability (Cont.)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31865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10.1: The Three Dimensions</a:t>
            </a:r>
            <a:endParaRPr lang="pt-BR"/>
          </a:p>
          <a:p>
            <a:r>
              <a:rPr lang="en-US"/>
              <a:t>10.1.10: Lab Video - The Cybersecurity Sorcery Cube Scatter Quizlet
10.1.11: Lab - The Cybersecurity Sorcery Cube Scatter Quizlet
</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10.1: The Three Dimensions</a:t>
            </a:r>
            <a:endParaRPr lang="pt-BR"/>
          </a:p>
          <a:p>
            <a:r>
              <a:rPr lang="en-US"/>
              <a:t>10.1.12: PT Video - File and Data Integrity Checks
10.1.13: Packet Tracer - File and Data Integrity Checks
</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10.1: The Three Dimensions</a:t>
            </a:r>
            <a:endParaRPr lang="pt-BR"/>
          </a:p>
          <a:p>
            <a:r>
              <a:rPr lang="en-US"/>
              <a:t>10.1.14: PT Video - Explore File and Data Encryption
10.1.15: Packet Tracer - Explore File and Data Encryption
</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10.2: States of Data</a:t>
            </a:r>
            <a:endParaRPr lang="pt-BR"/>
          </a:p>
          <a:p>
            <a:r>
              <a:rPr lang="en-US"/>
              <a:t>
</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10.2: States of Data</a:t>
            </a:r>
          </a:p>
          <a:p>
            <a:r>
              <a:rPr lang="en-US"/>
              <a:t>10.2.1: Avatar: States of Data
10.2.2: Data at Rest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10.2: States of Data
10.2.3: Challenges of Protecting Stored Data</a:t>
            </a:r>
            <a:endParaRPr lang="pt-BR"/>
          </a:p>
          <a:p>
            <a:r>
              <a:rPr lang="en-US"/>
              <a:t>10.2.4: Avatar
</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10.2: States of Data
10.2.5: Methods of Transmitting Data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10.2: States of Data
10.2.5: Methods of Transmitting Data (Cont.)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407910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10.2: States of Data
10.2.6: Challenges of Data in Transit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59976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Cybersecurity Principles, Practices, and Processes
10.2: States of Data
10.2.7: Data in Process</a:t>
            </a:r>
            <a:endParaRPr lang="pt-BR" dirty="0"/>
          </a:p>
          <a:p>
            <a:r>
              <a:rPr lang="en-US" dirty="0"/>
              <a:t>10.2.8: Avatar</a:t>
            </a:r>
          </a:p>
          <a:p>
            <a:r>
              <a:rPr lang="en-US" dirty="0"/>
              <a:t>10.2.9: Activity - Oh No! A Security Breach…
</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Cybersecurity Principles, Practices, and Processes
10.2: States of Data
10.2.7: Data in Process (Cont.)</a:t>
            </a:r>
            <a:endParaRPr lang="pt-BR" dirty="0"/>
          </a:p>
          <a:p>
            <a:r>
              <a:rPr lang="en-US" dirty="0"/>
              <a:t>10.2.8: Avatar</a:t>
            </a:r>
          </a:p>
          <a:p>
            <a:r>
              <a:rPr lang="en-US" dirty="0"/>
              <a:t>10.2.9: Activity - Oh No! A Security Breach…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10.2: States of Data
10.2.10: Lab - Data Security Challenges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10.3: Cybersecurity Countermeasures</a:t>
            </a:r>
            <a:endParaRPr lang="pt-BR"/>
          </a:p>
          <a:p>
            <a:r>
              <a:rPr lang="en-US"/>
              <a:t>
</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10.3: Cybersecurity Countermeasures</a:t>
            </a:r>
          </a:p>
          <a:p>
            <a:r>
              <a:rPr lang="en-US"/>
              <a:t>10.3.1: Avatar
10.3.2: Hardware-Based and Software-Based Technologies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10.3: Cybersecurity Countermeasures
10.3.2: Hardware-Based and Software-Based Technologies (Cont.)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238522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10.3: Cybersecurity Countermeasures
10.3.3: Establishing a Culture of Cybersecurity Awareness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10.3: Cybersecurity Countermeasures
10.3.3: Establishing a Culture of Cybersecurity Awareness (Cont.)
10.3.4: Avatar</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360213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10.3: Cybersecurity Countermeasures
10.3.5: Policies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10.3: Cybersecurity Countermeasures
10.3.5: Policies (Cont.)
</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75085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Cybersecurity Essentials 3.0
Module 10: Cybersecurity Principles, Practices, and Processes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Cybersecurity Principles, Practices, and Processes
10.3: Cybersecurity Countermeasures
10.3.6: Standards</a:t>
            </a:r>
          </a:p>
          <a:p>
            <a:r>
              <a:rPr lang="en-US" dirty="0"/>
              <a:t>10.3.7: Activity - Apply Your Knowledge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Cybersecurity Principles, Practices, and Processes
10.3: Cybersecurity Countermeasures
10.3.8: Guidelines</a:t>
            </a:r>
          </a:p>
          <a:p>
            <a:r>
              <a:rPr lang="en-US" dirty="0"/>
              <a:t>10.3.9: Activity - Procedures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10.4: Cybersecurity Principles, Practices, and Processes Summary
</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10.4: Cybersecurity Principles, Practices, and Processes Summary
10.4.1: What Did I Learn in this Module?
</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10.4: Cybersecurity Principles, Practices, and Processes Summary
10.4.1: What Did I Learn in this Module? (Cont.)
</a:t>
            </a: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52524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348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10.1: The Three Dimensions
</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Cybersecurity Principles, Practices, and Processes
10.1: The Three Dimensions
10.1.1: Avatar</a:t>
            </a:r>
          </a:p>
          <a:p>
            <a:r>
              <a:rPr lang="en-US" dirty="0"/>
              <a:t>10.1.2: The Cybersecurity Cube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Cybersecurity Principles, Practices, and Processes
10.1: The Three Dimensions
10.1.3: CIA Triad – The Principle of Confidentiality</a:t>
            </a:r>
            <a:endParaRPr lang="pt-BR" dirty="0"/>
          </a:p>
          <a:p>
            <a:r>
              <a:rPr lang="en-US" dirty="0"/>
              <a:t>10.1.4: Activity - Protecting Data Privacy</a:t>
            </a:r>
          </a:p>
          <a:p>
            <a:r>
              <a:rPr lang="en-US" dirty="0"/>
              <a:t>10.1.5: Avatar
</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Cybersecurity Principles, Practices, and Processes
10.1: The Three Dimensions
10.1.6: Data Integrity
10.1.7: Activity - Availability</a:t>
            </a:r>
            <a:endParaRPr lang="pt-BR" dirty="0"/>
          </a:p>
          <a:p>
            <a:r>
              <a:rPr lang="en-US" dirty="0"/>
              <a:t>10.1.8: Avatar
</a:t>
            </a:r>
            <a:endParaRPr lang="en-US" dirty="0">
              <a:cs typeface="Calibri"/>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Cybersecurity Principles, Practices, and Processes
10.1: The Three Dimensions
10.1.9: Ensuring Availability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2020  Cisco and/or its affiliates. All rights reserved.   Cisco Confidential</a:t>
            </a:r>
            <a:endParaRPr lang="en-US" sz="600"/>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2020  Cisco and/or its affiliates. All rights reserved.   Cisco Confidential</a:t>
            </a:r>
            <a:endParaRPr lang="en-US" sz="600"/>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2020  Cisco and/or its affiliates. All rights reserved.   Cisco Confidential</a:t>
            </a:r>
            <a:endParaRPr lang="en-US" sz="600"/>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10: Activities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36631" y="435393"/>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3454245727"/>
              </p:ext>
            </p:extLst>
          </p:nvPr>
        </p:nvGraphicFramePr>
        <p:xfrm>
          <a:off x="256591" y="979794"/>
          <a:ext cx="8479856" cy="3832858"/>
        </p:xfrm>
        <a:graphic>
          <a:graphicData uri="http://schemas.openxmlformats.org/drawingml/2006/table">
            <a:tbl>
              <a:tblPr firstRow="1" bandRow="1">
                <a:tableStyleId>{5C22544A-7EE6-4342-B048-85BDC9FD1C3A}</a:tableStyleId>
              </a:tblPr>
              <a:tblGrid>
                <a:gridCol w="1046785">
                  <a:extLst>
                    <a:ext uri="{9D8B030D-6E8A-4147-A177-3AD203B41FA5}">
                      <a16:colId xmlns:a16="http://schemas.microsoft.com/office/drawing/2014/main" val="314965042"/>
                    </a:ext>
                  </a:extLst>
                </a:gridCol>
                <a:gridCol w="1576099">
                  <a:extLst>
                    <a:ext uri="{9D8B030D-6E8A-4147-A177-3AD203B41FA5}">
                      <a16:colId xmlns:a16="http://schemas.microsoft.com/office/drawing/2014/main" val="1540795028"/>
                    </a:ext>
                  </a:extLst>
                </a:gridCol>
                <a:gridCol w="4158113">
                  <a:extLst>
                    <a:ext uri="{9D8B030D-6E8A-4147-A177-3AD203B41FA5}">
                      <a16:colId xmlns:a16="http://schemas.microsoft.com/office/drawing/2014/main" val="2968452238"/>
                    </a:ext>
                  </a:extLst>
                </a:gridCol>
                <a:gridCol w="1698859">
                  <a:extLst>
                    <a:ext uri="{9D8B030D-6E8A-4147-A177-3AD203B41FA5}">
                      <a16:colId xmlns:a16="http://schemas.microsoft.com/office/drawing/2014/main" val="286226043"/>
                    </a:ext>
                  </a:extLst>
                </a:gridCol>
              </a:tblGrid>
              <a:tr h="370840">
                <a:tc>
                  <a:txBody>
                    <a:bodyPr/>
                    <a:lstStyle/>
                    <a:p>
                      <a:pPr algn="ctr"/>
                      <a:r>
                        <a:rPr lang="en-US" sz="1400">
                          <a:latin typeface="Arial" panose="020B0604020202020204" pitchFamily="34" charset="0"/>
                          <a:cs typeface="Arial" panose="020B0604020202020204" pitchFamily="34" charset="0"/>
                        </a:rPr>
                        <a:t>Page #</a:t>
                      </a:r>
                    </a:p>
                  </a:txBody>
                  <a:tcPr/>
                </a:tc>
                <a:tc>
                  <a:txBody>
                    <a:bodyPr/>
                    <a:lstStyle/>
                    <a:p>
                      <a:pPr algn="ctr"/>
                      <a:r>
                        <a:rPr lang="en-US" sz="1400">
                          <a:latin typeface="Arial" panose="020B0604020202020204" pitchFamily="34" charset="0"/>
                          <a:cs typeface="Arial" panose="020B0604020202020204" pitchFamily="34" charset="0"/>
                        </a:rPr>
                        <a:t>Activity</a:t>
                      </a:r>
                    </a:p>
                  </a:txBody>
                  <a:tcPr/>
                </a:tc>
                <a:tc>
                  <a:txBody>
                    <a:bodyPr/>
                    <a:lstStyle/>
                    <a:p>
                      <a:pPr algn="ctr"/>
                      <a:r>
                        <a:rPr lang="en-US" sz="1400">
                          <a:latin typeface="Arial" panose="020B0604020202020204" pitchFamily="34" charset="0"/>
                          <a:cs typeface="Arial" panose="020B0604020202020204" pitchFamily="34" charset="0"/>
                        </a:rPr>
                        <a:t>Activity Name</a:t>
                      </a:r>
                    </a:p>
                  </a:txBody>
                  <a:tcPr/>
                </a:tc>
                <a:tc>
                  <a:txBody>
                    <a:bodyPr/>
                    <a:lstStyle/>
                    <a:p>
                      <a:pPr algn="ctr"/>
                      <a:r>
                        <a:rPr lang="en-US" sz="1400">
                          <a:latin typeface="Arial" panose="020B0604020202020204" pitchFamily="34" charset="0"/>
                          <a:cs typeface="Arial" panose="020B0604020202020204" pitchFamily="34" charset="0"/>
                        </a:rPr>
                        <a:t>Optional?</a:t>
                      </a:r>
                    </a:p>
                  </a:txBody>
                  <a:tcPr/>
                </a:tc>
                <a:extLst>
                  <a:ext uri="{0D108BD9-81ED-4DB2-BD59-A6C34878D82A}">
                    <a16:rowId xmlns:a16="http://schemas.microsoft.com/office/drawing/2014/main" val="317262977"/>
                  </a:ext>
                </a:extLst>
              </a:tr>
              <a:tr h="370839">
                <a:tc>
                  <a:txBody>
                    <a:bodyPr/>
                    <a:lstStyle/>
                    <a:p>
                      <a:pPr algn="ctr" fontAlgn="t"/>
                      <a:r>
                        <a:rPr lang="en-US" sz="1400" b="0" i="0" u="none" strike="noStrike" dirty="0">
                          <a:solidFill>
                            <a:srgbClr val="000000"/>
                          </a:solidFill>
                          <a:effectLst/>
                          <a:latin typeface="Arial" panose="020B0604020202020204" pitchFamily="34" charset="0"/>
                        </a:rPr>
                        <a:t>10.1.4</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Activity</a:t>
                      </a:r>
                    </a:p>
                  </a:txBody>
                  <a:tcPr marL="6350" marR="6350" marT="6350" marB="0" anchor="ctr"/>
                </a:tc>
                <a:tc>
                  <a:txBody>
                    <a:bodyPr/>
                    <a:lstStyle/>
                    <a:p>
                      <a:pPr lvl="0" algn="l">
                        <a:buNone/>
                      </a:pPr>
                      <a:r>
                        <a:rPr lang="pt-BR" sz="1400" b="0" i="0" u="none" strike="noStrike" kern="1200" dirty="0">
                          <a:solidFill>
                            <a:srgbClr val="000000"/>
                          </a:solidFill>
                          <a:effectLst/>
                          <a:latin typeface="Arial"/>
                          <a:ea typeface="+mn-ea"/>
                          <a:cs typeface="+mn-cs"/>
                        </a:rPr>
                        <a:t>Protecting Data Privacy</a:t>
                      </a:r>
                    </a:p>
                  </a:txBody>
                  <a:tcPr marL="6350" marR="6350" marT="6350" marB="0" anchor="ctr"/>
                </a:tc>
                <a:tc>
                  <a:txBody>
                    <a:bodyPr/>
                    <a:lstStyle/>
                    <a:p>
                      <a:pPr algn="ctr"/>
                      <a:r>
                        <a:rPr lang="en-US" sz="1400" dirty="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738397689"/>
                  </a:ext>
                </a:extLst>
              </a:tr>
              <a:tr h="370839">
                <a:tc>
                  <a:txBody>
                    <a:bodyPr/>
                    <a:lstStyle/>
                    <a:p>
                      <a:pPr algn="ctr" fontAlgn="t"/>
                      <a:r>
                        <a:rPr lang="en-US" sz="1400" b="0" i="0" u="none" strike="noStrike" dirty="0">
                          <a:solidFill>
                            <a:srgbClr val="000000"/>
                          </a:solidFill>
                          <a:effectLst/>
                          <a:latin typeface="Arial" panose="020B0604020202020204" pitchFamily="34" charset="0"/>
                        </a:rPr>
                        <a:t>10.1.7</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Activity</a:t>
                      </a:r>
                    </a:p>
                  </a:txBody>
                  <a:tcPr marL="6350" marR="6350" marT="6350" marB="0" anchor="ctr"/>
                </a:tc>
                <a:tc>
                  <a:txBody>
                    <a:bodyPr/>
                    <a:lstStyle/>
                    <a:p>
                      <a:pPr lvl="0" algn="l">
                        <a:buNone/>
                      </a:pPr>
                      <a:r>
                        <a:rPr lang="pt-BR" sz="1400" b="0" i="0" u="none" strike="noStrike" kern="1200" dirty="0">
                          <a:solidFill>
                            <a:srgbClr val="000000"/>
                          </a:solidFill>
                          <a:effectLst/>
                          <a:latin typeface="Arial"/>
                          <a:ea typeface="+mn-ea"/>
                          <a:cs typeface="+mn-cs"/>
                        </a:rPr>
                        <a:t>Availability</a:t>
                      </a:r>
                    </a:p>
                  </a:txBody>
                  <a:tcPr marL="6350" marR="6350" marT="6350" marB="0" anchor="ctr"/>
                </a:tc>
                <a:tc>
                  <a:txBody>
                    <a:bodyPr/>
                    <a:lstStyle/>
                    <a:p>
                      <a:pPr algn="ctr"/>
                      <a:r>
                        <a:rPr lang="en-US" sz="1400" dirty="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1613285843"/>
                  </a:ext>
                </a:extLst>
              </a:tr>
              <a:tr h="370839">
                <a:tc>
                  <a:txBody>
                    <a:bodyPr/>
                    <a:lstStyle/>
                    <a:p>
                      <a:pPr algn="ctr" fontAlgn="t"/>
                      <a:r>
                        <a:rPr lang="en-US" sz="1400" b="0" i="0" u="none" strike="noStrike" dirty="0">
                          <a:solidFill>
                            <a:srgbClr val="000000"/>
                          </a:solidFill>
                          <a:effectLst/>
                          <a:latin typeface="Arial"/>
                        </a:rPr>
                        <a:t>10.1.10</a:t>
                      </a:r>
                      <a:endParaRPr lang="en-US" sz="1400" b="0" i="0" u="none" strike="noStrike" dirty="0">
                        <a:solidFill>
                          <a:srgbClr val="000000"/>
                        </a:solidFill>
                        <a:effectLst/>
                        <a:latin typeface="Arial" panose="020B0604020202020204" pitchFamily="34" charset="0"/>
                      </a:endParaRP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Lab Video</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Lab Video - The Cybersecurity Sorcery Cube Scatter Quizlet</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08838465"/>
                  </a:ext>
                </a:extLst>
              </a:tr>
              <a:tr h="370840">
                <a:tc>
                  <a:txBody>
                    <a:bodyPr/>
                    <a:lstStyle/>
                    <a:p>
                      <a:pPr algn="ctr" fontAlgn="t"/>
                      <a:r>
                        <a:rPr lang="en-US" sz="1400" b="0" i="0" u="none" strike="noStrike">
                          <a:solidFill>
                            <a:srgbClr val="000000"/>
                          </a:solidFill>
                          <a:effectLst/>
                          <a:latin typeface="Arial"/>
                        </a:rPr>
                        <a:t>10.1.11</a:t>
                      </a:r>
                      <a:endParaRPr lang="en-US" sz="14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Lab</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Lab - The Cybersecurity Sorcery Cube Scatter Quizlet</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marL="0" marR="0" lvl="0" indent="0" algn="ctr" defTabSz="914400">
                        <a:lnSpc>
                          <a:spcPct val="100000"/>
                        </a:lnSpc>
                        <a:spcBef>
                          <a:spcPts val="0"/>
                        </a:spcBef>
                        <a:spcAft>
                          <a:spcPts val="0"/>
                        </a:spcAft>
                        <a:buNone/>
                        <a:tabLst/>
                        <a:defRPr/>
                      </a:pPr>
                      <a:r>
                        <a:rPr lang="en-US" sz="1400" b="0" i="0" u="none" strike="noStrike" noProof="0">
                          <a:latin typeface="Arial"/>
                        </a:rPr>
                        <a:t>Recommended</a:t>
                      </a:r>
                      <a:endParaRPr lang="pt-BR"/>
                    </a:p>
                  </a:txBody>
                  <a:tcPr anchor="ctr"/>
                </a:tc>
                <a:extLst>
                  <a:ext uri="{0D108BD9-81ED-4DB2-BD59-A6C34878D82A}">
                    <a16:rowId xmlns:a16="http://schemas.microsoft.com/office/drawing/2014/main" val="336137477"/>
                  </a:ext>
                </a:extLst>
              </a:tr>
              <a:tr h="370840">
                <a:tc>
                  <a:txBody>
                    <a:bodyPr/>
                    <a:lstStyle/>
                    <a:p>
                      <a:pPr algn="ctr" fontAlgn="t"/>
                      <a:r>
                        <a:rPr lang="en-US" sz="1400" b="0" i="0" u="none" strike="noStrike">
                          <a:solidFill>
                            <a:srgbClr val="000000"/>
                          </a:solidFill>
                          <a:effectLst/>
                          <a:latin typeface="Arial"/>
                        </a:rPr>
                        <a:t>10.1.12</a:t>
                      </a:r>
                      <a:endParaRPr lang="en-US" sz="14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PT Video</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PT Video - File and Data Integrity Checks</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lvl="0" algn="ctr">
                        <a:buNone/>
                      </a:pPr>
                      <a:r>
                        <a:rPr lang="en-US" sz="1400" b="0" i="0" u="none" strike="noStrike" noProof="0">
                          <a:latin typeface="Arial"/>
                        </a:rPr>
                        <a:t>Recommended</a:t>
                      </a:r>
                      <a:endParaRPr lang="pt-BR"/>
                    </a:p>
                  </a:txBody>
                  <a:tcPr anchor="ctr"/>
                </a:tc>
                <a:extLst>
                  <a:ext uri="{0D108BD9-81ED-4DB2-BD59-A6C34878D82A}">
                    <a16:rowId xmlns:a16="http://schemas.microsoft.com/office/drawing/2014/main" val="3927996564"/>
                  </a:ext>
                </a:extLst>
              </a:tr>
              <a:tr h="370840">
                <a:tc>
                  <a:txBody>
                    <a:bodyPr/>
                    <a:lstStyle/>
                    <a:p>
                      <a:pPr algn="ctr" fontAlgn="t"/>
                      <a:r>
                        <a:rPr lang="en-US" sz="1400" b="0" i="0" u="none" strike="noStrike">
                          <a:solidFill>
                            <a:srgbClr val="FF0000"/>
                          </a:solidFill>
                          <a:effectLst/>
                          <a:latin typeface="Arial"/>
                        </a:rPr>
                        <a:t>10.1.13</a:t>
                      </a:r>
                      <a:endParaRPr lang="en-US" sz="1400" b="0" i="0" u="none" strike="noStrike">
                        <a:solidFill>
                          <a:srgbClr val="FF0000"/>
                        </a:solidFill>
                        <a:effectLst/>
                        <a:latin typeface="Arial" panose="020B0604020202020204" pitchFamily="34" charset="0"/>
                      </a:endParaRPr>
                    </a:p>
                  </a:txBody>
                  <a:tcPr marL="6350" marR="6350" marT="6350" marB="0" anchor="ctr"/>
                </a:tc>
                <a:tc>
                  <a:txBody>
                    <a:bodyPr/>
                    <a:lstStyle/>
                    <a:p>
                      <a:pPr algn="l" fontAlgn="t"/>
                      <a:r>
                        <a:rPr lang="en-US" sz="1400" b="0" i="0" u="none" strike="noStrike" dirty="0">
                          <a:solidFill>
                            <a:srgbClr val="FF0000"/>
                          </a:solidFill>
                          <a:effectLst/>
                          <a:latin typeface="Arial"/>
                        </a:rPr>
                        <a:t>PT Activity</a:t>
                      </a:r>
                      <a:endParaRPr lang="en-US" sz="1400" b="0" i="0" u="none" strike="noStrike" dirty="0">
                        <a:solidFill>
                          <a:srgbClr val="FF0000"/>
                        </a:solidFill>
                        <a:effectLst/>
                        <a:latin typeface="Arial" panose="020B0604020202020204" pitchFamily="34" charset="0"/>
                      </a:endParaRP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Packet Tracer - File and Data Integrity Checks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lvl="0" algn="ctr">
                        <a:buNone/>
                      </a:pPr>
                      <a:r>
                        <a:rPr lang="en-US" sz="1400" b="0" i="0" u="none" strike="noStrike" noProof="0">
                          <a:latin typeface="Arial"/>
                        </a:rPr>
                        <a:t>Recommended</a:t>
                      </a:r>
                      <a:endParaRPr lang="pt-BR"/>
                    </a:p>
                  </a:txBody>
                  <a:tcPr anchor="ctr"/>
                </a:tc>
                <a:extLst>
                  <a:ext uri="{0D108BD9-81ED-4DB2-BD59-A6C34878D82A}">
                    <a16:rowId xmlns:a16="http://schemas.microsoft.com/office/drawing/2014/main" val="3946910163"/>
                  </a:ext>
                </a:extLst>
              </a:tr>
              <a:tr h="370840">
                <a:tc>
                  <a:txBody>
                    <a:bodyPr/>
                    <a:lstStyle/>
                    <a:p>
                      <a:pPr algn="ctr" fontAlgn="t"/>
                      <a:r>
                        <a:rPr lang="en-US" sz="1400" b="0" i="0" u="none" strike="noStrike">
                          <a:solidFill>
                            <a:srgbClr val="000000"/>
                          </a:solidFill>
                          <a:effectLst/>
                          <a:latin typeface="Arial"/>
                        </a:rPr>
                        <a:t>10.1.14</a:t>
                      </a:r>
                      <a:endParaRPr lang="en-US" sz="14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t"/>
                      <a:r>
                        <a:rPr lang="en-US" sz="1400" b="0" i="0" u="none" strike="noStrike">
                          <a:solidFill>
                            <a:srgbClr val="000000"/>
                          </a:solidFill>
                          <a:effectLst/>
                          <a:latin typeface="Arial"/>
                        </a:rPr>
                        <a:t>PT Video</a:t>
                      </a:r>
                      <a:endParaRPr lang="en-US" sz="1400" b="0" i="0" u="none" strike="noStrike">
                        <a:solidFill>
                          <a:srgbClr val="000000"/>
                        </a:solidFill>
                        <a:effectLst/>
                        <a:latin typeface="Arial" panose="020B0604020202020204" pitchFamily="34" charset="0"/>
                      </a:endParaRP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PT Video - Explore File and Data Encryption</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lvl="0" algn="ctr">
                        <a:buNone/>
                      </a:pPr>
                      <a:r>
                        <a:rPr lang="en-US" sz="1400" b="0" i="0" u="none" strike="noStrike" noProof="0">
                          <a:latin typeface="Arial"/>
                        </a:rPr>
                        <a:t>Recommended</a:t>
                      </a:r>
                      <a:endParaRPr lang="pt-BR"/>
                    </a:p>
                  </a:txBody>
                  <a:tcPr anchor="ctr"/>
                </a:tc>
                <a:extLst>
                  <a:ext uri="{0D108BD9-81ED-4DB2-BD59-A6C34878D82A}">
                    <a16:rowId xmlns:a16="http://schemas.microsoft.com/office/drawing/2014/main" val="2405848159"/>
                  </a:ext>
                </a:extLst>
              </a:tr>
              <a:tr h="370840">
                <a:tc>
                  <a:txBody>
                    <a:bodyPr/>
                    <a:lstStyle/>
                    <a:p>
                      <a:pPr algn="ctr" fontAlgn="t"/>
                      <a:r>
                        <a:rPr lang="en-US" sz="1400" b="0" i="0" u="none" strike="noStrike">
                          <a:solidFill>
                            <a:srgbClr val="FF0000"/>
                          </a:solidFill>
                          <a:effectLst/>
                          <a:latin typeface="Arial"/>
                        </a:rPr>
                        <a:t>10.1.15</a:t>
                      </a:r>
                      <a:endParaRPr lang="en-US" sz="1400" b="0" i="0" u="none" strike="noStrike">
                        <a:solidFill>
                          <a:srgbClr val="FF0000"/>
                        </a:solidFill>
                        <a:effectLst/>
                        <a:latin typeface="Arial" panose="020B0604020202020204" pitchFamily="34" charset="0"/>
                      </a:endParaRPr>
                    </a:p>
                  </a:txBody>
                  <a:tcPr marL="6350" marR="6350" marT="6350" marB="0" anchor="ctr"/>
                </a:tc>
                <a:tc>
                  <a:txBody>
                    <a:bodyPr/>
                    <a:lstStyle/>
                    <a:p>
                      <a:pPr marL="0" marR="0" lvl="0" indent="0" algn="l" rtl="0" eaLnBrk="1" fontAlgn="t" latinLnBrk="0" hangingPunct="1">
                        <a:lnSpc>
                          <a:spcPct val="100000"/>
                        </a:lnSpc>
                        <a:spcBef>
                          <a:spcPts val="0"/>
                        </a:spcBef>
                        <a:spcAft>
                          <a:spcPts val="0"/>
                        </a:spcAft>
                        <a:buClrTx/>
                        <a:buSzTx/>
                        <a:buFontTx/>
                        <a:buNone/>
                      </a:pPr>
                      <a:r>
                        <a:rPr lang="en-US" sz="1400" b="0" i="0" u="none" strike="noStrike" dirty="0">
                          <a:solidFill>
                            <a:srgbClr val="FF0000"/>
                          </a:solidFill>
                          <a:effectLst/>
                          <a:latin typeface="Arial"/>
                        </a:rPr>
                        <a:t>PT Activity</a:t>
                      </a:r>
                      <a:endParaRPr lang="en-US" sz="1400" b="0" i="0" u="none" strike="noStrike" dirty="0">
                        <a:solidFill>
                          <a:srgbClr val="FF0000"/>
                        </a:solidFill>
                        <a:effectLst/>
                        <a:latin typeface="Arial" panose="020B0604020202020204" pitchFamily="34" charset="0"/>
                      </a:endParaRP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Packet Tracer - Explore File and Data Encryption</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lvl="0" algn="ctr">
                        <a:buNone/>
                      </a:pPr>
                      <a:r>
                        <a:rPr lang="en-US" sz="1400" b="0" i="0" u="none" strike="noStrike" noProof="0">
                          <a:latin typeface="Arial"/>
                        </a:rPr>
                        <a:t>Recommended</a:t>
                      </a:r>
                      <a:endParaRPr lang="pt-BR"/>
                    </a:p>
                  </a:txBody>
                  <a:tcPr anchor="ctr"/>
                </a:tc>
                <a:extLst>
                  <a:ext uri="{0D108BD9-81ED-4DB2-BD59-A6C34878D82A}">
                    <a16:rowId xmlns:a16="http://schemas.microsoft.com/office/drawing/2014/main" val="2945999785"/>
                  </a:ext>
                </a:extLst>
              </a:tr>
              <a:tr h="370840">
                <a:tc>
                  <a:txBody>
                    <a:bodyPr/>
                    <a:lstStyle/>
                    <a:p>
                      <a:pPr algn="ctr" fontAlgn="t"/>
                      <a:r>
                        <a:rPr lang="en-US" sz="1400" b="0" i="0" u="none" strike="noStrike" dirty="0">
                          <a:solidFill>
                            <a:srgbClr val="000000"/>
                          </a:solidFill>
                          <a:effectLst/>
                          <a:latin typeface="Arial"/>
                        </a:rPr>
                        <a:t>10.2.9</a:t>
                      </a:r>
                      <a:endParaRPr lang="en-US" sz="1400" b="0" i="0" u="none" strike="noStrike" dirty="0">
                        <a:solidFill>
                          <a:srgbClr val="000000"/>
                        </a:solidFill>
                        <a:effectLst/>
                        <a:latin typeface="Arial" panose="020B0604020202020204" pitchFamily="34" charset="0"/>
                      </a:endParaRP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rial"/>
                        </a:rPr>
                        <a:t>Activity</a:t>
                      </a:r>
                      <a:endParaRPr lang="en-US" sz="1400" b="0" i="0" u="none" strike="noStrike" dirty="0">
                        <a:solidFill>
                          <a:srgbClr val="000000"/>
                        </a:solidFill>
                        <a:effectLst/>
                        <a:latin typeface="Arial" panose="020B0604020202020204" pitchFamily="34" charset="0"/>
                      </a:endParaRP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Oh No, A Security Breach…</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lvl="0" algn="ctr">
                        <a:buNone/>
                      </a:pPr>
                      <a:r>
                        <a:rPr lang="en-US" sz="1400" b="0" i="0" u="none" strike="noStrike" noProof="0" dirty="0">
                          <a:latin typeface="Arial"/>
                        </a:rPr>
                        <a:t>Recommended</a:t>
                      </a:r>
                      <a:endParaRPr lang="pt-BR" dirty="0"/>
                    </a:p>
                  </a:txBody>
                  <a:tcPr anchor="ctr"/>
                </a:tc>
                <a:extLst>
                  <a:ext uri="{0D108BD9-81ED-4DB2-BD59-A6C34878D82A}">
                    <a16:rowId xmlns:a16="http://schemas.microsoft.com/office/drawing/2014/main" val="1414221699"/>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The Three Dimensions</a:t>
            </a:r>
            <a:endParaRPr lang="en-US" sz="1600"/>
          </a:p>
        </p:txBody>
      </p:sp>
      <p:sp>
        <p:nvSpPr>
          <p:cNvPr id="3" name="Text 0"/>
          <p:cNvSpPr>
            <a:spLocks noGrp="1"/>
          </p:cNvSpPr>
          <p:nvPr>
            <p:ph type="body" idx="100" hasCustomPrompt="1"/>
          </p:nvPr>
        </p:nvSpPr>
        <p:spPr>
          <a:xfrm>
            <a:off x="0" y="274320"/>
            <a:ext cx="9144000" cy="463911"/>
          </a:xfrm>
          <a:prstGeom prst="rect">
            <a:avLst/>
          </a:prstGeom>
          <a:noFill/>
          <a:ln/>
        </p:spPr>
        <p:txBody>
          <a:bodyPr wrap="square" lIns="91440" tIns="45720" rIns="91440" bIns="45720" rtlCol="0" anchor="t"/>
          <a:lstStyle/>
          <a:p>
            <a:r>
              <a:rPr lang="en-US" sz="2200">
                <a:solidFill>
                  <a:srgbClr val="024C69"/>
                </a:solidFill>
                <a:latin typeface="Arial"/>
                <a:cs typeface="Arial"/>
              </a:rPr>
              <a:t>Ensuring Availability</a:t>
            </a:r>
            <a:r>
              <a:rPr lang="en-US">
                <a:latin typeface="Arial"/>
                <a:cs typeface="Arial"/>
              </a:rPr>
              <a:t> (Cont.)</a:t>
            </a:r>
            <a:endParaRPr lang="en-US" sz="2200"/>
          </a:p>
        </p:txBody>
      </p:sp>
      <p:sp>
        <p:nvSpPr>
          <p:cNvPr id="5" name="Text 2"/>
          <p:cNvSpPr/>
          <p:nvPr/>
        </p:nvSpPr>
        <p:spPr>
          <a:xfrm>
            <a:off x="464784" y="925671"/>
            <a:ext cx="8229600" cy="3453381"/>
          </a:xfrm>
          <a:prstGeom prst="rect">
            <a:avLst/>
          </a:prstGeom>
          <a:noFill/>
          <a:ln/>
        </p:spPr>
        <p:txBody>
          <a:bodyPr wrap="square" lIns="91440" tIns="45720" rIns="91440" bIns="45720" rtlCol="0" anchor="t"/>
          <a:lstStyle/>
          <a:p>
            <a:pPr marL="285750" indent="-285750">
              <a:buFont typeface="Arial"/>
              <a:buChar char="•"/>
            </a:pPr>
            <a:r>
              <a:rPr lang="en-US" sz="1400" b="1" dirty="0">
                <a:solidFill>
                  <a:srgbClr val="000000"/>
                </a:solidFill>
                <a:latin typeface="Arial"/>
                <a:cs typeface="Arial"/>
              </a:rPr>
              <a:t>Disaster planning</a:t>
            </a:r>
            <a:r>
              <a:rPr lang="en-US" sz="1400" dirty="0">
                <a:solidFill>
                  <a:srgbClr val="000000"/>
                </a:solidFill>
                <a:latin typeface="Arial"/>
                <a:cs typeface="Arial"/>
              </a:rPr>
              <a:t>: Planning for disasters is a critical part of increasing system availability. The cybersecurity team should practice response protocols, test backup systems, and be familiar with procedures for restoring critical systems.</a:t>
            </a:r>
            <a:endParaRPr lang="en-US" sz="1400" dirty="0">
              <a:latin typeface="Arial"/>
              <a:cs typeface="Arial"/>
            </a:endParaRPr>
          </a:p>
          <a:p>
            <a:endParaRPr lang="en-US" sz="1400" dirty="0">
              <a:latin typeface="Arial"/>
              <a:cs typeface="Arial"/>
            </a:endParaRPr>
          </a:p>
          <a:p>
            <a:pPr marL="285750" indent="-285750">
              <a:buFont typeface="Arial"/>
              <a:buChar char="•"/>
            </a:pPr>
            <a:r>
              <a:rPr lang="en-US" sz="1400" b="1" dirty="0">
                <a:latin typeface="Arial"/>
                <a:cs typeface="Arial"/>
              </a:rPr>
              <a:t>New technology implementations:</a:t>
            </a:r>
            <a:r>
              <a:rPr lang="en-US" sz="1400" dirty="0">
                <a:latin typeface="Arial"/>
                <a:cs typeface="Arial"/>
              </a:rPr>
              <a:t> High availability requires </a:t>
            </a:r>
            <a:r>
              <a:rPr lang="en-US" sz="1400" dirty="0">
                <a:solidFill>
                  <a:srgbClr val="FF0000"/>
                </a:solidFill>
                <a:latin typeface="Arial"/>
                <a:cs typeface="Arial"/>
              </a:rPr>
              <a:t>continuous evaluation </a:t>
            </a:r>
            <a:r>
              <a:rPr lang="en-US" sz="1400" dirty="0">
                <a:latin typeface="Arial"/>
                <a:cs typeface="Arial"/>
              </a:rPr>
              <a:t>and testing of new technologies to counter new threats and attacks. Cybercriminals use the latest tools and tricks, so cyber professionals are also required to keep up, using new technologies, products and devices.</a:t>
            </a:r>
          </a:p>
          <a:p>
            <a:endParaRPr lang="en-US" sz="1400" dirty="0">
              <a:latin typeface="Arial"/>
              <a:cs typeface="Arial"/>
            </a:endParaRPr>
          </a:p>
          <a:p>
            <a:pPr marL="285750" indent="-285750">
              <a:buFont typeface="Arial"/>
              <a:buChar char="•"/>
            </a:pPr>
            <a:r>
              <a:rPr lang="en-US" sz="1400" b="1" dirty="0">
                <a:latin typeface="Arial"/>
                <a:cs typeface="Arial"/>
              </a:rPr>
              <a:t>Activity monitoring</a:t>
            </a:r>
            <a:r>
              <a:rPr lang="en-US" sz="1400" dirty="0">
                <a:latin typeface="Arial"/>
                <a:cs typeface="Arial"/>
              </a:rPr>
              <a:t>: Continuous </a:t>
            </a:r>
            <a:r>
              <a:rPr lang="en-US" sz="1400" dirty="0">
                <a:solidFill>
                  <a:srgbClr val="FF0000"/>
                </a:solidFill>
                <a:latin typeface="Arial"/>
                <a:cs typeface="Arial"/>
              </a:rPr>
              <a:t>system monitoring </a:t>
            </a:r>
            <a:r>
              <a:rPr lang="en-US" sz="1400" dirty="0">
                <a:latin typeface="Arial"/>
                <a:cs typeface="Arial"/>
              </a:rPr>
              <a:t>increases system availability. Monitoring event logs, system alerts, and access logs provide the cybersecurity professional </a:t>
            </a:r>
            <a:r>
              <a:rPr lang="en-US" sz="1400" b="1" dirty="0">
                <a:solidFill>
                  <a:srgbClr val="FF0000"/>
                </a:solidFill>
                <a:latin typeface="Arial"/>
                <a:cs typeface="Arial"/>
              </a:rPr>
              <a:t>with real-time </a:t>
            </a:r>
            <a:r>
              <a:rPr lang="en-US" sz="1400" dirty="0">
                <a:latin typeface="Arial"/>
                <a:cs typeface="Arial"/>
              </a:rPr>
              <a:t>system information. </a:t>
            </a:r>
          </a:p>
          <a:p>
            <a:endParaRPr lang="en-US" sz="1400" dirty="0">
              <a:latin typeface="Arial"/>
              <a:cs typeface="Arial"/>
            </a:endParaRPr>
          </a:p>
          <a:p>
            <a:pPr marL="285750" indent="-285750">
              <a:buFont typeface="Arial"/>
              <a:buChar char="•"/>
            </a:pPr>
            <a:r>
              <a:rPr lang="en-US" sz="1400" b="1" dirty="0">
                <a:latin typeface="Arial"/>
                <a:cs typeface="Arial"/>
              </a:rPr>
              <a:t>Availability testing:</a:t>
            </a:r>
            <a:r>
              <a:rPr lang="en-US" sz="1400" dirty="0">
                <a:latin typeface="Arial"/>
                <a:cs typeface="Arial"/>
              </a:rPr>
              <a:t> All systems should be tested to </a:t>
            </a:r>
            <a:r>
              <a:rPr lang="en-US" sz="1400" dirty="0">
                <a:solidFill>
                  <a:srgbClr val="FF0000"/>
                </a:solidFill>
                <a:latin typeface="Arial"/>
                <a:cs typeface="Arial"/>
              </a:rPr>
              <a:t>find vulnerabilities. </a:t>
            </a:r>
            <a:r>
              <a:rPr lang="en-US" sz="1400" dirty="0">
                <a:latin typeface="Arial"/>
                <a:cs typeface="Arial"/>
              </a:rPr>
              <a:t>Testing can include port scans, vulnerability scans, and penetration tests.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a:t>
            </a:fld>
            <a:endParaRPr lang="en-US"/>
          </a:p>
        </p:txBody>
      </p:sp>
    </p:spTree>
    <p:extLst>
      <p:ext uri="{BB962C8B-B14F-4D97-AF65-F5344CB8AC3E}">
        <p14:creationId xmlns:p14="http://schemas.microsoft.com/office/powerpoint/2010/main" val="325290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The Three Dimensions</a:t>
            </a:r>
            <a:endParaRPr lang="en-US" sz="1600"/>
          </a:p>
        </p:txBody>
      </p:sp>
      <p:sp>
        <p:nvSpPr>
          <p:cNvPr id="3" name="Text 0"/>
          <p:cNvSpPr>
            <a:spLocks noGrp="1"/>
          </p:cNvSpPr>
          <p:nvPr>
            <p:ph type="body" idx="100" hasCustomPrompt="1"/>
          </p:nvPr>
        </p:nvSpPr>
        <p:spPr>
          <a:xfrm>
            <a:off x="0" y="274320"/>
            <a:ext cx="9144000" cy="9144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Lab - The Cybersecurity Sorcery Cube Scatter Quizlet</a:t>
            </a:r>
            <a:endParaRPr lang="en-US" sz="2200"/>
          </a:p>
        </p:txBody>
      </p:sp>
      <p:sp>
        <p:nvSpPr>
          <p:cNvPr id="5" name="Text 2"/>
          <p:cNvSpPr/>
          <p:nvPr/>
        </p:nvSpPr>
        <p:spPr>
          <a:xfrm>
            <a:off x="589359" y="1205373"/>
            <a:ext cx="8229600" cy="609241"/>
          </a:xfrm>
          <a:prstGeom prst="rect">
            <a:avLst/>
          </a:prstGeom>
          <a:noFill/>
          <a:ln/>
        </p:spPr>
        <p:txBody>
          <a:bodyPr wrap="square" lIns="91440" tIns="45720" rIns="91440" bIns="45720" rtlCol="0" anchor="t"/>
          <a:lstStyle/>
          <a:p>
            <a:pPr>
              <a:lnSpc>
                <a:spcPts val="2000"/>
              </a:lnSpc>
            </a:pPr>
            <a:r>
              <a:rPr lang="en-US" sz="1400">
                <a:solidFill>
                  <a:srgbClr val="000000"/>
                </a:solidFill>
                <a:latin typeface="Arial"/>
                <a:cs typeface="Arial"/>
              </a:rPr>
              <a:t>In this lab, you will identify the three dimensions of the Cybersecurity Sorcery Cube and the elements of each dimension.</a:t>
            </a:r>
            <a:endParaRPr lang="en-US">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The Three Dimensions</a:t>
            </a:r>
            <a:endParaRPr lang="en-US" sz="1600"/>
          </a:p>
        </p:txBody>
      </p:sp>
      <p:sp>
        <p:nvSpPr>
          <p:cNvPr id="3" name="Text 0"/>
          <p:cNvSpPr>
            <a:spLocks noGrp="1"/>
          </p:cNvSpPr>
          <p:nvPr>
            <p:ph type="body" idx="100" hasCustomPrompt="1"/>
          </p:nvPr>
        </p:nvSpPr>
        <p:spPr>
          <a:xfrm>
            <a:off x="0" y="274320"/>
            <a:ext cx="9144000" cy="526212"/>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Packet Tracer - File and Data Integrity Checks</a:t>
            </a:r>
            <a:endParaRPr lang="en-US" sz="2200"/>
          </a:p>
        </p:txBody>
      </p:sp>
      <p:sp>
        <p:nvSpPr>
          <p:cNvPr id="5" name="Text 2"/>
          <p:cNvSpPr/>
          <p:nvPr/>
        </p:nvSpPr>
        <p:spPr>
          <a:xfrm>
            <a:off x="455414" y="1193073"/>
            <a:ext cx="8229600" cy="1191524"/>
          </a:xfrm>
          <a:prstGeom prst="rect">
            <a:avLst/>
          </a:prstGeom>
          <a:noFill/>
          <a:ln/>
        </p:spPr>
        <p:txBody>
          <a:bodyPr wrap="square" lIns="91440" tIns="45720" rIns="91440" bIns="45720" rtlCol="0" anchor="t"/>
          <a:lstStyle/>
          <a:p>
            <a:r>
              <a:rPr lang="en-US" sz="1400">
                <a:solidFill>
                  <a:srgbClr val="000000"/>
                </a:solidFill>
                <a:latin typeface="Arial"/>
                <a:cs typeface="Arial"/>
              </a:rPr>
              <a:t>In this Packet Tracer activity, you will meet the following objectives:</a:t>
            </a:r>
            <a:endParaRPr lang="en-US"/>
          </a:p>
          <a:p>
            <a:endParaRPr lang="en-US" sz="1400">
              <a:solidFill>
                <a:srgbClr val="000000"/>
              </a:solidFill>
              <a:latin typeface="Arial"/>
              <a:cs typeface="Arial"/>
            </a:endParaRPr>
          </a:p>
          <a:p>
            <a:pPr marL="742950" lvl="1" indent="-285750">
              <a:buFont typeface="Arial"/>
              <a:buChar char="•"/>
            </a:pPr>
            <a:r>
              <a:rPr lang="en-US" sz="1400">
                <a:solidFill>
                  <a:srgbClr val="000000"/>
                </a:solidFill>
                <a:latin typeface="Arial"/>
                <a:cs typeface="Arial"/>
              </a:rPr>
              <a:t>Part 1: Recover Files after a Cyber Attack</a:t>
            </a:r>
            <a:endParaRPr lang="en-US">
              <a:solidFill>
                <a:srgbClr val="000000"/>
              </a:solidFill>
              <a:latin typeface="Calibri" panose="020F0502020204030204"/>
              <a:cs typeface="Calibri"/>
            </a:endParaRPr>
          </a:p>
          <a:p>
            <a:pPr marL="742950" lvl="1" indent="-285750">
              <a:buFont typeface="Arial"/>
              <a:buChar char="•"/>
            </a:pPr>
            <a:r>
              <a:rPr lang="en-US" sz="1400">
                <a:solidFill>
                  <a:srgbClr val="000000"/>
                </a:solidFill>
                <a:latin typeface="Arial"/>
                <a:cs typeface="Arial"/>
              </a:rPr>
              <a:t>Part 2: Using Hashing to Verify File Integrity</a:t>
            </a:r>
            <a:endParaRPr lang="en-US">
              <a:solidFill>
                <a:srgbClr val="000000"/>
              </a:solidFill>
              <a:latin typeface="Calibri"/>
              <a:cs typeface="Calibri"/>
            </a:endParaRPr>
          </a:p>
          <a:p>
            <a:pPr marL="742950" lvl="1" indent="-285750">
              <a:buFont typeface="Arial"/>
              <a:buChar char="•"/>
            </a:pPr>
            <a:r>
              <a:rPr lang="en-US" sz="1400">
                <a:solidFill>
                  <a:srgbClr val="000000"/>
                </a:solidFill>
                <a:latin typeface="Arial"/>
                <a:cs typeface="Arial"/>
              </a:rPr>
              <a:t>Part 3: Using HMAC to Verify File Integrity</a:t>
            </a:r>
            <a:endParaRPr lang="en-US">
              <a:cs typeface="Calibri"/>
            </a:endParaRPr>
          </a:p>
          <a:p>
            <a:pP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The Three Dimensions</a:t>
            </a:r>
            <a:endParaRPr lang="en-US" sz="1600"/>
          </a:p>
        </p:txBody>
      </p:sp>
      <p:sp>
        <p:nvSpPr>
          <p:cNvPr id="3" name="Text 0"/>
          <p:cNvSpPr>
            <a:spLocks noGrp="1"/>
          </p:cNvSpPr>
          <p:nvPr>
            <p:ph type="body" idx="100" hasCustomPrompt="1"/>
          </p:nvPr>
        </p:nvSpPr>
        <p:spPr>
          <a:xfrm>
            <a:off x="0" y="274320"/>
            <a:ext cx="9144000" cy="505856"/>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Packet Tracer - Explore File and Data Encryption</a:t>
            </a:r>
            <a:endParaRPr lang="en-US" sz="2200"/>
          </a:p>
        </p:txBody>
      </p:sp>
      <p:sp>
        <p:nvSpPr>
          <p:cNvPr id="5" name="Text 2"/>
          <p:cNvSpPr/>
          <p:nvPr/>
        </p:nvSpPr>
        <p:spPr>
          <a:xfrm>
            <a:off x="455414" y="1119783"/>
            <a:ext cx="8229600" cy="2571750"/>
          </a:xfrm>
          <a:prstGeom prst="rect">
            <a:avLst/>
          </a:prstGeom>
          <a:noFill/>
          <a:ln/>
        </p:spPr>
        <p:txBody>
          <a:bodyPr wrap="square" lIns="91440" tIns="45720" rIns="91440" bIns="45720" rtlCol="0" anchor="t"/>
          <a:lstStyle/>
          <a:p>
            <a:r>
              <a:rPr lang="en-US" sz="1400">
                <a:solidFill>
                  <a:srgbClr val="000000"/>
                </a:solidFill>
                <a:latin typeface="Arial"/>
                <a:cs typeface="Arial"/>
              </a:rPr>
              <a:t>In this Packet Tracer activity, you will meet the following objectives:</a:t>
            </a:r>
            <a:endParaRPr lang="en-US"/>
          </a:p>
          <a:p>
            <a:endParaRPr lang="en-US" sz="1400">
              <a:solidFill>
                <a:srgbClr val="000000"/>
              </a:solidFill>
              <a:latin typeface="Arial"/>
              <a:cs typeface="Arial"/>
            </a:endParaRPr>
          </a:p>
          <a:p>
            <a:pPr marL="742950" lvl="1" indent="-285750">
              <a:buFont typeface="Arial"/>
              <a:buChar char="•"/>
            </a:pPr>
            <a:r>
              <a:rPr lang="en-US" sz="1400">
                <a:solidFill>
                  <a:srgbClr val="000000"/>
                </a:solidFill>
                <a:latin typeface="Arial"/>
                <a:cs typeface="Arial"/>
              </a:rPr>
              <a:t>Part 1: Discover the FTP Account Credentials for Mary</a:t>
            </a:r>
            <a:endParaRPr lang="en-US">
              <a:cs typeface="Calibri" panose="020F0502020204030204"/>
            </a:endParaRPr>
          </a:p>
          <a:p>
            <a:pPr marL="742950" lvl="1" indent="-285750">
              <a:buFont typeface="Arial"/>
              <a:buChar char="•"/>
            </a:pPr>
            <a:r>
              <a:rPr lang="en-US" sz="1400">
                <a:solidFill>
                  <a:srgbClr val="000000"/>
                </a:solidFill>
                <a:latin typeface="Arial"/>
                <a:cs typeface="Arial"/>
              </a:rPr>
              <a:t>Part 2: Upload Confidential Data using FTP</a:t>
            </a:r>
            <a:endParaRPr lang="en-US">
              <a:cs typeface="Calibri"/>
            </a:endParaRPr>
          </a:p>
          <a:p>
            <a:pPr marL="742950" lvl="1" indent="-285750">
              <a:buFont typeface="Arial"/>
              <a:buChar char="•"/>
            </a:pPr>
            <a:r>
              <a:rPr lang="en-US" sz="1400">
                <a:solidFill>
                  <a:srgbClr val="000000"/>
                </a:solidFill>
                <a:latin typeface="Arial"/>
                <a:cs typeface="Arial"/>
              </a:rPr>
              <a:t>Part 3: Discover the FTP Account Credentials for Bob</a:t>
            </a:r>
            <a:endParaRPr lang="en-US">
              <a:solidFill>
                <a:srgbClr val="000000"/>
              </a:solidFill>
              <a:latin typeface="Calibri" panose="020F0502020204030204"/>
              <a:cs typeface="Calibri"/>
            </a:endParaRPr>
          </a:p>
          <a:p>
            <a:pPr marL="742950" lvl="1" indent="-285750">
              <a:buFont typeface="Arial"/>
              <a:buChar char="•"/>
            </a:pPr>
            <a:r>
              <a:rPr lang="en-US" sz="1400">
                <a:solidFill>
                  <a:srgbClr val="000000"/>
                </a:solidFill>
                <a:latin typeface="Arial"/>
                <a:cs typeface="Arial"/>
              </a:rPr>
              <a:t>Part 4: Download Confidential Data using FTP</a:t>
            </a:r>
            <a:endParaRPr lang="en-US">
              <a:solidFill>
                <a:srgbClr val="000000"/>
              </a:solidFill>
              <a:latin typeface="Calibri"/>
              <a:cs typeface="Calibri"/>
            </a:endParaRPr>
          </a:p>
          <a:p>
            <a:pPr marL="742950" lvl="1" indent="-285750">
              <a:buFont typeface="Arial"/>
              <a:buChar char="•"/>
            </a:pPr>
            <a:r>
              <a:rPr lang="en-US" sz="1400">
                <a:solidFill>
                  <a:srgbClr val="000000"/>
                </a:solidFill>
                <a:latin typeface="Arial"/>
                <a:cs typeface="Arial"/>
              </a:rPr>
              <a:t>Part 5: Decrypt the Contents of a Sensitive File</a:t>
            </a:r>
            <a:endParaRPr lang="en-US">
              <a:cs typeface="Calibri"/>
            </a:endParaRPr>
          </a:p>
          <a:p>
            <a:pP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sz="4600" dirty="0">
                <a:solidFill>
                  <a:srgbClr val="B1E8FA"/>
                </a:solidFill>
                <a:latin typeface="Arial" pitchFamily="34" charset="0"/>
                <a:ea typeface="Arial" pitchFamily="34" charset="-122"/>
                <a:cs typeface="Arial" pitchFamily="34" charset="-120"/>
              </a:rPr>
              <a:t>10.2 States of Data</a:t>
            </a:r>
            <a:endParaRPr lang="en-US" sz="4600"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States of Data</a:t>
            </a:r>
            <a:endParaRPr lang="en-US" sz="1600"/>
          </a:p>
        </p:txBody>
      </p:sp>
      <p:sp>
        <p:nvSpPr>
          <p:cNvPr id="3" name="Text 0"/>
          <p:cNvSpPr>
            <a:spLocks noGrp="1"/>
          </p:cNvSpPr>
          <p:nvPr>
            <p:ph type="body" idx="100" hasCustomPrompt="1"/>
          </p:nvPr>
        </p:nvSpPr>
        <p:spPr>
          <a:xfrm>
            <a:off x="0" y="274320"/>
            <a:ext cx="9144000" cy="440862"/>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Data at Rest</a:t>
            </a:r>
            <a:endParaRPr lang="en-US" sz="2200"/>
          </a:p>
        </p:txBody>
      </p:sp>
      <p:sp>
        <p:nvSpPr>
          <p:cNvPr id="5" name="Text 2"/>
          <p:cNvSpPr/>
          <p:nvPr/>
        </p:nvSpPr>
        <p:spPr>
          <a:xfrm>
            <a:off x="121140" y="729403"/>
            <a:ext cx="8229600" cy="555327"/>
          </a:xfrm>
          <a:prstGeom prst="rect">
            <a:avLst/>
          </a:prstGeom>
          <a:noFill/>
          <a:ln/>
        </p:spPr>
        <p:txBody>
          <a:bodyPr wrap="square" lIns="91440" tIns="45720" rIns="91440" bIns="45720" rtlCol="0" anchor="t"/>
          <a:lstStyle/>
          <a:p>
            <a:pPr marL="285750" indent="-285750">
              <a:buFont typeface="Arial"/>
              <a:buChar char="•"/>
            </a:pPr>
            <a:r>
              <a:rPr lang="en-US" sz="1400">
                <a:latin typeface="Arial"/>
                <a:ea typeface="+mn-lt"/>
                <a:cs typeface="+mn-lt"/>
              </a:rPr>
              <a:t>Data that is not in transit or in-process is considered data at rest.</a:t>
            </a:r>
            <a:endParaRPr lang="en-US">
              <a:latin typeface="Arial"/>
              <a:ea typeface="+mn-lt"/>
              <a:cs typeface="Arial"/>
            </a:endParaRPr>
          </a:p>
          <a:p>
            <a:pPr marL="285750" indent="-285750">
              <a:buFont typeface="Arial"/>
              <a:buChar char="•"/>
            </a:pPr>
            <a:r>
              <a:rPr lang="en-US" sz="1400">
                <a:latin typeface="Arial"/>
                <a:ea typeface="+mn-lt"/>
                <a:cs typeface="+mn-lt"/>
              </a:rPr>
              <a:t>If you have data that you need to store and will want to access later, some storage options exist:</a:t>
            </a:r>
            <a:endParaRPr lang="en-US">
              <a:latin typeface="Arial"/>
              <a:cs typeface="Arial"/>
            </a:endParaRPr>
          </a:p>
          <a:p>
            <a:pPr marL="285750" indent="-285750">
              <a:buFont typeface="Arial"/>
              <a:buChar char="•"/>
            </a:pPr>
            <a:endParaRPr lang="en-US" sz="1400">
              <a:latin typeface="Arial"/>
              <a:cs typeface="Arial"/>
            </a:endParaRPr>
          </a:p>
        </p:txBody>
      </p:sp>
      <p:graphicFrame>
        <p:nvGraphicFramePr>
          <p:cNvPr id="4" name="Tabela 5">
            <a:extLst>
              <a:ext uri="{FF2B5EF4-FFF2-40B4-BE49-F238E27FC236}">
                <a16:creationId xmlns:a16="http://schemas.microsoft.com/office/drawing/2014/main" id="{1AD3C29F-41C0-9869-D3D6-5C93E373967B}"/>
              </a:ext>
            </a:extLst>
          </p:cNvPr>
          <p:cNvGraphicFramePr>
            <a:graphicFrameLocks noGrp="1"/>
          </p:cNvGraphicFramePr>
          <p:nvPr>
            <p:extLst>
              <p:ext uri="{D42A27DB-BD31-4B8C-83A1-F6EECF244321}">
                <p14:modId xmlns:p14="http://schemas.microsoft.com/office/powerpoint/2010/main" val="129447587"/>
              </p:ext>
            </p:extLst>
          </p:nvPr>
        </p:nvGraphicFramePr>
        <p:xfrm>
          <a:off x="118613" y="1353648"/>
          <a:ext cx="8895661" cy="3168019"/>
        </p:xfrm>
        <a:graphic>
          <a:graphicData uri="http://schemas.openxmlformats.org/drawingml/2006/table">
            <a:tbl>
              <a:tblPr firstRow="1" bandRow="1">
                <a:tableStyleId>{5C22544A-7EE6-4342-B048-85BDC9FD1C3A}</a:tableStyleId>
              </a:tblPr>
              <a:tblGrid>
                <a:gridCol w="2593675">
                  <a:extLst>
                    <a:ext uri="{9D8B030D-6E8A-4147-A177-3AD203B41FA5}">
                      <a16:colId xmlns:a16="http://schemas.microsoft.com/office/drawing/2014/main" val="2606168220"/>
                    </a:ext>
                  </a:extLst>
                </a:gridCol>
                <a:gridCol w="6301986">
                  <a:extLst>
                    <a:ext uri="{9D8B030D-6E8A-4147-A177-3AD203B41FA5}">
                      <a16:colId xmlns:a16="http://schemas.microsoft.com/office/drawing/2014/main" val="2715673851"/>
                    </a:ext>
                  </a:extLst>
                </a:gridCol>
              </a:tblGrid>
              <a:tr h="510971">
                <a:tc>
                  <a:txBody>
                    <a:bodyPr/>
                    <a:lstStyle/>
                    <a:p>
                      <a:r>
                        <a:rPr lang="en-US" sz="1200" b="0" kern="1200" noProof="0">
                          <a:solidFill>
                            <a:schemeClr val="tx1"/>
                          </a:solidFill>
                          <a:latin typeface="Arial"/>
                          <a:ea typeface="+mn-lt"/>
                          <a:cs typeface="+mn-lt"/>
                        </a:rPr>
                        <a:t>Direct-attached storage (DAS)</a:t>
                      </a:r>
                    </a:p>
                  </a:txBody>
                  <a:tcPr anchor="ctr">
                    <a:solidFill>
                      <a:srgbClr val="CFD5EA"/>
                    </a:solidFill>
                  </a:tcPr>
                </a:tc>
                <a:tc>
                  <a:txBody>
                    <a:bodyPr/>
                    <a:lstStyle/>
                    <a:p>
                      <a:pPr lvl="0">
                        <a:buNone/>
                      </a:pPr>
                      <a:r>
                        <a:rPr lang="en-US" sz="1200" b="0" kern="1200" noProof="0" dirty="0">
                          <a:solidFill>
                            <a:schemeClr val="tx1"/>
                          </a:solidFill>
                          <a:latin typeface="Arial"/>
                          <a:ea typeface="+mn-lt"/>
                          <a:cs typeface="+mn-lt"/>
                        </a:rPr>
                        <a:t>It is connected to a computer. By default, systems are not set up to share direct-attached storage with other computers on their network.</a:t>
                      </a:r>
                    </a:p>
                  </a:txBody>
                  <a:tcPr>
                    <a:solidFill>
                      <a:srgbClr val="CFD5EA"/>
                    </a:solidFill>
                  </a:tcPr>
                </a:tc>
                <a:extLst>
                  <a:ext uri="{0D108BD9-81ED-4DB2-BD59-A6C34878D82A}">
                    <a16:rowId xmlns:a16="http://schemas.microsoft.com/office/drawing/2014/main" val="3356161644"/>
                  </a:ext>
                </a:extLst>
              </a:tr>
              <a:tr h="715359">
                <a:tc>
                  <a:txBody>
                    <a:bodyPr/>
                    <a:lstStyle/>
                    <a:p>
                      <a:pPr lvl="0">
                        <a:buNone/>
                      </a:pPr>
                      <a:r>
                        <a:rPr lang="en-US" sz="1200" b="1" kern="1200" noProof="0" dirty="0">
                          <a:solidFill>
                            <a:schemeClr val="tx1"/>
                          </a:solidFill>
                          <a:latin typeface="Arial"/>
                          <a:ea typeface="+mn-lt"/>
                          <a:cs typeface="+mn-lt"/>
                        </a:rPr>
                        <a:t>Redundant array of independent disks (RAID)</a:t>
                      </a:r>
                    </a:p>
                  </a:txBody>
                  <a:tcPr anchor="ctr">
                    <a:solidFill>
                      <a:srgbClr val="E9EBF5"/>
                    </a:solidFill>
                  </a:tcPr>
                </a:tc>
                <a:tc>
                  <a:txBody>
                    <a:bodyPr/>
                    <a:lstStyle/>
                    <a:p>
                      <a:pPr lvl="0">
                        <a:buNone/>
                      </a:pPr>
                      <a:r>
                        <a:rPr lang="en-US" sz="1200" b="0" i="0" u="none" strike="noStrike" kern="1200" noProof="0">
                          <a:latin typeface="Arial"/>
                        </a:rPr>
                        <a:t>It uses multiple hard drives in an array, combining multiple disks so that the operating system sees them as a single disk. RAID provides improved performance and fault tolerance. </a:t>
                      </a:r>
                      <a:endParaRPr lang="pt-BR" sz="1200">
                        <a:latin typeface="Arial"/>
                      </a:endParaRPr>
                    </a:p>
                  </a:txBody>
                  <a:tcPr>
                    <a:solidFill>
                      <a:srgbClr val="E9EBF5"/>
                    </a:solidFill>
                  </a:tcPr>
                </a:tc>
                <a:extLst>
                  <a:ext uri="{0D108BD9-81ED-4DB2-BD59-A6C34878D82A}">
                    <a16:rowId xmlns:a16="http://schemas.microsoft.com/office/drawing/2014/main" val="3870190068"/>
                  </a:ext>
                </a:extLst>
              </a:tr>
              <a:tr h="715359">
                <a:tc>
                  <a:txBody>
                    <a:bodyPr/>
                    <a:lstStyle/>
                    <a:p>
                      <a:r>
                        <a:rPr lang="en-US" sz="1200" kern="1200" noProof="0">
                          <a:solidFill>
                            <a:schemeClr val="tx1"/>
                          </a:solidFill>
                          <a:latin typeface="Arial"/>
                          <a:ea typeface="+mn-lt"/>
                          <a:cs typeface="+mn-lt"/>
                        </a:rPr>
                        <a:t>Network attached storage (NAS) device</a:t>
                      </a:r>
                    </a:p>
                  </a:txBody>
                  <a:tcPr anchor="ctr">
                    <a:solidFill>
                      <a:srgbClr val="CFD5EA"/>
                    </a:solidFill>
                  </a:tcPr>
                </a:tc>
                <a:tc>
                  <a:txBody>
                    <a:bodyPr/>
                    <a:lstStyle/>
                    <a:p>
                      <a:pPr lvl="0">
                        <a:buNone/>
                      </a:pPr>
                      <a:r>
                        <a:rPr lang="en-US" sz="1200" kern="1200" noProof="0">
                          <a:solidFill>
                            <a:schemeClr val="tx1"/>
                          </a:solidFill>
                          <a:latin typeface="Arial"/>
                          <a:ea typeface="+mn-lt"/>
                          <a:cs typeface="+mn-lt"/>
                        </a:rPr>
                        <a:t>It is connected to a network that allows storage and retrieval of data from a centralized location by authorized network users. NAS devices are flexible and scalable, meaning that their capacity can be increased as needed.</a:t>
                      </a:r>
                    </a:p>
                  </a:txBody>
                  <a:tcPr>
                    <a:solidFill>
                      <a:srgbClr val="CFD5EA"/>
                    </a:solidFill>
                  </a:tcPr>
                </a:tc>
                <a:extLst>
                  <a:ext uri="{0D108BD9-81ED-4DB2-BD59-A6C34878D82A}">
                    <a16:rowId xmlns:a16="http://schemas.microsoft.com/office/drawing/2014/main" val="32374999"/>
                  </a:ext>
                </a:extLst>
              </a:tr>
              <a:tr h="715359">
                <a:tc>
                  <a:txBody>
                    <a:bodyPr/>
                    <a:lstStyle/>
                    <a:p>
                      <a:pPr lvl="0">
                        <a:buNone/>
                      </a:pPr>
                      <a:r>
                        <a:rPr lang="en-US" sz="1200" b="1" kern="1200" noProof="0" dirty="0">
                          <a:solidFill>
                            <a:schemeClr val="tx1"/>
                          </a:solidFill>
                          <a:latin typeface="Arial"/>
                          <a:ea typeface="+mn-lt"/>
                          <a:cs typeface="+mn-lt"/>
                        </a:rPr>
                        <a:t>Storage area Network (SAN)</a:t>
                      </a:r>
                    </a:p>
                  </a:txBody>
                  <a:tcPr anchor="ctr">
                    <a:solidFill>
                      <a:srgbClr val="E9EBF5"/>
                    </a:solidFill>
                  </a:tcPr>
                </a:tc>
                <a:tc>
                  <a:txBody>
                    <a:bodyPr/>
                    <a:lstStyle/>
                    <a:p>
                      <a:pPr lvl="0">
                        <a:buNone/>
                      </a:pPr>
                      <a:r>
                        <a:rPr lang="en-US" sz="1200" kern="1200" noProof="0">
                          <a:solidFill>
                            <a:schemeClr val="tx1"/>
                          </a:solidFill>
                          <a:latin typeface="Arial"/>
                          <a:ea typeface="+mn-lt"/>
                          <a:cs typeface="+mn-lt"/>
                        </a:rPr>
                        <a:t>It is a network-based storage system. SAN systems connect to the network using high-speed interfaces, which allows for improved performance and the ability to connect multiple servers to a centralized disk storage repository.</a:t>
                      </a:r>
                    </a:p>
                  </a:txBody>
                  <a:tcPr>
                    <a:solidFill>
                      <a:srgbClr val="E9EBF5"/>
                    </a:solidFill>
                  </a:tcPr>
                </a:tc>
                <a:extLst>
                  <a:ext uri="{0D108BD9-81ED-4DB2-BD59-A6C34878D82A}">
                    <a16:rowId xmlns:a16="http://schemas.microsoft.com/office/drawing/2014/main" val="195144843"/>
                  </a:ext>
                </a:extLst>
              </a:tr>
              <a:tr h="510971">
                <a:tc>
                  <a:txBody>
                    <a:bodyPr/>
                    <a:lstStyle/>
                    <a:p>
                      <a:pPr lvl="0">
                        <a:buNone/>
                      </a:pPr>
                      <a:r>
                        <a:rPr lang="en-US" sz="1200" b="1" kern="1200" noProof="0" dirty="0">
                          <a:solidFill>
                            <a:schemeClr val="tx1"/>
                          </a:solidFill>
                          <a:latin typeface="Arial"/>
                          <a:ea typeface="+mn-lt"/>
                          <a:cs typeface="+mn-lt"/>
                        </a:rPr>
                        <a:t>Cloud Storage</a:t>
                      </a:r>
                    </a:p>
                  </a:txBody>
                  <a:tcPr anchor="ctr">
                    <a:solidFill>
                      <a:srgbClr val="CFD5EA"/>
                    </a:solidFill>
                  </a:tcPr>
                </a:tc>
                <a:tc>
                  <a:txBody>
                    <a:bodyPr/>
                    <a:lstStyle/>
                    <a:p>
                      <a:pPr lvl="0">
                        <a:buNone/>
                      </a:pPr>
                      <a:r>
                        <a:rPr lang="en-US" sz="1200" kern="1200" noProof="0" dirty="0">
                          <a:solidFill>
                            <a:schemeClr val="tx1"/>
                          </a:solidFill>
                          <a:latin typeface="Arial"/>
                          <a:ea typeface="+mn-lt"/>
                          <a:cs typeface="+mn-lt"/>
                        </a:rPr>
                        <a:t>A remote storage that uses space on a data center provider and is accessible from any computer with Internet access, usually upon subscription. </a:t>
                      </a:r>
                    </a:p>
                  </a:txBody>
                  <a:tcPr>
                    <a:solidFill>
                      <a:srgbClr val="CFD5EA"/>
                    </a:solidFill>
                  </a:tcPr>
                </a:tc>
                <a:extLst>
                  <a:ext uri="{0D108BD9-81ED-4DB2-BD59-A6C34878D82A}">
                    <a16:rowId xmlns:a16="http://schemas.microsoft.com/office/drawing/2014/main" val="420194238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15</a:t>
            </a:fld>
            <a:endParaRPr lang="en-US"/>
          </a:p>
        </p:txBody>
      </p:sp>
    </p:spTree>
    <p:extLst>
      <p:ext uri="{BB962C8B-B14F-4D97-AF65-F5344CB8AC3E}">
        <p14:creationId xmlns:p14="http://schemas.microsoft.com/office/powerpoint/2010/main" val="242684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States of Data</a:t>
            </a:r>
            <a:endParaRPr lang="en-US" sz="1600"/>
          </a:p>
        </p:txBody>
      </p:sp>
      <p:sp>
        <p:nvSpPr>
          <p:cNvPr id="3" name="Text 0"/>
          <p:cNvSpPr>
            <a:spLocks noGrp="1"/>
          </p:cNvSpPr>
          <p:nvPr>
            <p:ph type="body" idx="100" hasCustomPrompt="1"/>
          </p:nvPr>
        </p:nvSpPr>
        <p:spPr>
          <a:xfrm>
            <a:off x="0" y="274320"/>
            <a:ext cx="9144000" cy="504646"/>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Challenges of Protecting Stored Data</a:t>
            </a:r>
            <a:endParaRPr lang="en-US" sz="2200"/>
          </a:p>
        </p:txBody>
      </p:sp>
      <p:sp>
        <p:nvSpPr>
          <p:cNvPr id="5" name="Text 2"/>
          <p:cNvSpPr/>
          <p:nvPr/>
        </p:nvSpPr>
        <p:spPr>
          <a:xfrm>
            <a:off x="299326" y="851274"/>
            <a:ext cx="8229600" cy="3628485"/>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dirty="0">
                <a:solidFill>
                  <a:srgbClr val="000000"/>
                </a:solidFill>
                <a:latin typeface="Arial"/>
                <a:cs typeface="Arial"/>
              </a:rPr>
              <a:t>To improve data storage protection, organizations can automate and centralize data backups.</a:t>
            </a:r>
            <a:endParaRPr lang="en-US" dirty="0">
              <a:latin typeface="Calibri" panose="020F0502020204030204"/>
              <a:cs typeface="Calibri" panose="020F0502020204030204"/>
            </a:endParaRPr>
          </a:p>
          <a:p>
            <a:pPr marL="285750" indent="-285750">
              <a:lnSpc>
                <a:spcPts val="2000"/>
              </a:lnSpc>
              <a:buFont typeface="Arial"/>
              <a:buChar char="•"/>
            </a:pPr>
            <a:endParaRPr lang="en-US" sz="1400" dirty="0">
              <a:latin typeface="Arial"/>
              <a:cs typeface="Arial"/>
            </a:endParaRPr>
          </a:p>
          <a:p>
            <a:pPr>
              <a:lnSpc>
                <a:spcPts val="2000"/>
              </a:lnSpc>
            </a:pPr>
            <a:r>
              <a:rPr lang="en-US" sz="1400" b="1" dirty="0">
                <a:latin typeface="Arial"/>
                <a:cs typeface="Arial"/>
              </a:rPr>
              <a:t>Direct-attached storage</a:t>
            </a:r>
          </a:p>
          <a:p>
            <a:pPr marL="285750" indent="-285750">
              <a:lnSpc>
                <a:spcPts val="2000"/>
              </a:lnSpc>
              <a:buFont typeface="Arial"/>
              <a:buChar char="•"/>
            </a:pPr>
            <a:r>
              <a:rPr lang="en-US" sz="1400" dirty="0">
                <a:latin typeface="Arial"/>
                <a:cs typeface="Arial"/>
              </a:rPr>
              <a:t>It can be one of the most difficult types of data storage to manage and control. </a:t>
            </a:r>
            <a:endParaRPr lang="en-US" dirty="0">
              <a:latin typeface="Calibri" panose="020F0502020204030204"/>
              <a:cs typeface="Calibri" panose="020F0502020204030204"/>
            </a:endParaRPr>
          </a:p>
          <a:p>
            <a:pPr marL="285750" indent="-285750">
              <a:lnSpc>
                <a:spcPts val="2000"/>
              </a:lnSpc>
              <a:buFont typeface="Arial"/>
              <a:buChar char="•"/>
            </a:pPr>
            <a:r>
              <a:rPr lang="en-US" sz="1400" dirty="0">
                <a:latin typeface="Arial"/>
                <a:cs typeface="Arial"/>
              </a:rPr>
              <a:t>It is vulnerable to malicious attacks on the local host.</a:t>
            </a:r>
            <a:endParaRPr lang="en-US" dirty="0">
              <a:latin typeface="Calibri" panose="020F0502020204030204"/>
              <a:cs typeface="Calibri" panose="020F0502020204030204"/>
            </a:endParaRPr>
          </a:p>
          <a:p>
            <a:pPr>
              <a:lnSpc>
                <a:spcPts val="2000"/>
              </a:lnSpc>
            </a:pPr>
            <a:endParaRPr lang="en-US" sz="1400" b="1" dirty="0">
              <a:latin typeface="Arial"/>
              <a:cs typeface="Arial"/>
            </a:endParaRPr>
          </a:p>
          <a:p>
            <a:pPr>
              <a:lnSpc>
                <a:spcPts val="2000"/>
              </a:lnSpc>
            </a:pPr>
            <a:r>
              <a:rPr lang="en-US" sz="1400" b="1" dirty="0">
                <a:latin typeface="Arial"/>
                <a:cs typeface="Arial"/>
              </a:rPr>
              <a:t>Data at rest</a:t>
            </a:r>
          </a:p>
          <a:p>
            <a:pPr marL="285750" indent="-285750">
              <a:lnSpc>
                <a:spcPts val="2000"/>
              </a:lnSpc>
              <a:buFont typeface="Arial"/>
              <a:buChar char="•"/>
            </a:pPr>
            <a:r>
              <a:rPr lang="en-US" sz="1400" dirty="0">
                <a:latin typeface="Arial"/>
                <a:cs typeface="Arial"/>
              </a:rPr>
              <a:t>It also includes </a:t>
            </a:r>
            <a:r>
              <a:rPr lang="en-US" sz="1400" dirty="0">
                <a:solidFill>
                  <a:srgbClr val="FF0000"/>
                </a:solidFill>
                <a:latin typeface="Arial"/>
                <a:cs typeface="Arial"/>
              </a:rPr>
              <a:t>backup data </a:t>
            </a:r>
            <a:r>
              <a:rPr lang="en-US" sz="1400" dirty="0">
                <a:latin typeface="Arial"/>
                <a:cs typeface="Arial"/>
              </a:rPr>
              <a:t>(when it is not being written or in transit).</a:t>
            </a:r>
          </a:p>
          <a:p>
            <a:pPr marL="285750" indent="-285750">
              <a:lnSpc>
                <a:spcPts val="2000"/>
              </a:lnSpc>
              <a:buFont typeface="Arial"/>
              <a:buChar char="•"/>
            </a:pPr>
            <a:r>
              <a:rPr lang="en-US" sz="1400" dirty="0">
                <a:latin typeface="Arial"/>
                <a:cs typeface="Arial"/>
              </a:rPr>
              <a:t>To boost security and decrease data loss, organizations should limit the types of data stored on direct-attached storage devices.</a:t>
            </a:r>
            <a:endParaRPr lang="en-US" dirty="0">
              <a:cs typeface="Calibri" panose="020F0502020204030204"/>
            </a:endParaRPr>
          </a:p>
          <a:p>
            <a:pPr marL="285750" indent="-285750">
              <a:lnSpc>
                <a:spcPts val="2000"/>
              </a:lnSpc>
              <a:buFont typeface="Arial"/>
              <a:buChar char="•"/>
            </a:pPr>
            <a:endParaRPr lang="en-US" sz="1400" dirty="0">
              <a:latin typeface="Arial"/>
              <a:cs typeface="Arial"/>
            </a:endParaRPr>
          </a:p>
          <a:p>
            <a:pPr>
              <a:lnSpc>
                <a:spcPts val="2000"/>
              </a:lnSpc>
            </a:pPr>
            <a:r>
              <a:rPr lang="en-US" sz="1400" b="1" dirty="0">
                <a:latin typeface="Arial"/>
                <a:cs typeface="Arial"/>
              </a:rPr>
              <a:t>Network storage systems</a:t>
            </a:r>
          </a:p>
          <a:p>
            <a:pPr marL="285750" indent="-285750">
              <a:lnSpc>
                <a:spcPts val="2000"/>
              </a:lnSpc>
              <a:buFont typeface="Arial"/>
              <a:buChar char="•"/>
            </a:pPr>
            <a:r>
              <a:rPr lang="en-US" sz="1400" dirty="0">
                <a:latin typeface="Arial"/>
                <a:cs typeface="Arial"/>
              </a:rPr>
              <a:t>It offers a more secure option. </a:t>
            </a:r>
            <a:endParaRPr lang="en-US" dirty="0">
              <a:latin typeface="Calibri" panose="020F0502020204030204"/>
              <a:cs typeface="Calibri" panose="020F0502020204030204"/>
            </a:endParaRPr>
          </a:p>
          <a:p>
            <a:pPr marL="285750" indent="-285750">
              <a:lnSpc>
                <a:spcPts val="2000"/>
              </a:lnSpc>
              <a:buFont typeface="Arial"/>
              <a:buChar char="•"/>
            </a:pPr>
            <a:r>
              <a:rPr lang="en-US" sz="1400" dirty="0">
                <a:latin typeface="Arial"/>
                <a:cs typeface="Arial"/>
              </a:rPr>
              <a:t>It includes RAID, SAN, and NAS providing greater </a:t>
            </a:r>
            <a:r>
              <a:rPr lang="en-US" sz="1400" dirty="0">
                <a:solidFill>
                  <a:srgbClr val="FF0000"/>
                </a:solidFill>
                <a:latin typeface="Arial"/>
                <a:cs typeface="Arial"/>
              </a:rPr>
              <a:t>performance and redundancy. </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States of Data</a:t>
            </a:r>
            <a:endParaRPr lang="en-US" sz="1600"/>
          </a:p>
        </p:txBody>
      </p:sp>
      <p:sp>
        <p:nvSpPr>
          <p:cNvPr id="3" name="Text 0"/>
          <p:cNvSpPr>
            <a:spLocks noGrp="1"/>
          </p:cNvSpPr>
          <p:nvPr>
            <p:ph type="body" idx="100" hasCustomPrompt="1"/>
          </p:nvPr>
        </p:nvSpPr>
        <p:spPr>
          <a:xfrm>
            <a:off x="0" y="274320"/>
            <a:ext cx="9144000" cy="504646"/>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Methods of Transmitting Data</a:t>
            </a:r>
            <a:endParaRPr lang="en-US" sz="2200"/>
          </a:p>
        </p:txBody>
      </p:sp>
      <p:sp>
        <p:nvSpPr>
          <p:cNvPr id="5" name="Text 2"/>
          <p:cNvSpPr/>
          <p:nvPr/>
        </p:nvSpPr>
        <p:spPr>
          <a:xfrm>
            <a:off x="131924" y="956690"/>
            <a:ext cx="8229600" cy="3671617"/>
          </a:xfrm>
          <a:prstGeom prst="rect">
            <a:avLst/>
          </a:prstGeom>
          <a:noFill/>
          <a:ln/>
        </p:spPr>
        <p:txBody>
          <a:bodyPr wrap="square" lIns="91440" tIns="45720" rIns="91440" bIns="45720" rtlCol="0" anchor="t"/>
          <a:lstStyle/>
          <a:p>
            <a:pPr marL="285750" indent="-285750">
              <a:buFont typeface="Arial"/>
              <a:buChar char="•"/>
            </a:pPr>
            <a:r>
              <a:rPr lang="en-US" sz="1400">
                <a:solidFill>
                  <a:srgbClr val="000000"/>
                </a:solidFill>
                <a:latin typeface="Arial"/>
                <a:cs typeface="Arial"/>
              </a:rPr>
              <a:t>Data in transit is the data which is being transmitted, not at rest nor in use.</a:t>
            </a:r>
            <a:endParaRPr lang="en-US">
              <a:cs typeface="Calibri" panose="020F0502020204030204"/>
            </a:endParaRPr>
          </a:p>
          <a:p>
            <a:endParaRPr lang="en-US" sz="1400">
              <a:solidFill>
                <a:srgbClr val="000000"/>
              </a:solidFill>
              <a:latin typeface="Arial"/>
              <a:cs typeface="Arial"/>
            </a:endParaRPr>
          </a:p>
          <a:p>
            <a:pPr marL="285750" indent="-285750">
              <a:buFont typeface="Arial"/>
              <a:buChar char="•"/>
            </a:pPr>
            <a:r>
              <a:rPr lang="en-US" sz="1400">
                <a:solidFill>
                  <a:srgbClr val="000000"/>
                </a:solidFill>
                <a:latin typeface="Arial"/>
                <a:cs typeface="Arial"/>
              </a:rPr>
              <a:t>Data transmission involves sending information from one device to another.</a:t>
            </a:r>
          </a:p>
          <a:p>
            <a:endParaRPr lang="en-US" sz="1400">
              <a:solidFill>
                <a:srgbClr val="000000"/>
              </a:solidFill>
              <a:latin typeface="Arial"/>
              <a:cs typeface="Arial"/>
            </a:endParaRPr>
          </a:p>
          <a:p>
            <a:pPr marL="285750" indent="-285750">
              <a:buFont typeface="Arial"/>
              <a:buChar char="•"/>
            </a:pPr>
            <a:r>
              <a:rPr lang="en-US" sz="1400">
                <a:solidFill>
                  <a:srgbClr val="000000"/>
                </a:solidFill>
                <a:latin typeface="Arial"/>
                <a:cs typeface="Arial"/>
              </a:rPr>
              <a:t>There are numerous ways to transmit data between devices:</a:t>
            </a:r>
          </a:p>
          <a:p>
            <a:pPr marL="742950" lvl="1" indent="-285750">
              <a:lnSpc>
                <a:spcPts val="2000"/>
              </a:lnSpc>
              <a:buFont typeface="Arial"/>
              <a:buChar char="•"/>
            </a:pPr>
            <a:r>
              <a:rPr lang="en-US" sz="1400" b="1">
                <a:latin typeface="Arial"/>
                <a:cs typeface="Arial"/>
              </a:rPr>
              <a:t>A sneaker net:</a:t>
            </a:r>
            <a:r>
              <a:rPr lang="en-US" sz="1400">
                <a:latin typeface="Arial"/>
                <a:cs typeface="Arial"/>
              </a:rPr>
              <a:t> It uses removable media to physically move data from one computer to another. </a:t>
            </a:r>
            <a:endParaRPr lang="en-US" sz="1400">
              <a:ea typeface="+mn-lt"/>
              <a:cs typeface="+mn-lt"/>
            </a:endParaRPr>
          </a:p>
          <a:p>
            <a:pPr marL="742950" lvl="1" indent="-285750">
              <a:lnSpc>
                <a:spcPts val="2000"/>
              </a:lnSpc>
              <a:buFont typeface="Arial"/>
              <a:buChar char="•"/>
            </a:pPr>
            <a:endParaRPr lang="en-US" sz="1400">
              <a:ea typeface="+mn-lt"/>
              <a:cs typeface="+mn-lt"/>
            </a:endParaRPr>
          </a:p>
          <a:p>
            <a:pPr marL="742950" lvl="1" indent="-285750">
              <a:lnSpc>
                <a:spcPts val="2000"/>
              </a:lnSpc>
              <a:buFont typeface="Arial"/>
              <a:buChar char="•"/>
            </a:pPr>
            <a:r>
              <a:rPr lang="en-US" sz="1400" b="1">
                <a:latin typeface="Arial"/>
                <a:cs typeface="Arial"/>
              </a:rPr>
              <a:t>Wired networks:</a:t>
            </a:r>
            <a:r>
              <a:rPr lang="en-US" sz="1400">
                <a:latin typeface="Arial"/>
                <a:cs typeface="Arial"/>
              </a:rPr>
              <a:t> It includes copper and fiber optic media and can serve a LAN or span great distances in wide area networks (WAN).</a:t>
            </a:r>
            <a:endParaRPr lang="en-US" sz="1400">
              <a:ea typeface="+mn-lt"/>
              <a:cs typeface="+mn-lt"/>
            </a:endParaRPr>
          </a:p>
          <a:p>
            <a:pPr marL="742950" lvl="1" indent="-285750">
              <a:lnSpc>
                <a:spcPts val="2000"/>
              </a:lnSpc>
              <a:buFont typeface="Arial"/>
              <a:buChar char="•"/>
            </a:pPr>
            <a:endParaRPr lang="en-US" sz="1400">
              <a:ea typeface="+mn-lt"/>
              <a:cs typeface="+mn-lt"/>
            </a:endParaRPr>
          </a:p>
          <a:p>
            <a:pPr marL="742950" lvl="1" indent="-285750">
              <a:lnSpc>
                <a:spcPts val="2000"/>
              </a:lnSpc>
              <a:buFont typeface="Arial"/>
              <a:buChar char="•"/>
            </a:pPr>
            <a:r>
              <a:rPr lang="en-US" sz="1400" b="1">
                <a:latin typeface="Arial"/>
                <a:cs typeface="Arial"/>
              </a:rPr>
              <a:t>Wireless networks:</a:t>
            </a:r>
            <a:r>
              <a:rPr lang="en-US" sz="1400">
                <a:latin typeface="Arial"/>
                <a:cs typeface="Arial"/>
              </a:rPr>
              <a:t> It uses radio waves to transmit data. It increases the number of guest users with mobile devices on small office home office (SOHO) and enterprise networks. </a:t>
            </a:r>
            <a:endParaRPr lang="en-US" sz="1400">
              <a:ea typeface="+mn-lt"/>
              <a:cs typeface="+mn-lt"/>
            </a:endParaRPr>
          </a:p>
          <a:p>
            <a:pPr marL="285750" indent="-285750">
              <a:buFont typeface="Arial"/>
              <a:buChar char="•"/>
            </a:pPr>
            <a:endParaRPr lang="en-US" sz="1400">
              <a:latin typeface="Arial"/>
              <a:cs typeface="Arial"/>
            </a:endParaRPr>
          </a:p>
          <a:p>
            <a:pP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States of Data</a:t>
            </a:r>
            <a:endParaRPr lang="en-US" sz="1600"/>
          </a:p>
        </p:txBody>
      </p:sp>
      <p:sp>
        <p:nvSpPr>
          <p:cNvPr id="3" name="Text 0"/>
          <p:cNvSpPr>
            <a:spLocks noGrp="1"/>
          </p:cNvSpPr>
          <p:nvPr>
            <p:ph type="body" idx="100" hasCustomPrompt="1"/>
          </p:nvPr>
        </p:nvSpPr>
        <p:spPr>
          <a:xfrm>
            <a:off x="0" y="274320"/>
            <a:ext cx="9144000" cy="536995"/>
          </a:xfrm>
          <a:prstGeom prst="rect">
            <a:avLst/>
          </a:prstGeom>
          <a:noFill/>
          <a:ln/>
        </p:spPr>
        <p:txBody>
          <a:bodyPr wrap="square" lIns="91440" tIns="45720" rIns="91440" bIns="45720" rtlCol="0" anchor="t"/>
          <a:lstStyle/>
          <a:p>
            <a:r>
              <a:rPr lang="en-US" sz="2200">
                <a:solidFill>
                  <a:srgbClr val="024C69"/>
                </a:solidFill>
                <a:latin typeface="Arial"/>
                <a:cs typeface="Arial"/>
              </a:rPr>
              <a:t>Methods of Transmitting Data</a:t>
            </a:r>
            <a:r>
              <a:rPr lang="en-US">
                <a:latin typeface="Arial"/>
                <a:cs typeface="Arial"/>
              </a:rPr>
              <a:t> (Cont.)</a:t>
            </a:r>
            <a:endParaRPr lang="en-US" sz="2200"/>
          </a:p>
        </p:txBody>
      </p:sp>
      <p:sp>
        <p:nvSpPr>
          <p:cNvPr id="5" name="Text 2"/>
          <p:cNvSpPr/>
          <p:nvPr/>
        </p:nvSpPr>
        <p:spPr>
          <a:xfrm>
            <a:off x="218188" y="880366"/>
            <a:ext cx="8229600" cy="2679580"/>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a:latin typeface="Arial"/>
                <a:cs typeface="Arial"/>
              </a:rPr>
              <a:t>Both wired and wireless networks transmit packets. </a:t>
            </a:r>
            <a:endParaRPr lang="en-US">
              <a:latin typeface="Calibri" panose="020F0502020204030204"/>
              <a:cs typeface="Calibri" panose="020F0502020204030204"/>
            </a:endParaRPr>
          </a:p>
          <a:p>
            <a:pPr marL="285750" indent="-285750">
              <a:lnSpc>
                <a:spcPts val="2000"/>
              </a:lnSpc>
              <a:buFont typeface="Arial"/>
              <a:buChar char="•"/>
            </a:pPr>
            <a:endParaRPr lang="en-US" sz="1400">
              <a:latin typeface="Arial"/>
              <a:cs typeface="Arial"/>
            </a:endParaRPr>
          </a:p>
          <a:p>
            <a:pPr marL="285750" indent="-285750">
              <a:lnSpc>
                <a:spcPts val="2000"/>
              </a:lnSpc>
              <a:buFont typeface="Arial"/>
              <a:buChar char="•"/>
            </a:pPr>
            <a:r>
              <a:rPr lang="en-US" sz="1400">
                <a:latin typeface="Arial"/>
                <a:cs typeface="Arial"/>
              </a:rPr>
              <a:t>Packet refers to a unit of data that travels between a source and a destination on the network. </a:t>
            </a:r>
            <a:endParaRPr lang="en-US">
              <a:latin typeface="Calibri" panose="020F0502020204030204"/>
              <a:cs typeface="Calibri" panose="020F0502020204030204"/>
            </a:endParaRPr>
          </a:p>
          <a:p>
            <a:pPr marL="285750" indent="-285750">
              <a:lnSpc>
                <a:spcPts val="2000"/>
              </a:lnSpc>
              <a:buFont typeface="Arial"/>
              <a:buChar char="•"/>
            </a:pPr>
            <a:endParaRPr lang="en-US" sz="1400">
              <a:latin typeface="Arial"/>
              <a:cs typeface="Arial"/>
            </a:endParaRPr>
          </a:p>
          <a:p>
            <a:pPr marL="285750" indent="-285750">
              <a:lnSpc>
                <a:spcPts val="2000"/>
              </a:lnSpc>
              <a:buFont typeface="Arial"/>
              <a:buChar char="•"/>
            </a:pPr>
            <a:r>
              <a:rPr lang="en-US" sz="1400">
                <a:latin typeface="Arial"/>
                <a:cs typeface="Arial"/>
              </a:rPr>
              <a:t>Standard protocols such as the IP and HTTP define the structure and format of data packets.</a:t>
            </a:r>
            <a:endParaRPr lang="en-US">
              <a:latin typeface="Calibri" panose="020F0502020204030204"/>
              <a:cs typeface="Calibri" panose="020F0502020204030204"/>
            </a:endParaRPr>
          </a:p>
          <a:p>
            <a:pPr marL="285750" indent="-285750">
              <a:lnSpc>
                <a:spcPts val="2000"/>
              </a:lnSpc>
              <a:buFont typeface="Arial"/>
              <a:buChar char="•"/>
            </a:pPr>
            <a:endParaRPr lang="en-US" sz="1400">
              <a:latin typeface="Arial"/>
              <a:cs typeface="Arial"/>
            </a:endParaRPr>
          </a:p>
          <a:p>
            <a:pPr marL="285750" indent="-285750">
              <a:lnSpc>
                <a:spcPts val="2000"/>
              </a:lnSpc>
              <a:buFont typeface="Arial"/>
              <a:buChar char="•"/>
            </a:pPr>
            <a:r>
              <a:rPr lang="en-US" sz="1400">
                <a:latin typeface="Arial"/>
                <a:cs typeface="Arial"/>
              </a:rPr>
              <a:t>These standards are open source and fully available to the public. </a:t>
            </a:r>
            <a:endParaRPr lang="en-US">
              <a:latin typeface="Calibri" panose="020F0502020204030204"/>
              <a:cs typeface="Calibri"/>
            </a:endParaRPr>
          </a:p>
          <a:p>
            <a:pPr>
              <a:lnSpc>
                <a:spcPts val="2000"/>
              </a:lnSpc>
            </a:pPr>
            <a:endParaRPr lang="en-US" sz="1400">
              <a:latin typeface="Arial"/>
              <a:cs typeface="Arial"/>
            </a:endParaRPr>
          </a:p>
          <a:p>
            <a:pPr marL="285750" indent="-285750">
              <a:lnSpc>
                <a:spcPts val="2000"/>
              </a:lnSpc>
              <a:buFont typeface="Arial"/>
              <a:buChar char="•"/>
            </a:pPr>
            <a:r>
              <a:rPr lang="en-US" sz="1400">
                <a:latin typeface="Arial"/>
                <a:cs typeface="Arial"/>
              </a:rPr>
              <a:t>Protecting the confidentiality, integrity, and availability of transmitted data is one of the most important responsibilities of a cybersecurity professional.</a:t>
            </a:r>
            <a:endParaRPr lang="en-US">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18</a:t>
            </a:fld>
            <a:endParaRPr lang="en-US"/>
          </a:p>
        </p:txBody>
      </p:sp>
    </p:spTree>
    <p:extLst>
      <p:ext uri="{BB962C8B-B14F-4D97-AF65-F5344CB8AC3E}">
        <p14:creationId xmlns:p14="http://schemas.microsoft.com/office/powerpoint/2010/main" val="409736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States of Data</a:t>
            </a:r>
            <a:endParaRPr lang="en-US" sz="1600"/>
          </a:p>
        </p:txBody>
      </p:sp>
      <p:sp>
        <p:nvSpPr>
          <p:cNvPr id="3" name="Text 0"/>
          <p:cNvSpPr>
            <a:spLocks noGrp="1"/>
          </p:cNvSpPr>
          <p:nvPr>
            <p:ph type="body" idx="100" hasCustomPrompt="1"/>
          </p:nvPr>
        </p:nvSpPr>
        <p:spPr>
          <a:xfrm>
            <a:off x="0" y="274320"/>
            <a:ext cx="9144000" cy="505856"/>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Challenges of Data in Transit</a:t>
            </a:r>
            <a:endParaRPr lang="en-US" sz="2200"/>
          </a:p>
        </p:txBody>
      </p:sp>
      <p:sp>
        <p:nvSpPr>
          <p:cNvPr id="5" name="Text 2"/>
          <p:cNvSpPr/>
          <p:nvPr/>
        </p:nvSpPr>
        <p:spPr>
          <a:xfrm>
            <a:off x="239754" y="945065"/>
            <a:ext cx="8229600" cy="112517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000000"/>
                </a:solidFill>
                <a:latin typeface="Arial"/>
                <a:cs typeface="Arial"/>
              </a:rPr>
              <a:t>With the growth in mobile and wireless devices, and the increasing amounts of data collected and stored by organizations, cybersecurity professionals have become responsible for protecting massive amounts of data crossing their network daily.</a:t>
            </a:r>
            <a:endParaRPr lang="en-US" dirty="0">
              <a:cs typeface="Calibri" panose="020F0502020204030204"/>
            </a:endParaRPr>
          </a:p>
          <a:p>
            <a:pPr marL="285750" indent="-285750">
              <a:buFont typeface="Arial"/>
              <a:buChar char="•"/>
            </a:pPr>
            <a:endParaRPr lang="en-US" sz="1400" dirty="0">
              <a:solidFill>
                <a:srgbClr val="000000"/>
              </a:solidFill>
              <a:latin typeface="Arial"/>
              <a:cs typeface="Arial"/>
            </a:endParaRPr>
          </a:p>
          <a:p>
            <a:pPr marL="285750" indent="-285750">
              <a:buFont typeface="Arial"/>
              <a:buChar char="•"/>
            </a:pPr>
            <a:r>
              <a:rPr lang="en-US" sz="1400" dirty="0">
                <a:solidFill>
                  <a:srgbClr val="000000"/>
                </a:solidFill>
                <a:latin typeface="Arial"/>
                <a:cs typeface="Arial"/>
              </a:rPr>
              <a:t>In order to protect this data, </a:t>
            </a:r>
            <a:r>
              <a:rPr lang="en-US" sz="1400" dirty="0">
                <a:solidFill>
                  <a:srgbClr val="FF0000"/>
                </a:solidFill>
                <a:latin typeface="Arial"/>
                <a:cs typeface="Arial"/>
              </a:rPr>
              <a:t>there are several challenges to overcome:</a:t>
            </a:r>
          </a:p>
          <a:p>
            <a:pPr marL="285750" indent="-285750">
              <a:buFont typeface="Arial"/>
              <a:buChar char="•"/>
            </a:pPr>
            <a:endParaRPr lang="en-US" sz="1400" dirty="0">
              <a:solidFill>
                <a:srgbClr val="000000"/>
              </a:solidFill>
              <a:latin typeface="Arial"/>
              <a:cs typeface="Arial"/>
            </a:endParaRPr>
          </a:p>
          <a:p>
            <a:pPr>
              <a:lnSpc>
                <a:spcPts val="2000"/>
              </a:lnSpc>
            </a:pPr>
            <a:endParaRPr lang="en-US" sz="1400" dirty="0">
              <a:latin typeface="Arial"/>
              <a:cs typeface="Arial"/>
            </a:endParaRPr>
          </a:p>
        </p:txBody>
      </p:sp>
      <p:graphicFrame>
        <p:nvGraphicFramePr>
          <p:cNvPr id="4" name="Tabela 5">
            <a:extLst>
              <a:ext uri="{FF2B5EF4-FFF2-40B4-BE49-F238E27FC236}">
                <a16:creationId xmlns:a16="http://schemas.microsoft.com/office/drawing/2014/main" id="{43132271-2C66-5578-C661-99E9B7095DF5}"/>
              </a:ext>
            </a:extLst>
          </p:cNvPr>
          <p:cNvGraphicFramePr>
            <a:graphicFrameLocks noGrp="1"/>
          </p:cNvGraphicFramePr>
          <p:nvPr>
            <p:extLst>
              <p:ext uri="{D42A27DB-BD31-4B8C-83A1-F6EECF244321}">
                <p14:modId xmlns:p14="http://schemas.microsoft.com/office/powerpoint/2010/main" val="694508804"/>
              </p:ext>
            </p:extLst>
          </p:nvPr>
        </p:nvGraphicFramePr>
        <p:xfrm>
          <a:off x="351095" y="2179290"/>
          <a:ext cx="8470832" cy="2258484"/>
        </p:xfrm>
        <a:graphic>
          <a:graphicData uri="http://schemas.openxmlformats.org/drawingml/2006/table">
            <a:tbl>
              <a:tblPr firstRow="1" bandRow="1">
                <a:tableStyleId>{5C22544A-7EE6-4342-B048-85BDC9FD1C3A}</a:tableStyleId>
              </a:tblPr>
              <a:tblGrid>
                <a:gridCol w="2560319">
                  <a:extLst>
                    <a:ext uri="{9D8B030D-6E8A-4147-A177-3AD203B41FA5}">
                      <a16:colId xmlns:a16="http://schemas.microsoft.com/office/drawing/2014/main" val="510319206"/>
                    </a:ext>
                  </a:extLst>
                </a:gridCol>
                <a:gridCol w="5910513">
                  <a:extLst>
                    <a:ext uri="{9D8B030D-6E8A-4147-A177-3AD203B41FA5}">
                      <a16:colId xmlns:a16="http://schemas.microsoft.com/office/drawing/2014/main" val="3116736802"/>
                    </a:ext>
                  </a:extLst>
                </a:gridCol>
              </a:tblGrid>
              <a:tr h="752828">
                <a:tc>
                  <a:txBody>
                    <a:bodyPr/>
                    <a:lstStyle/>
                    <a:p>
                      <a:r>
                        <a:rPr lang="en-US" sz="1200" b="1" noProof="0" dirty="0">
                          <a:solidFill>
                            <a:schemeClr val="tx1"/>
                          </a:solidFill>
                          <a:latin typeface="Arial"/>
                        </a:rPr>
                        <a:t>Protecting the confidentiality of data in transit</a:t>
                      </a:r>
                    </a:p>
                  </a:txBody>
                  <a:tcPr>
                    <a:solidFill>
                      <a:schemeClr val="tx2">
                        <a:lumMod val="20000"/>
                        <a:lumOff val="80000"/>
                      </a:schemeClr>
                    </a:solidFill>
                  </a:tcPr>
                </a:tc>
                <a:tc>
                  <a:txBody>
                    <a:bodyPr/>
                    <a:lstStyle/>
                    <a:p>
                      <a:pPr lvl="0">
                        <a:buNone/>
                      </a:pPr>
                      <a:r>
                        <a:rPr lang="en-US" sz="1200" b="0" kern="1200" noProof="0">
                          <a:solidFill>
                            <a:schemeClr val="tx1"/>
                          </a:solidFill>
                          <a:latin typeface="Arial"/>
                          <a:ea typeface="+mn-ea"/>
                          <a:cs typeface="+mn-cs"/>
                        </a:rPr>
                        <a:t>Cybersecurity professionals must take steps to safeguard data in transit, such as implementing VPNs, using SSL and IPsec, and various other methods of encrypting data for transmission.</a:t>
                      </a:r>
                    </a:p>
                  </a:txBody>
                  <a:tcPr>
                    <a:solidFill>
                      <a:schemeClr val="tx2">
                        <a:lumMod val="20000"/>
                        <a:lumOff val="80000"/>
                      </a:schemeClr>
                    </a:solidFill>
                  </a:tcPr>
                </a:tc>
                <a:extLst>
                  <a:ext uri="{0D108BD9-81ED-4DB2-BD59-A6C34878D82A}">
                    <a16:rowId xmlns:a16="http://schemas.microsoft.com/office/drawing/2014/main" val="864654030"/>
                  </a:ext>
                </a:extLst>
              </a:tr>
              <a:tr h="752828">
                <a:tc>
                  <a:txBody>
                    <a:bodyPr/>
                    <a:lstStyle/>
                    <a:p>
                      <a:r>
                        <a:rPr lang="en-US" sz="1200" b="1" noProof="0" dirty="0">
                          <a:latin typeface="Arial"/>
                        </a:rPr>
                        <a:t>Protecting the integrity of data in transit</a:t>
                      </a:r>
                    </a:p>
                  </a:txBody>
                  <a:tcPr/>
                </a:tc>
                <a:tc>
                  <a:txBody>
                    <a:bodyPr/>
                    <a:lstStyle/>
                    <a:p>
                      <a:pPr lvl="0">
                        <a:buNone/>
                      </a:pPr>
                      <a:r>
                        <a:rPr lang="en-US" sz="1200" b="0" kern="1200" noProof="0" dirty="0">
                          <a:solidFill>
                            <a:schemeClr val="tx1"/>
                          </a:solidFill>
                          <a:latin typeface="Arial"/>
                          <a:ea typeface="+mn-ea"/>
                          <a:cs typeface="+mn-cs"/>
                        </a:rPr>
                        <a:t>C</a:t>
                      </a:r>
                      <a:r>
                        <a:rPr lang="en-US" sz="1200" b="0" i="0" u="none" strike="noStrike" kern="1200" noProof="0" dirty="0"/>
                        <a:t>y</a:t>
                      </a:r>
                      <a:r>
                        <a:rPr lang="en-US" sz="1200" b="0" kern="1200" noProof="0" dirty="0">
                          <a:solidFill>
                            <a:schemeClr val="tx1"/>
                          </a:solidFill>
                          <a:latin typeface="Arial"/>
                          <a:ea typeface="+mn-ea"/>
                          <a:cs typeface="+mn-cs"/>
                        </a:rPr>
                        <a:t>bersecurity professionals deploy data integrity systems that test the integrity and authenticity of transmitted data to counter these actions. These systems include, for example, hashing and data redundanc</a:t>
                      </a:r>
                      <a:r>
                        <a:rPr lang="en-US" sz="1200" b="0" i="0" u="none" strike="noStrike" kern="1200" noProof="0" dirty="0"/>
                        <a:t>y.</a:t>
                      </a:r>
                      <a:endParaRPr lang="pt-BR" sz="1200" dirty="0"/>
                    </a:p>
                  </a:txBody>
                  <a:tcPr/>
                </a:tc>
                <a:extLst>
                  <a:ext uri="{0D108BD9-81ED-4DB2-BD59-A6C34878D82A}">
                    <a16:rowId xmlns:a16="http://schemas.microsoft.com/office/drawing/2014/main" val="4110800770"/>
                  </a:ext>
                </a:extLst>
              </a:tr>
              <a:tr h="752828">
                <a:tc>
                  <a:txBody>
                    <a:bodyPr/>
                    <a:lstStyle/>
                    <a:p>
                      <a:r>
                        <a:rPr lang="en-US" sz="1200" b="1" noProof="0" dirty="0">
                          <a:latin typeface="Arial"/>
                        </a:rPr>
                        <a:t>Protecting the availability of data in transit</a:t>
                      </a:r>
                    </a:p>
                  </a:txBody>
                  <a:tcPr/>
                </a:tc>
                <a:tc>
                  <a:txBody>
                    <a:bodyPr/>
                    <a:lstStyle/>
                    <a:p>
                      <a:pPr lvl="0">
                        <a:buNone/>
                      </a:pPr>
                      <a:r>
                        <a:rPr lang="en-US" sz="1200" b="0" kern="1200" noProof="0" dirty="0">
                          <a:solidFill>
                            <a:schemeClr val="tx1"/>
                          </a:solidFill>
                          <a:latin typeface="Arial"/>
                          <a:ea typeface="+mn-ea"/>
                          <a:cs typeface="+mn-cs"/>
                        </a:rPr>
                        <a:t>Network security professionals can implement mutual authentication systems to counter these actions. Mutual authentication systems require the user to authenticate to the server and requests the server to authenticate to the user. </a:t>
                      </a:r>
                      <a:endParaRPr lang="pt-BR" sz="1200" b="0" kern="1200" dirty="0">
                        <a:solidFill>
                          <a:schemeClr val="tx1"/>
                        </a:solidFill>
                        <a:latin typeface="Arial"/>
                        <a:ea typeface="+mn-ea"/>
                        <a:cs typeface="+mn-cs"/>
                      </a:endParaRPr>
                    </a:p>
                  </a:txBody>
                  <a:tcPr/>
                </a:tc>
                <a:extLst>
                  <a:ext uri="{0D108BD9-81ED-4DB2-BD59-A6C34878D82A}">
                    <a16:rowId xmlns:a16="http://schemas.microsoft.com/office/drawing/2014/main" val="159524571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10: Activities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36631" y="435393"/>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1975963562"/>
              </p:ext>
            </p:extLst>
          </p:nvPr>
        </p:nvGraphicFramePr>
        <p:xfrm>
          <a:off x="256591" y="979794"/>
          <a:ext cx="8479856" cy="1112520"/>
        </p:xfrm>
        <a:graphic>
          <a:graphicData uri="http://schemas.openxmlformats.org/drawingml/2006/table">
            <a:tbl>
              <a:tblPr firstRow="1" bandRow="1">
                <a:tableStyleId>{5C22544A-7EE6-4342-B048-85BDC9FD1C3A}</a:tableStyleId>
              </a:tblPr>
              <a:tblGrid>
                <a:gridCol w="1046785">
                  <a:extLst>
                    <a:ext uri="{9D8B030D-6E8A-4147-A177-3AD203B41FA5}">
                      <a16:colId xmlns:a16="http://schemas.microsoft.com/office/drawing/2014/main" val="314965042"/>
                    </a:ext>
                  </a:extLst>
                </a:gridCol>
                <a:gridCol w="1576099">
                  <a:extLst>
                    <a:ext uri="{9D8B030D-6E8A-4147-A177-3AD203B41FA5}">
                      <a16:colId xmlns:a16="http://schemas.microsoft.com/office/drawing/2014/main" val="1540795028"/>
                    </a:ext>
                  </a:extLst>
                </a:gridCol>
                <a:gridCol w="4158113">
                  <a:extLst>
                    <a:ext uri="{9D8B030D-6E8A-4147-A177-3AD203B41FA5}">
                      <a16:colId xmlns:a16="http://schemas.microsoft.com/office/drawing/2014/main" val="2968452238"/>
                    </a:ext>
                  </a:extLst>
                </a:gridCol>
                <a:gridCol w="1698859">
                  <a:extLst>
                    <a:ext uri="{9D8B030D-6E8A-4147-A177-3AD203B41FA5}">
                      <a16:colId xmlns:a16="http://schemas.microsoft.com/office/drawing/2014/main" val="286226043"/>
                    </a:ext>
                  </a:extLst>
                </a:gridCol>
              </a:tblGrid>
              <a:tr h="370840">
                <a:tc>
                  <a:txBody>
                    <a:bodyPr/>
                    <a:lstStyle/>
                    <a:p>
                      <a:pPr algn="ctr"/>
                      <a:r>
                        <a:rPr lang="en-US" sz="1400">
                          <a:latin typeface="Arial" panose="020B0604020202020204" pitchFamily="34" charset="0"/>
                          <a:cs typeface="Arial" panose="020B0604020202020204" pitchFamily="34" charset="0"/>
                        </a:rPr>
                        <a:t>Page #</a:t>
                      </a:r>
                    </a:p>
                  </a:txBody>
                  <a:tcPr/>
                </a:tc>
                <a:tc>
                  <a:txBody>
                    <a:bodyPr/>
                    <a:lstStyle/>
                    <a:p>
                      <a:pPr algn="ctr"/>
                      <a:r>
                        <a:rPr lang="en-US" sz="1400">
                          <a:latin typeface="Arial" panose="020B0604020202020204" pitchFamily="34" charset="0"/>
                          <a:cs typeface="Arial" panose="020B0604020202020204" pitchFamily="34" charset="0"/>
                        </a:rPr>
                        <a:t>Activity</a:t>
                      </a:r>
                    </a:p>
                  </a:txBody>
                  <a:tcPr/>
                </a:tc>
                <a:tc>
                  <a:txBody>
                    <a:bodyPr/>
                    <a:lstStyle/>
                    <a:p>
                      <a:pPr algn="ctr"/>
                      <a:r>
                        <a:rPr lang="en-US" sz="1400">
                          <a:latin typeface="Arial" panose="020B0604020202020204" pitchFamily="34" charset="0"/>
                          <a:cs typeface="Arial" panose="020B0604020202020204" pitchFamily="34" charset="0"/>
                        </a:rPr>
                        <a:t>Activity Name</a:t>
                      </a:r>
                    </a:p>
                  </a:txBody>
                  <a:tcPr/>
                </a:tc>
                <a:tc>
                  <a:txBody>
                    <a:bodyPr/>
                    <a:lstStyle/>
                    <a:p>
                      <a:pPr algn="ctr"/>
                      <a:r>
                        <a:rPr lang="en-US" sz="1400">
                          <a:latin typeface="Arial" panose="020B0604020202020204" pitchFamily="34" charset="0"/>
                          <a:cs typeface="Arial" panose="020B0604020202020204" pitchFamily="34" charset="0"/>
                        </a:rPr>
                        <a:t>Optional?</a:t>
                      </a:r>
                    </a:p>
                  </a:txBody>
                  <a:tcPr/>
                </a:tc>
                <a:extLst>
                  <a:ext uri="{0D108BD9-81ED-4DB2-BD59-A6C34878D82A}">
                    <a16:rowId xmlns:a16="http://schemas.microsoft.com/office/drawing/2014/main" val="317262977"/>
                  </a:ext>
                </a:extLst>
              </a:tr>
              <a:tr h="370840">
                <a:tc>
                  <a:txBody>
                    <a:bodyPr/>
                    <a:lstStyle/>
                    <a:p>
                      <a:pPr algn="ctr" fontAlgn="t"/>
                      <a:r>
                        <a:rPr lang="en-US" sz="1400" b="0" i="0" u="none" strike="noStrike" dirty="0">
                          <a:solidFill>
                            <a:srgbClr val="000000"/>
                          </a:solidFill>
                          <a:effectLst/>
                          <a:latin typeface="Arial"/>
                        </a:rPr>
                        <a:t>10.2.10</a:t>
                      </a:r>
                      <a:endParaRPr lang="en-US" sz="1400" b="0" i="0" u="none" strike="noStrike" dirty="0">
                        <a:solidFill>
                          <a:srgbClr val="000000"/>
                        </a:solidFill>
                        <a:effectLst/>
                        <a:latin typeface="Arial" panose="020B0604020202020204" pitchFamily="34" charset="0"/>
                      </a:endParaRP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a:rPr>
                        <a:t>Lab</a:t>
                      </a:r>
                      <a:endParaRPr lang="en-US" sz="1400" b="0" i="0" u="none" strike="noStrike">
                        <a:solidFill>
                          <a:srgbClr val="000000"/>
                        </a:solidFill>
                        <a:effectLst/>
                        <a:latin typeface="Arial" panose="020B0604020202020204" pitchFamily="34" charset="0"/>
                      </a:endParaRP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Lab - Data Security Challenges</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lvl="0" algn="ctr">
                        <a:buNone/>
                      </a:pPr>
                      <a:r>
                        <a:rPr lang="en-US" sz="1400" b="0" i="0" u="none" strike="noStrike" noProof="0" dirty="0">
                          <a:latin typeface="Arial"/>
                        </a:rPr>
                        <a:t>Recommended</a:t>
                      </a:r>
                      <a:endParaRPr lang="pt-BR" dirty="0"/>
                    </a:p>
                  </a:txBody>
                  <a:tcPr anchor="ctr"/>
                </a:tc>
                <a:extLst>
                  <a:ext uri="{0D108BD9-81ED-4DB2-BD59-A6C34878D82A}">
                    <a16:rowId xmlns:a16="http://schemas.microsoft.com/office/drawing/2014/main" val="2405848159"/>
                  </a:ext>
                </a:extLst>
              </a:tr>
              <a:tr h="370840">
                <a:tc>
                  <a:txBody>
                    <a:bodyPr/>
                    <a:lstStyle/>
                    <a:p>
                      <a:pPr algn="ctr" fontAlgn="t"/>
                      <a:r>
                        <a:rPr lang="en-US" sz="1400" b="0" i="0" u="none" strike="noStrike" dirty="0">
                          <a:solidFill>
                            <a:srgbClr val="000000"/>
                          </a:solidFill>
                          <a:effectLst/>
                          <a:latin typeface="Arial" panose="020B0604020202020204" pitchFamily="34" charset="0"/>
                        </a:rPr>
                        <a:t>10.3.9</a:t>
                      </a:r>
                    </a:p>
                  </a:txBody>
                  <a:tcPr marL="6350" marR="6350" marT="6350" marB="0" anchor="ctr"/>
                </a:tc>
                <a:tc>
                  <a:txBody>
                    <a:bodyPr/>
                    <a:lstStyle/>
                    <a:p>
                      <a:pPr marL="0" marR="0" lvl="0" indent="0" algn="l" rtl="0" eaLnBrk="1" fontAlgn="t" latinLnBrk="0" hangingPunct="1">
                        <a:lnSpc>
                          <a:spcPct val="100000"/>
                        </a:lnSpc>
                        <a:spcBef>
                          <a:spcPts val="0"/>
                        </a:spcBef>
                        <a:spcAft>
                          <a:spcPts val="0"/>
                        </a:spcAft>
                        <a:buClrTx/>
                        <a:buSzTx/>
                        <a:buFontTx/>
                        <a:buNone/>
                      </a:pPr>
                      <a:r>
                        <a:rPr lang="en-US" sz="1400" b="0" i="0" u="none" strike="noStrike" dirty="0">
                          <a:solidFill>
                            <a:srgbClr val="000000"/>
                          </a:solidFill>
                          <a:effectLst/>
                          <a:latin typeface="Arial" panose="020B0604020202020204" pitchFamily="34" charset="0"/>
                        </a:rPr>
                        <a:t>Activity</a:t>
                      </a:r>
                    </a:p>
                  </a:txBody>
                  <a:tcPr marL="6350" marR="6350" marT="6350" marB="0" anchor="ctr"/>
                </a:tc>
                <a:tc>
                  <a:txBody>
                    <a:bodyPr/>
                    <a:lstStyle/>
                    <a:p>
                      <a:pPr lvl="0" algn="l">
                        <a:buNone/>
                      </a:pPr>
                      <a:r>
                        <a:rPr lang="pt-BR" sz="1400" b="0" i="0" u="none" strike="noStrike" kern="1200" dirty="0">
                          <a:solidFill>
                            <a:srgbClr val="000000"/>
                          </a:solidFill>
                          <a:effectLst/>
                          <a:latin typeface="Arial"/>
                          <a:ea typeface="+mn-ea"/>
                          <a:cs typeface="+mn-cs"/>
                        </a:rPr>
                        <a:t>Procedures</a:t>
                      </a:r>
                    </a:p>
                  </a:txBody>
                  <a:tcPr marL="6350" marR="6350" marT="6350" marB="0" anchor="ctr"/>
                </a:tc>
                <a:tc>
                  <a:txBody>
                    <a:bodyPr/>
                    <a:lstStyle/>
                    <a:p>
                      <a:pPr lvl="0" algn="ctr">
                        <a:buNone/>
                      </a:pPr>
                      <a:r>
                        <a:rPr lang="pt-BR" sz="1400" dirty="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94599978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a:t>
            </a:fld>
            <a:endParaRPr lang="en-US"/>
          </a:p>
        </p:txBody>
      </p:sp>
    </p:spTree>
    <p:extLst>
      <p:ext uri="{BB962C8B-B14F-4D97-AF65-F5344CB8AC3E}">
        <p14:creationId xmlns:p14="http://schemas.microsoft.com/office/powerpoint/2010/main" val="2919550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States of Data</a:t>
            </a:r>
            <a:endParaRPr lang="en-US" sz="1600"/>
          </a:p>
        </p:txBody>
      </p:sp>
      <p:sp>
        <p:nvSpPr>
          <p:cNvPr id="3" name="Text 0"/>
          <p:cNvSpPr>
            <a:spLocks noGrp="1"/>
          </p:cNvSpPr>
          <p:nvPr>
            <p:ph type="body" idx="100" hasCustomPrompt="1"/>
          </p:nvPr>
        </p:nvSpPr>
        <p:spPr>
          <a:xfrm>
            <a:off x="0" y="274320"/>
            <a:ext cx="9144000" cy="430355"/>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Data in Process</a:t>
            </a:r>
            <a:endParaRPr lang="en-US" sz="2200"/>
          </a:p>
        </p:txBody>
      </p:sp>
      <p:sp>
        <p:nvSpPr>
          <p:cNvPr id="5" name="Text 2"/>
          <p:cNvSpPr/>
          <p:nvPr/>
        </p:nvSpPr>
        <p:spPr>
          <a:xfrm>
            <a:off x="196622" y="823756"/>
            <a:ext cx="8229600" cy="361232"/>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dirty="0">
                <a:solidFill>
                  <a:srgbClr val="000000"/>
                </a:solidFill>
                <a:latin typeface="Arial"/>
                <a:cs typeface="Arial"/>
              </a:rPr>
              <a:t>Data in process refers to data during initial </a:t>
            </a:r>
            <a:r>
              <a:rPr lang="en-US" sz="1400" b="1" dirty="0">
                <a:solidFill>
                  <a:srgbClr val="FF0000"/>
                </a:solidFill>
                <a:latin typeface="Arial"/>
                <a:cs typeface="Arial"/>
              </a:rPr>
              <a:t>input, modification, computation</a:t>
            </a:r>
            <a:r>
              <a:rPr lang="en-US" sz="1400" dirty="0">
                <a:solidFill>
                  <a:srgbClr val="000000"/>
                </a:solidFill>
                <a:latin typeface="Arial"/>
                <a:cs typeface="Arial"/>
              </a:rPr>
              <a:t>, or output. </a:t>
            </a:r>
            <a:endParaRPr lang="en-US" dirty="0">
              <a:solidFill>
                <a:srgbClr val="000000"/>
              </a:solidFill>
              <a:latin typeface="Calibri" panose="020F0502020204030204"/>
              <a:cs typeface="Calibri" panose="020F0502020204030204"/>
            </a:endParaRPr>
          </a:p>
          <a:p>
            <a:pPr>
              <a:lnSpc>
                <a:spcPts val="2000"/>
              </a:lnSpc>
            </a:pPr>
            <a:endParaRPr lang="en-US" sz="1400" dirty="0">
              <a:latin typeface="Arial"/>
              <a:cs typeface="Arial"/>
            </a:endParaRPr>
          </a:p>
          <a:p>
            <a:pPr>
              <a:lnSpc>
                <a:spcPts val="2000"/>
              </a:lnSpc>
            </a:pPr>
            <a:endParaRPr lang="en-US" sz="1400" dirty="0">
              <a:latin typeface="Arial"/>
              <a:cs typeface="Arial"/>
            </a:endParaRPr>
          </a:p>
        </p:txBody>
      </p:sp>
      <p:graphicFrame>
        <p:nvGraphicFramePr>
          <p:cNvPr id="4" name="Tabela 5">
            <a:extLst>
              <a:ext uri="{FF2B5EF4-FFF2-40B4-BE49-F238E27FC236}">
                <a16:creationId xmlns:a16="http://schemas.microsoft.com/office/drawing/2014/main" id="{DDFD4C45-F28A-1BBF-9F8F-07FB7244494E}"/>
              </a:ext>
            </a:extLst>
          </p:cNvPr>
          <p:cNvGraphicFramePr>
            <a:graphicFrameLocks noGrp="1"/>
          </p:cNvGraphicFramePr>
          <p:nvPr>
            <p:extLst>
              <p:ext uri="{D42A27DB-BD31-4B8C-83A1-F6EECF244321}">
                <p14:modId xmlns:p14="http://schemas.microsoft.com/office/powerpoint/2010/main" val="618348407"/>
              </p:ext>
            </p:extLst>
          </p:nvPr>
        </p:nvGraphicFramePr>
        <p:xfrm>
          <a:off x="214405" y="1417430"/>
          <a:ext cx="8715189" cy="2468880"/>
        </p:xfrm>
        <a:graphic>
          <a:graphicData uri="http://schemas.openxmlformats.org/drawingml/2006/table">
            <a:tbl>
              <a:tblPr firstRow="1" bandRow="1">
                <a:tableStyleId>{5C22544A-7EE6-4342-B048-85BDC9FD1C3A}</a:tableStyleId>
              </a:tblPr>
              <a:tblGrid>
                <a:gridCol w="1173078">
                  <a:extLst>
                    <a:ext uri="{9D8B030D-6E8A-4147-A177-3AD203B41FA5}">
                      <a16:colId xmlns:a16="http://schemas.microsoft.com/office/drawing/2014/main" val="2270491662"/>
                    </a:ext>
                  </a:extLst>
                </a:gridCol>
                <a:gridCol w="7542111">
                  <a:extLst>
                    <a:ext uri="{9D8B030D-6E8A-4147-A177-3AD203B41FA5}">
                      <a16:colId xmlns:a16="http://schemas.microsoft.com/office/drawing/2014/main" val="1780026958"/>
                    </a:ext>
                  </a:extLst>
                </a:gridCol>
              </a:tblGrid>
              <a:tr h="370840">
                <a:tc>
                  <a:txBody>
                    <a:bodyPr/>
                    <a:lstStyle/>
                    <a:p>
                      <a:r>
                        <a:rPr lang="pt-BR" sz="1200" b="0" dirty="0">
                          <a:solidFill>
                            <a:schemeClr val="tx1"/>
                          </a:solidFill>
                          <a:latin typeface="Arial"/>
                        </a:rPr>
                        <a:t>Input</a:t>
                      </a:r>
                      <a:endParaRPr lang="pt-BR" sz="1200" dirty="0">
                        <a:latin typeface="Arial"/>
                      </a:endParaRPr>
                    </a:p>
                  </a:txBody>
                  <a:tcPr>
                    <a:solidFill>
                      <a:schemeClr val="tx2">
                        <a:lumMod val="20000"/>
                        <a:lumOff val="80000"/>
                      </a:schemeClr>
                    </a:solidFill>
                  </a:tcPr>
                </a:tc>
                <a:tc>
                  <a:txBody>
                    <a:bodyPr/>
                    <a:lstStyle/>
                    <a:p>
                      <a:pPr lvl="0" algn="l">
                        <a:lnSpc>
                          <a:spcPct val="100000"/>
                        </a:lnSpc>
                        <a:spcBef>
                          <a:spcPts val="0"/>
                        </a:spcBef>
                        <a:spcAft>
                          <a:spcPts val="0"/>
                        </a:spcAft>
                        <a:buNone/>
                      </a:pPr>
                      <a:r>
                        <a:rPr lang="en-US" sz="1200" b="0" i="0" u="none" strike="noStrike" noProof="0">
                          <a:solidFill>
                            <a:schemeClr val="tx1"/>
                          </a:solidFill>
                          <a:latin typeface="Arial"/>
                        </a:rPr>
                        <a:t>Protection of data integrity starts with the initial input of data. Organizations use several methods to collect data, each posing a potential threat to data integrity: data entry, scanning forms, file uploads, and data collected from sensors. Corruption during the input process may include mislabeling and incorrect or mismatched data formats, data entry errors, or disconnected and/or malfunctioning or inoperable system sensors.</a:t>
                      </a:r>
                      <a:endParaRPr lang="en-US" sz="1200">
                        <a:solidFill>
                          <a:schemeClr val="tx1"/>
                        </a:solidFill>
                        <a:latin typeface="Arial"/>
                      </a:endParaRPr>
                    </a:p>
                  </a:txBody>
                  <a:tcPr>
                    <a:solidFill>
                      <a:schemeClr val="tx2">
                        <a:lumMod val="20000"/>
                        <a:lumOff val="80000"/>
                      </a:schemeClr>
                    </a:solidFill>
                  </a:tcPr>
                </a:tc>
                <a:extLst>
                  <a:ext uri="{0D108BD9-81ED-4DB2-BD59-A6C34878D82A}">
                    <a16:rowId xmlns:a16="http://schemas.microsoft.com/office/drawing/2014/main" val="3117258935"/>
                  </a:ext>
                </a:extLst>
              </a:tr>
              <a:tr h="370840">
                <a:tc>
                  <a:txBody>
                    <a:bodyPr/>
                    <a:lstStyle/>
                    <a:p>
                      <a:r>
                        <a:rPr lang="en-US" sz="1200" noProof="0">
                          <a:latin typeface="Arial"/>
                        </a:rPr>
                        <a:t>Modification</a:t>
                      </a:r>
                    </a:p>
                  </a:txBody>
                  <a:tcPr/>
                </a:tc>
                <a:tc>
                  <a:txBody>
                    <a:bodyPr/>
                    <a:lstStyle/>
                    <a:p>
                      <a:pPr lvl="0" algn="l">
                        <a:lnSpc>
                          <a:spcPct val="100000"/>
                        </a:lnSpc>
                        <a:spcBef>
                          <a:spcPts val="0"/>
                        </a:spcBef>
                        <a:spcAft>
                          <a:spcPts val="0"/>
                        </a:spcAft>
                        <a:buNone/>
                      </a:pPr>
                      <a:r>
                        <a:rPr lang="en-US" sz="1200" b="0" i="0" u="none" strike="noStrike" kern="1200" noProof="0">
                          <a:solidFill>
                            <a:schemeClr val="tx1"/>
                          </a:solidFill>
                          <a:latin typeface="Arial"/>
                          <a:ea typeface="+mn-ea"/>
                          <a:cs typeface="+mn-cs"/>
                        </a:rPr>
                        <a:t>Data modification is any change made to original data, such as users manually modifying data, and programs processing and changing data. These changes are intentional, but changes to data can be unintentional or malicious. When data is modified in a way that stops it from being readable or usable, this is often referred to as data corruption. </a:t>
                      </a:r>
                    </a:p>
                  </a:txBody>
                  <a:tcPr/>
                </a:tc>
                <a:extLst>
                  <a:ext uri="{0D108BD9-81ED-4DB2-BD59-A6C34878D82A}">
                    <a16:rowId xmlns:a16="http://schemas.microsoft.com/office/drawing/2014/main" val="1515072808"/>
                  </a:ext>
                </a:extLst>
              </a:tr>
              <a:tr h="370840">
                <a:tc>
                  <a:txBody>
                    <a:bodyPr/>
                    <a:lstStyle/>
                    <a:p>
                      <a:r>
                        <a:rPr lang="pt-BR" sz="1200">
                          <a:latin typeface="Arial"/>
                        </a:rPr>
                        <a:t>Output</a:t>
                      </a:r>
                    </a:p>
                  </a:txBody>
                  <a:tcPr/>
                </a:tc>
                <a:tc>
                  <a:txBody>
                    <a:bodyPr/>
                    <a:lstStyle/>
                    <a:p>
                      <a:pPr marL="0" lvl="0" algn="l" rtl="0" eaLnBrk="1" latinLnBrk="0" hangingPunct="1">
                        <a:lnSpc>
                          <a:spcPct val="100000"/>
                        </a:lnSpc>
                        <a:spcBef>
                          <a:spcPts val="0"/>
                        </a:spcBef>
                        <a:spcAft>
                          <a:spcPts val="0"/>
                        </a:spcAft>
                        <a:buNone/>
                      </a:pPr>
                      <a:r>
                        <a:rPr lang="en-US" sz="1200" b="0" i="0" u="none" strike="noStrike" kern="1200" noProof="0" dirty="0">
                          <a:solidFill>
                            <a:schemeClr val="tx1"/>
                          </a:solidFill>
                          <a:latin typeface="Arial"/>
                          <a:ea typeface="+mn-ea"/>
                          <a:cs typeface="+mn-cs"/>
                        </a:rPr>
                        <a:t>Data output refers to outputting data to output devices, such as printers, electronic displays and speakers. The accuracy of output data is critical because output provides information and influences decision-making. </a:t>
                      </a:r>
                      <a:endParaRPr lang="pt-BR" sz="1200" b="0" i="0" u="none" strike="noStrike" kern="1200" noProof="0" dirty="0">
                        <a:solidFill>
                          <a:schemeClr val="tx1"/>
                        </a:solidFill>
                        <a:latin typeface="Arial"/>
                        <a:ea typeface="+mn-ea"/>
                        <a:cs typeface="+mn-cs"/>
                      </a:endParaRPr>
                    </a:p>
                  </a:txBody>
                  <a:tcPr/>
                </a:tc>
                <a:extLst>
                  <a:ext uri="{0D108BD9-81ED-4DB2-BD59-A6C34878D82A}">
                    <a16:rowId xmlns:a16="http://schemas.microsoft.com/office/drawing/2014/main" val="293301099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States of Data</a:t>
            </a:r>
            <a:endParaRPr lang="en-US" sz="1600"/>
          </a:p>
        </p:txBody>
      </p:sp>
      <p:sp>
        <p:nvSpPr>
          <p:cNvPr id="3" name="Text 0"/>
          <p:cNvSpPr>
            <a:spLocks noGrp="1"/>
          </p:cNvSpPr>
          <p:nvPr>
            <p:ph type="body" idx="100" hasCustomPrompt="1"/>
          </p:nvPr>
        </p:nvSpPr>
        <p:spPr>
          <a:xfrm>
            <a:off x="0" y="274320"/>
            <a:ext cx="9144000" cy="547778"/>
          </a:xfrm>
          <a:prstGeom prst="rect">
            <a:avLst/>
          </a:prstGeom>
          <a:noFill/>
          <a:ln/>
        </p:spPr>
        <p:txBody>
          <a:bodyPr wrap="square" lIns="91440" tIns="45720" rIns="91440" bIns="45720" rtlCol="0" anchor="t"/>
          <a:lstStyle/>
          <a:p>
            <a:r>
              <a:rPr lang="en-US">
                <a:latin typeface="Arial"/>
                <a:cs typeface="Arial"/>
              </a:rPr>
              <a:t>Data in Process (Cont.)</a:t>
            </a:r>
          </a:p>
          <a:p>
            <a:endParaRPr lang="en-US"/>
          </a:p>
        </p:txBody>
      </p:sp>
      <p:sp>
        <p:nvSpPr>
          <p:cNvPr id="5" name="Text 2"/>
          <p:cNvSpPr/>
          <p:nvPr/>
        </p:nvSpPr>
        <p:spPr>
          <a:xfrm>
            <a:off x="218188" y="922823"/>
            <a:ext cx="8229600" cy="1654131"/>
          </a:xfrm>
          <a:prstGeom prst="rect">
            <a:avLst/>
          </a:prstGeom>
          <a:noFill/>
          <a:ln/>
        </p:spPr>
        <p:txBody>
          <a:bodyPr wrap="square" lIns="91440" tIns="45720" rIns="91440" bIns="45720" rtlCol="0" anchor="t"/>
          <a:lstStyle/>
          <a:p>
            <a:pPr marL="285750" indent="-285750">
              <a:buFont typeface="Arial"/>
              <a:buChar char="•"/>
            </a:pPr>
            <a:r>
              <a:rPr lang="en-US" sz="1400">
                <a:latin typeface="Arial"/>
                <a:cs typeface="Arial"/>
              </a:rPr>
              <a:t>Protecting data in process requires well-designed systems. Otherwise, the results for organizations can be severe and costly to their finances or even their reputation.</a:t>
            </a:r>
            <a:endParaRPr lang="en-US">
              <a:cs typeface="Calibri" panose="020F0502020204030204"/>
            </a:endParaRPr>
          </a:p>
          <a:p>
            <a:endParaRPr lang="en-US" sz="1400">
              <a:latin typeface="Arial"/>
              <a:cs typeface="Arial"/>
            </a:endParaRPr>
          </a:p>
          <a:p>
            <a:pPr marL="285750" indent="-285750">
              <a:buFont typeface="Arial"/>
              <a:buChar char="•"/>
            </a:pPr>
            <a:r>
              <a:rPr lang="en-US" sz="1400">
                <a:latin typeface="Arial"/>
                <a:cs typeface="Arial"/>
              </a:rPr>
              <a:t>It is the role of cybersecurity professionals to design comprehensive policies and procedures regarding testing, maintenance, and updates to keep systems operating with the least number of errors.</a:t>
            </a:r>
            <a:endParaRPr lang="en-US">
              <a:cs typeface="Calibri"/>
            </a:endParaRPr>
          </a:p>
          <a:p>
            <a:pP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States of Data</a:t>
            </a:r>
            <a:endParaRPr lang="en-US" sz="1600"/>
          </a:p>
        </p:txBody>
      </p:sp>
      <p:sp>
        <p:nvSpPr>
          <p:cNvPr id="3" name="Text 0"/>
          <p:cNvSpPr>
            <a:spLocks noGrp="1"/>
          </p:cNvSpPr>
          <p:nvPr>
            <p:ph type="body" idx="100" hasCustomPrompt="1"/>
          </p:nvPr>
        </p:nvSpPr>
        <p:spPr>
          <a:xfrm>
            <a:off x="0" y="274320"/>
            <a:ext cx="9144000" cy="547801"/>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Lab - Data Security Challenges</a:t>
            </a:r>
            <a:endParaRPr lang="en-US" sz="2200"/>
          </a:p>
        </p:txBody>
      </p:sp>
      <p:sp>
        <p:nvSpPr>
          <p:cNvPr id="5" name="Text 2"/>
          <p:cNvSpPr/>
          <p:nvPr/>
        </p:nvSpPr>
        <p:spPr>
          <a:xfrm>
            <a:off x="260646" y="1042112"/>
            <a:ext cx="8229600" cy="2571750"/>
          </a:xfrm>
          <a:prstGeom prst="rect">
            <a:avLst/>
          </a:prstGeom>
          <a:noFill/>
          <a:ln/>
        </p:spPr>
        <p:txBody>
          <a:bodyPr wrap="square" lIns="91440" tIns="45720" rIns="91440" bIns="45720" rtlCol="0" anchor="t"/>
          <a:lstStyle/>
          <a:p>
            <a:r>
              <a:rPr lang="en-US" sz="1400">
                <a:solidFill>
                  <a:srgbClr val="000000"/>
                </a:solidFill>
                <a:latin typeface="Arial"/>
                <a:cs typeface="Arial"/>
              </a:rPr>
              <a:t>In this lab, you will consider the challenges to secure:</a:t>
            </a:r>
            <a:endParaRPr lang="en-US"/>
          </a:p>
          <a:p>
            <a:pPr marL="742950" lvl="1" indent="-285750">
              <a:buFont typeface="Arial"/>
              <a:buChar char="•"/>
            </a:pPr>
            <a:r>
              <a:rPr lang="en-US" sz="1400">
                <a:solidFill>
                  <a:srgbClr val="000000"/>
                </a:solidFill>
                <a:latin typeface="Arial"/>
                <a:cs typeface="Arial"/>
              </a:rPr>
              <a:t>Data at Rest</a:t>
            </a:r>
            <a:endParaRPr lang="en-US">
              <a:solidFill>
                <a:srgbClr val="000000"/>
              </a:solidFill>
              <a:latin typeface="Calibri"/>
              <a:cs typeface="Calibri"/>
            </a:endParaRPr>
          </a:p>
          <a:p>
            <a:pPr marL="742950" lvl="1" indent="-285750">
              <a:buFont typeface="Arial"/>
              <a:buChar char="•"/>
            </a:pPr>
            <a:r>
              <a:rPr lang="en-US" sz="1400">
                <a:solidFill>
                  <a:srgbClr val="000000"/>
                </a:solidFill>
                <a:latin typeface="Arial"/>
                <a:cs typeface="Arial"/>
              </a:rPr>
              <a:t>Data in Transit</a:t>
            </a:r>
            <a:endParaRPr lang="en-US">
              <a:cs typeface="Calibri"/>
            </a:endParaRPr>
          </a:p>
          <a:p>
            <a:pPr marL="742950" lvl="1" indent="-285750">
              <a:buFont typeface="Arial"/>
              <a:buChar char="•"/>
            </a:pPr>
            <a:r>
              <a:rPr lang="en-US" sz="1400">
                <a:solidFill>
                  <a:srgbClr val="000000"/>
                </a:solidFill>
                <a:latin typeface="Arial"/>
                <a:cs typeface="Arial"/>
              </a:rPr>
              <a:t>Data in Process</a:t>
            </a:r>
            <a:endParaRPr lang="en-US">
              <a:cs typeface="Calibri"/>
            </a:endParaRPr>
          </a:p>
          <a:p>
            <a:pP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1533088"/>
          </a:xfrm>
          <a:prstGeom prst="rect">
            <a:avLst/>
          </a:prstGeom>
          <a:noFill/>
          <a:ln/>
        </p:spPr>
        <p:txBody>
          <a:bodyPr wrap="square" rtlCol="0"/>
          <a:lstStyle/>
          <a:p>
            <a:pPr marL="0" indent="0">
              <a:buNone/>
            </a:pPr>
            <a:r>
              <a:rPr lang="en-US" sz="4600">
                <a:solidFill>
                  <a:srgbClr val="B1E8FA"/>
                </a:solidFill>
                <a:latin typeface="Arial" pitchFamily="34" charset="0"/>
                <a:ea typeface="Arial" pitchFamily="34" charset="-122"/>
                <a:cs typeface="Arial" pitchFamily="34" charset="-120"/>
              </a:rPr>
              <a:t>10.3 Cybersecurity Countermeasures</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Countermeasures</a:t>
            </a:r>
            <a:endParaRPr lang="en-US" sz="1600"/>
          </a:p>
        </p:txBody>
      </p:sp>
      <p:sp>
        <p:nvSpPr>
          <p:cNvPr id="3" name="Text 0"/>
          <p:cNvSpPr>
            <a:spLocks noGrp="1"/>
          </p:cNvSpPr>
          <p:nvPr>
            <p:ph type="body" idx="100" hasCustomPrompt="1"/>
          </p:nvPr>
        </p:nvSpPr>
        <p:spPr>
          <a:xfrm>
            <a:off x="0" y="274320"/>
            <a:ext cx="9144000" cy="382297"/>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Hardware-Based and Software-Based Technologies</a:t>
            </a:r>
            <a:endParaRPr lang="en-US" sz="2200"/>
          </a:p>
        </p:txBody>
      </p:sp>
      <p:sp>
        <p:nvSpPr>
          <p:cNvPr id="5" name="Text 2"/>
          <p:cNvSpPr/>
          <p:nvPr/>
        </p:nvSpPr>
        <p:spPr>
          <a:xfrm>
            <a:off x="215890" y="794674"/>
            <a:ext cx="8705819" cy="1353269"/>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000000"/>
                </a:solidFill>
                <a:latin typeface="Arial"/>
                <a:cs typeface="Arial"/>
              </a:rPr>
              <a:t>Both </a:t>
            </a:r>
            <a:r>
              <a:rPr lang="en-US" sz="1400" b="1" dirty="0">
                <a:solidFill>
                  <a:srgbClr val="000000"/>
                </a:solidFill>
                <a:latin typeface="Arial"/>
                <a:cs typeface="Arial"/>
              </a:rPr>
              <a:t>software</a:t>
            </a:r>
            <a:r>
              <a:rPr lang="en-US" sz="1400" dirty="0">
                <a:solidFill>
                  <a:srgbClr val="000000"/>
                </a:solidFill>
                <a:latin typeface="Arial"/>
                <a:cs typeface="Arial"/>
              </a:rPr>
              <a:t> and </a:t>
            </a:r>
            <a:r>
              <a:rPr lang="en-US" sz="1400" b="1" dirty="0">
                <a:solidFill>
                  <a:srgbClr val="000000"/>
                </a:solidFill>
                <a:latin typeface="Arial"/>
                <a:cs typeface="Arial"/>
              </a:rPr>
              <a:t>hardware</a:t>
            </a:r>
            <a:r>
              <a:rPr lang="en-US" sz="1400" dirty="0">
                <a:solidFill>
                  <a:srgbClr val="000000"/>
                </a:solidFill>
                <a:latin typeface="Arial"/>
                <a:cs typeface="Arial"/>
              </a:rPr>
              <a:t> are </a:t>
            </a:r>
            <a:r>
              <a:rPr lang="en-US" sz="1400" dirty="0">
                <a:solidFill>
                  <a:srgbClr val="FF0000"/>
                </a:solidFill>
                <a:latin typeface="Arial"/>
                <a:cs typeface="Arial"/>
              </a:rPr>
              <a:t>utilized</a:t>
            </a:r>
            <a:r>
              <a:rPr lang="en-US" sz="1400" dirty="0">
                <a:solidFill>
                  <a:srgbClr val="000000"/>
                </a:solidFill>
                <a:latin typeface="Arial"/>
                <a:cs typeface="Arial"/>
              </a:rPr>
              <a:t> to protect the data and systems of organizations.</a:t>
            </a:r>
            <a:endParaRPr lang="en-US" dirty="0">
              <a:cs typeface="Calibri" panose="020F0502020204030204"/>
            </a:endParaRPr>
          </a:p>
          <a:p>
            <a:pPr marL="285750" indent="-285750">
              <a:buFont typeface="Arial"/>
              <a:buChar char="•"/>
            </a:pPr>
            <a:endParaRPr lang="en-US" sz="1400" dirty="0">
              <a:solidFill>
                <a:srgbClr val="000000"/>
              </a:solidFill>
              <a:latin typeface="Arial"/>
              <a:cs typeface="Arial"/>
            </a:endParaRPr>
          </a:p>
          <a:p>
            <a:pPr marL="285750" indent="-285750">
              <a:buFont typeface="Arial"/>
              <a:buChar char="•"/>
            </a:pPr>
            <a:r>
              <a:rPr lang="en-US" sz="1400" dirty="0">
                <a:solidFill>
                  <a:srgbClr val="000000"/>
                </a:solidFill>
                <a:latin typeface="Arial"/>
                <a:cs typeface="Arial"/>
              </a:rPr>
              <a:t>Software safeguards include programs and services that protect operating systems, databases and other services operating on workstations, portable devices and servers.</a:t>
            </a:r>
            <a:endParaRPr lang="en-US" dirty="0">
              <a:cs typeface="Calibri"/>
            </a:endParaRPr>
          </a:p>
          <a:p>
            <a:pPr marL="285750" indent="-285750">
              <a:buFont typeface="Arial"/>
              <a:buChar char="•"/>
            </a:pPr>
            <a:endParaRPr lang="en-US" sz="1400" dirty="0">
              <a:latin typeface="Arial"/>
              <a:cs typeface="Arial"/>
            </a:endParaRPr>
          </a:p>
          <a:p>
            <a:pPr marL="285750" indent="-285750">
              <a:buFont typeface="Arial"/>
              <a:buChar char="•"/>
            </a:pPr>
            <a:r>
              <a:rPr lang="en-US" sz="1400" dirty="0">
                <a:solidFill>
                  <a:srgbClr val="000000"/>
                </a:solidFill>
                <a:latin typeface="Arial"/>
                <a:cs typeface="Arial"/>
              </a:rPr>
              <a:t>Administrators can install software-based countermeasures or safeguards on individual hosts or servers:</a:t>
            </a:r>
            <a:endParaRPr lang="en-US" dirty="0">
              <a:cs typeface="Calibri" panose="020F0502020204030204"/>
            </a:endParaRPr>
          </a:p>
        </p:txBody>
      </p:sp>
      <p:graphicFrame>
        <p:nvGraphicFramePr>
          <p:cNvPr id="6" name="Tabela 6">
            <a:extLst>
              <a:ext uri="{FF2B5EF4-FFF2-40B4-BE49-F238E27FC236}">
                <a16:creationId xmlns:a16="http://schemas.microsoft.com/office/drawing/2014/main" id="{1058249E-31DD-FFC4-7B5F-97D73251296D}"/>
              </a:ext>
            </a:extLst>
          </p:cNvPr>
          <p:cNvGraphicFramePr>
            <a:graphicFrameLocks noGrp="1"/>
          </p:cNvGraphicFramePr>
          <p:nvPr>
            <p:extLst>
              <p:ext uri="{D42A27DB-BD31-4B8C-83A1-F6EECF244321}">
                <p14:modId xmlns:p14="http://schemas.microsoft.com/office/powerpoint/2010/main" val="683837880"/>
              </p:ext>
            </p:extLst>
          </p:nvPr>
        </p:nvGraphicFramePr>
        <p:xfrm>
          <a:off x="248009" y="2286000"/>
          <a:ext cx="8670067" cy="2301240"/>
        </p:xfrm>
        <a:graphic>
          <a:graphicData uri="http://schemas.openxmlformats.org/drawingml/2006/table">
            <a:tbl>
              <a:tblPr firstRow="1" bandRow="1">
                <a:tableStyleId>{5C22544A-7EE6-4342-B048-85BDC9FD1C3A}</a:tableStyleId>
              </a:tblPr>
              <a:tblGrid>
                <a:gridCol w="2346157">
                  <a:extLst>
                    <a:ext uri="{9D8B030D-6E8A-4147-A177-3AD203B41FA5}">
                      <a16:colId xmlns:a16="http://schemas.microsoft.com/office/drawing/2014/main" val="3424673545"/>
                    </a:ext>
                  </a:extLst>
                </a:gridCol>
                <a:gridCol w="6323910">
                  <a:extLst>
                    <a:ext uri="{9D8B030D-6E8A-4147-A177-3AD203B41FA5}">
                      <a16:colId xmlns:a16="http://schemas.microsoft.com/office/drawing/2014/main" val="1996225418"/>
                    </a:ext>
                  </a:extLst>
                </a:gridCol>
              </a:tblGrid>
              <a:tr h="462280">
                <a:tc>
                  <a:txBody>
                    <a:bodyPr/>
                    <a:lstStyle/>
                    <a:p>
                      <a:r>
                        <a:rPr lang="en-US" sz="1200" b="1" noProof="0" dirty="0">
                          <a:solidFill>
                            <a:schemeClr val="tx1"/>
                          </a:solidFill>
                          <a:latin typeface="Arial"/>
                        </a:rPr>
                        <a:t>Software firewalls</a:t>
                      </a:r>
                    </a:p>
                  </a:txBody>
                  <a:tcPr anchor="ctr">
                    <a:solidFill>
                      <a:srgbClr val="CFD5EA"/>
                    </a:solidFill>
                  </a:tcPr>
                </a:tc>
                <a:tc>
                  <a:txBody>
                    <a:bodyPr/>
                    <a:lstStyle/>
                    <a:p>
                      <a:pPr lvl="0">
                        <a:buNone/>
                      </a:pPr>
                      <a:r>
                        <a:rPr lang="en-US" sz="1200" b="0" i="0" u="none" strike="noStrike" noProof="0" dirty="0">
                          <a:solidFill>
                            <a:schemeClr val="tx1"/>
                          </a:solidFill>
                          <a:latin typeface="Arial"/>
                        </a:rPr>
                        <a:t>They </a:t>
                      </a:r>
                      <a:r>
                        <a:rPr lang="en-US" sz="1200" b="0" i="0" u="none" strike="noStrike" noProof="0" dirty="0">
                          <a:solidFill>
                            <a:srgbClr val="FF0000"/>
                          </a:solidFill>
                          <a:latin typeface="Arial"/>
                        </a:rPr>
                        <a:t>control</a:t>
                      </a:r>
                      <a:r>
                        <a:rPr lang="en-US" sz="1200" b="0" i="0" u="none" strike="noStrike" noProof="0" dirty="0">
                          <a:solidFill>
                            <a:schemeClr val="tx1"/>
                          </a:solidFill>
                          <a:latin typeface="Arial"/>
                        </a:rPr>
                        <a:t> </a:t>
                      </a:r>
                      <a:r>
                        <a:rPr lang="en-US" sz="1200" b="0" i="0" u="none" strike="noStrike" noProof="0" dirty="0">
                          <a:solidFill>
                            <a:srgbClr val="FF0000"/>
                          </a:solidFill>
                          <a:latin typeface="Arial"/>
                        </a:rPr>
                        <a:t>remote access </a:t>
                      </a:r>
                      <a:r>
                        <a:rPr lang="en-US" sz="1200" b="0" i="0" u="none" strike="noStrike" noProof="0" dirty="0">
                          <a:solidFill>
                            <a:schemeClr val="tx1"/>
                          </a:solidFill>
                          <a:latin typeface="Arial"/>
                        </a:rPr>
                        <a:t>to a system. Operating systems typically include a firewall, or a user can purchase or download software from a third party.</a:t>
                      </a:r>
                      <a:endParaRPr lang="en-US" sz="1200" noProof="0" dirty="0">
                        <a:solidFill>
                          <a:schemeClr val="tx1"/>
                        </a:solidFill>
                        <a:latin typeface="Arial"/>
                      </a:endParaRPr>
                    </a:p>
                  </a:txBody>
                  <a:tcPr>
                    <a:solidFill>
                      <a:srgbClr val="CFD5EA"/>
                    </a:solidFill>
                  </a:tcPr>
                </a:tc>
                <a:extLst>
                  <a:ext uri="{0D108BD9-81ED-4DB2-BD59-A6C34878D82A}">
                    <a16:rowId xmlns:a16="http://schemas.microsoft.com/office/drawing/2014/main" val="55160671"/>
                  </a:ext>
                </a:extLst>
              </a:tr>
              <a:tr h="370840">
                <a:tc>
                  <a:txBody>
                    <a:bodyPr/>
                    <a:lstStyle/>
                    <a:p>
                      <a:r>
                        <a:rPr lang="en-US" sz="1200" b="1" noProof="0" dirty="0">
                          <a:latin typeface="Arial"/>
                        </a:rPr>
                        <a:t>Network and port scanners</a:t>
                      </a:r>
                    </a:p>
                  </a:txBody>
                  <a:tcPr anchor="ctr">
                    <a:solidFill>
                      <a:srgbClr val="E9EBF5"/>
                    </a:solidFill>
                  </a:tcPr>
                </a:tc>
                <a:tc>
                  <a:txBody>
                    <a:bodyPr/>
                    <a:lstStyle/>
                    <a:p>
                      <a:pPr lvl="0">
                        <a:buNone/>
                      </a:pPr>
                      <a:r>
                        <a:rPr lang="en-US" sz="1200" b="0" i="0" u="none" strike="noStrike" kern="1200" noProof="0" dirty="0">
                          <a:solidFill>
                            <a:schemeClr val="tx1"/>
                          </a:solidFill>
                          <a:latin typeface="Arial"/>
                          <a:ea typeface="+mn-ea"/>
                          <a:cs typeface="+mn-cs"/>
                        </a:rPr>
                        <a:t>They </a:t>
                      </a:r>
                      <a:r>
                        <a:rPr lang="en-US" sz="1200" b="0" i="0" u="none" strike="noStrike" kern="1200" noProof="0" dirty="0">
                          <a:solidFill>
                            <a:srgbClr val="FF0000"/>
                          </a:solidFill>
                          <a:latin typeface="Arial"/>
                          <a:ea typeface="+mn-ea"/>
                          <a:cs typeface="+mn-cs"/>
                        </a:rPr>
                        <a:t>discover</a:t>
                      </a:r>
                      <a:r>
                        <a:rPr lang="en-US" sz="1200" b="0" i="0" u="none" strike="noStrike" kern="1200" noProof="0" dirty="0">
                          <a:solidFill>
                            <a:schemeClr val="tx1"/>
                          </a:solidFill>
                          <a:latin typeface="Arial"/>
                          <a:ea typeface="+mn-ea"/>
                          <a:cs typeface="+mn-cs"/>
                        </a:rPr>
                        <a:t> and </a:t>
                      </a:r>
                      <a:r>
                        <a:rPr lang="en-US" sz="1200" b="0" i="0" u="none" strike="noStrike" kern="1200" noProof="0" dirty="0">
                          <a:solidFill>
                            <a:srgbClr val="FF0000"/>
                          </a:solidFill>
                          <a:latin typeface="Arial"/>
                          <a:ea typeface="+mn-ea"/>
                          <a:cs typeface="+mn-cs"/>
                        </a:rPr>
                        <a:t>monitor</a:t>
                      </a:r>
                      <a:r>
                        <a:rPr lang="en-US" sz="1200" b="0" i="0" u="none" strike="noStrike" kern="1200" noProof="0" dirty="0">
                          <a:solidFill>
                            <a:schemeClr val="tx1"/>
                          </a:solidFill>
                          <a:latin typeface="Arial"/>
                          <a:ea typeface="+mn-ea"/>
                          <a:cs typeface="+mn-cs"/>
                        </a:rPr>
                        <a:t> open ports on a host or server.</a:t>
                      </a:r>
                      <a:endParaRPr lang="pt-BR" sz="1200" b="0" i="0" u="none" strike="noStrike" kern="1200" dirty="0">
                        <a:solidFill>
                          <a:schemeClr val="tx1"/>
                        </a:solidFill>
                        <a:latin typeface="Arial"/>
                        <a:ea typeface="+mn-ea"/>
                        <a:cs typeface="+mn-cs"/>
                      </a:endParaRPr>
                    </a:p>
                  </a:txBody>
                  <a:tcPr anchor="ctr">
                    <a:solidFill>
                      <a:srgbClr val="E9EBF5"/>
                    </a:solidFill>
                  </a:tcPr>
                </a:tc>
                <a:extLst>
                  <a:ext uri="{0D108BD9-81ED-4DB2-BD59-A6C34878D82A}">
                    <a16:rowId xmlns:a16="http://schemas.microsoft.com/office/drawing/2014/main" val="3666473338"/>
                  </a:ext>
                </a:extLst>
              </a:tr>
              <a:tr h="370840">
                <a:tc>
                  <a:txBody>
                    <a:bodyPr/>
                    <a:lstStyle/>
                    <a:p>
                      <a:r>
                        <a:rPr lang="en-US" sz="1200" b="1" noProof="0" dirty="0">
                          <a:latin typeface="Arial"/>
                        </a:rPr>
                        <a:t>Protocol analyzers</a:t>
                      </a:r>
                    </a:p>
                  </a:txBody>
                  <a:tcPr anchor="ctr">
                    <a:solidFill>
                      <a:srgbClr val="CFD5EA"/>
                    </a:solidFill>
                  </a:tcPr>
                </a:tc>
                <a:tc>
                  <a:txBody>
                    <a:bodyPr/>
                    <a:lstStyle/>
                    <a:p>
                      <a:pPr lvl="0">
                        <a:buNone/>
                      </a:pPr>
                      <a:r>
                        <a:rPr lang="en-US" sz="1200" b="0" i="0" u="none" strike="noStrike" kern="1200" noProof="0" dirty="0">
                          <a:solidFill>
                            <a:schemeClr val="tx1"/>
                          </a:solidFill>
                          <a:latin typeface="Arial"/>
                        </a:rPr>
                        <a:t>Devices that collect and </a:t>
                      </a:r>
                      <a:r>
                        <a:rPr lang="en-US" sz="1200" b="0" i="0" u="none" strike="noStrike" kern="1200" noProof="0" dirty="0">
                          <a:solidFill>
                            <a:srgbClr val="FF0000"/>
                          </a:solidFill>
                          <a:latin typeface="Arial"/>
                        </a:rPr>
                        <a:t>examine network traffic. </a:t>
                      </a:r>
                      <a:r>
                        <a:rPr lang="en-US" sz="1200" b="0" i="0" u="none" strike="noStrike" kern="1200" noProof="0" dirty="0">
                          <a:solidFill>
                            <a:schemeClr val="tx1"/>
                          </a:solidFill>
                          <a:latin typeface="Arial"/>
                        </a:rPr>
                        <a:t>They </a:t>
                      </a:r>
                      <a:r>
                        <a:rPr lang="en-US" sz="1200" b="1" i="0" u="none" strike="noStrike" kern="1200" noProof="0" dirty="0">
                          <a:solidFill>
                            <a:schemeClr val="tx1"/>
                          </a:solidFill>
                          <a:latin typeface="Arial"/>
                        </a:rPr>
                        <a:t>identify problems </a:t>
                      </a:r>
                      <a:r>
                        <a:rPr lang="en-US" sz="1200" b="0" i="0" u="none" strike="noStrike" kern="1200" noProof="0" dirty="0">
                          <a:solidFill>
                            <a:schemeClr val="tx1"/>
                          </a:solidFill>
                          <a:latin typeface="Arial"/>
                        </a:rPr>
                        <a:t>of performance and misbehaving applications, detect misconfigurations, establish baseline and normal traffic patterns and debug communication problems.</a:t>
                      </a:r>
                      <a:endParaRPr lang="pt-BR" sz="1200" dirty="0"/>
                    </a:p>
                  </a:txBody>
                  <a:tcPr anchor="ctr">
                    <a:solidFill>
                      <a:srgbClr val="CFD5EA"/>
                    </a:solidFill>
                  </a:tcPr>
                </a:tc>
                <a:extLst>
                  <a:ext uri="{0D108BD9-81ED-4DB2-BD59-A6C34878D82A}">
                    <a16:rowId xmlns:a16="http://schemas.microsoft.com/office/drawing/2014/main" val="299804090"/>
                  </a:ext>
                </a:extLst>
              </a:tr>
              <a:tr h="370840">
                <a:tc>
                  <a:txBody>
                    <a:bodyPr/>
                    <a:lstStyle/>
                    <a:p>
                      <a:r>
                        <a:rPr lang="en-US" sz="1200" b="1" noProof="0" dirty="0">
                          <a:latin typeface="Arial"/>
                        </a:rPr>
                        <a:t>Vulnerability scanners</a:t>
                      </a:r>
                    </a:p>
                  </a:txBody>
                  <a:tcPr anchor="ctr">
                    <a:solidFill>
                      <a:srgbClr val="E9EBF5"/>
                    </a:solidFill>
                  </a:tcPr>
                </a:tc>
                <a:tc>
                  <a:txBody>
                    <a:bodyPr/>
                    <a:lstStyle/>
                    <a:p>
                      <a:pPr lvl="0" algn="l">
                        <a:lnSpc>
                          <a:spcPct val="100000"/>
                        </a:lnSpc>
                        <a:spcBef>
                          <a:spcPts val="0"/>
                        </a:spcBef>
                        <a:spcAft>
                          <a:spcPts val="0"/>
                        </a:spcAft>
                        <a:buNone/>
                      </a:pPr>
                      <a:r>
                        <a:rPr lang="en-US" sz="1200" b="0" i="0" u="none" strike="noStrike" kern="1200" noProof="0" dirty="0">
                          <a:solidFill>
                            <a:schemeClr val="tx1"/>
                          </a:solidFill>
                          <a:latin typeface="Arial"/>
                        </a:rPr>
                        <a:t>Programs </a:t>
                      </a:r>
                      <a:r>
                        <a:rPr lang="en-US" sz="1200" b="1" i="0" u="none" strike="noStrike" kern="1200" noProof="0" dirty="0">
                          <a:solidFill>
                            <a:schemeClr val="tx1"/>
                          </a:solidFill>
                          <a:latin typeface="Arial"/>
                        </a:rPr>
                        <a:t>designed</a:t>
                      </a:r>
                      <a:r>
                        <a:rPr lang="en-US" sz="1200" b="0" i="0" u="none" strike="noStrike" kern="1200" noProof="0" dirty="0">
                          <a:solidFill>
                            <a:schemeClr val="tx1"/>
                          </a:solidFill>
                          <a:latin typeface="Arial"/>
                        </a:rPr>
                        <a:t> to </a:t>
                      </a:r>
                      <a:r>
                        <a:rPr lang="en-US" sz="1200" b="0" i="0" u="none" strike="noStrike" kern="1200" noProof="0" dirty="0">
                          <a:solidFill>
                            <a:srgbClr val="FF0000"/>
                          </a:solidFill>
                          <a:latin typeface="Arial"/>
                        </a:rPr>
                        <a:t>assess weaknesses </a:t>
                      </a:r>
                      <a:r>
                        <a:rPr lang="en-US" sz="1200" b="0" i="0" u="none" strike="noStrike" kern="1200" noProof="0" dirty="0">
                          <a:solidFill>
                            <a:schemeClr val="tx1"/>
                          </a:solidFill>
                          <a:latin typeface="Arial"/>
                        </a:rPr>
                        <a:t>on computers or networks.</a:t>
                      </a:r>
                      <a:endParaRPr lang="en-US" sz="1200" b="0" i="0" u="none" strike="noStrike" kern="1200" noProof="0" dirty="0"/>
                    </a:p>
                  </a:txBody>
                  <a:tcPr anchor="ctr">
                    <a:solidFill>
                      <a:srgbClr val="E9EBF5"/>
                    </a:solidFill>
                  </a:tcPr>
                </a:tc>
                <a:extLst>
                  <a:ext uri="{0D108BD9-81ED-4DB2-BD59-A6C34878D82A}">
                    <a16:rowId xmlns:a16="http://schemas.microsoft.com/office/drawing/2014/main" val="952463182"/>
                  </a:ext>
                </a:extLst>
              </a:tr>
              <a:tr h="370840">
                <a:tc>
                  <a:txBody>
                    <a:bodyPr/>
                    <a:lstStyle/>
                    <a:p>
                      <a:r>
                        <a:rPr lang="en-US" sz="1200" b="1" noProof="0" dirty="0">
                          <a:latin typeface="Arial"/>
                        </a:rPr>
                        <a:t>Host-based intrusion detection systems (IDS)</a:t>
                      </a:r>
                    </a:p>
                  </a:txBody>
                  <a:tcPr>
                    <a:solidFill>
                      <a:srgbClr val="CFD5EA"/>
                    </a:solidFill>
                  </a:tcPr>
                </a:tc>
                <a:tc>
                  <a:txBody>
                    <a:bodyPr/>
                    <a:lstStyle/>
                    <a:p>
                      <a:pPr lvl="0">
                        <a:buNone/>
                      </a:pPr>
                      <a:r>
                        <a:rPr lang="en-US" sz="1200" b="0" i="0" u="none" strike="noStrike" kern="1200" noProof="0" dirty="0">
                          <a:solidFill>
                            <a:schemeClr val="tx1"/>
                          </a:solidFill>
                          <a:latin typeface="Arial"/>
                          <a:ea typeface="+mn-ea"/>
                          <a:cs typeface="+mn-cs"/>
                        </a:rPr>
                        <a:t>They examine activity on host systems only. An IDS </a:t>
                      </a:r>
                      <a:r>
                        <a:rPr lang="en-US" sz="1200" b="0" i="0" u="none" strike="noStrike" kern="1200" noProof="0" dirty="0">
                          <a:solidFill>
                            <a:srgbClr val="FF0000"/>
                          </a:solidFill>
                          <a:latin typeface="Arial"/>
                          <a:ea typeface="+mn-ea"/>
                          <a:cs typeface="+mn-cs"/>
                        </a:rPr>
                        <a:t>generates log files </a:t>
                      </a:r>
                      <a:r>
                        <a:rPr lang="en-US" sz="1200" b="0" i="0" u="none" strike="noStrike" kern="1200" noProof="0" dirty="0">
                          <a:solidFill>
                            <a:schemeClr val="tx1"/>
                          </a:solidFill>
                          <a:latin typeface="Arial"/>
                          <a:ea typeface="+mn-ea"/>
                          <a:cs typeface="+mn-cs"/>
                        </a:rPr>
                        <a:t>and </a:t>
                      </a:r>
                      <a:r>
                        <a:rPr lang="en-US" sz="1200" b="0" i="0" u="none" strike="noStrike" kern="1200" noProof="0" dirty="0">
                          <a:solidFill>
                            <a:srgbClr val="FF0000"/>
                          </a:solidFill>
                          <a:latin typeface="Arial"/>
                          <a:ea typeface="+mn-ea"/>
                          <a:cs typeface="+mn-cs"/>
                        </a:rPr>
                        <a:t>alarm</a:t>
                      </a:r>
                      <a:r>
                        <a:rPr lang="en-US" sz="1200" b="0" i="0" u="none" strike="noStrike" kern="1200" noProof="0" dirty="0">
                          <a:solidFill>
                            <a:schemeClr val="tx1"/>
                          </a:solidFill>
                          <a:latin typeface="Arial"/>
                          <a:ea typeface="+mn-ea"/>
                          <a:cs typeface="+mn-cs"/>
                        </a:rPr>
                        <a:t> </a:t>
                      </a:r>
                      <a:r>
                        <a:rPr lang="en-US" sz="1200" b="0" i="0" u="none" strike="noStrike" kern="1200" noProof="0" dirty="0">
                          <a:solidFill>
                            <a:srgbClr val="FF0000"/>
                          </a:solidFill>
                          <a:latin typeface="Arial"/>
                          <a:ea typeface="+mn-ea"/>
                          <a:cs typeface="+mn-cs"/>
                        </a:rPr>
                        <a:t>messages</a:t>
                      </a:r>
                      <a:r>
                        <a:rPr lang="en-US" sz="1200" b="0" i="0" u="none" strike="noStrike" kern="1200" noProof="0" dirty="0">
                          <a:solidFill>
                            <a:schemeClr val="tx1"/>
                          </a:solidFill>
                          <a:latin typeface="Arial"/>
                          <a:ea typeface="+mn-ea"/>
                          <a:cs typeface="+mn-cs"/>
                        </a:rPr>
                        <a:t> when it detects unusual activity. </a:t>
                      </a:r>
                    </a:p>
                  </a:txBody>
                  <a:tcPr>
                    <a:solidFill>
                      <a:srgbClr val="CFD5EA"/>
                    </a:solidFill>
                  </a:tcPr>
                </a:tc>
                <a:extLst>
                  <a:ext uri="{0D108BD9-81ED-4DB2-BD59-A6C34878D82A}">
                    <a16:rowId xmlns:a16="http://schemas.microsoft.com/office/drawing/2014/main" val="17478173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Countermeasures</a:t>
            </a:r>
            <a:endParaRPr lang="en-US" sz="1600"/>
          </a:p>
        </p:txBody>
      </p:sp>
      <p:sp>
        <p:nvSpPr>
          <p:cNvPr id="3" name="Text 0"/>
          <p:cNvSpPr>
            <a:spLocks noGrp="1"/>
          </p:cNvSpPr>
          <p:nvPr>
            <p:ph type="body" idx="100" hasCustomPrompt="1"/>
          </p:nvPr>
        </p:nvSpPr>
        <p:spPr>
          <a:xfrm>
            <a:off x="0" y="274320"/>
            <a:ext cx="9144000" cy="526212"/>
          </a:xfrm>
          <a:prstGeom prst="rect">
            <a:avLst/>
          </a:prstGeom>
          <a:noFill/>
          <a:ln/>
        </p:spPr>
        <p:txBody>
          <a:bodyPr wrap="square" lIns="91440" tIns="45720" rIns="91440" bIns="45720" rtlCol="0" anchor="t"/>
          <a:lstStyle/>
          <a:p>
            <a:r>
              <a:rPr lang="en-US" sz="2200">
                <a:solidFill>
                  <a:srgbClr val="024C69"/>
                </a:solidFill>
                <a:latin typeface="Arial"/>
                <a:cs typeface="Arial"/>
              </a:rPr>
              <a:t>Hardware-Based and Software-Based Technologies</a:t>
            </a:r>
            <a:r>
              <a:rPr lang="en-US">
                <a:latin typeface="Arial"/>
                <a:cs typeface="Arial"/>
              </a:rPr>
              <a:t> (Cont.)</a:t>
            </a:r>
            <a:endParaRPr lang="en-US" sz="2200"/>
          </a:p>
        </p:txBody>
      </p:sp>
      <p:sp>
        <p:nvSpPr>
          <p:cNvPr id="5" name="Text 2"/>
          <p:cNvSpPr/>
          <p:nvPr/>
        </p:nvSpPr>
        <p:spPr>
          <a:xfrm>
            <a:off x="218188" y="891148"/>
            <a:ext cx="8229600" cy="404364"/>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a:solidFill>
                  <a:srgbClr val="000000"/>
                </a:solidFill>
                <a:latin typeface="Arial"/>
                <a:cs typeface="Arial"/>
              </a:rPr>
              <a:t>There</a:t>
            </a:r>
            <a:r>
              <a:rPr lang="en-US" sz="1400">
                <a:latin typeface="Arial"/>
                <a:cs typeface="Arial"/>
              </a:rPr>
              <a:t> </a:t>
            </a:r>
            <a:r>
              <a:rPr lang="en-US" sz="1400">
                <a:solidFill>
                  <a:srgbClr val="000000"/>
                </a:solidFill>
                <a:latin typeface="Arial"/>
                <a:cs typeface="Arial"/>
              </a:rPr>
              <a:t>are several hardware-based technologies</a:t>
            </a:r>
            <a:r>
              <a:rPr lang="en-US" sz="1400">
                <a:latin typeface="Arial"/>
                <a:cs typeface="Arial"/>
              </a:rPr>
              <a:t> used </a:t>
            </a:r>
            <a:r>
              <a:rPr lang="en-US" sz="1400">
                <a:solidFill>
                  <a:srgbClr val="000000"/>
                </a:solidFill>
                <a:latin typeface="Arial"/>
                <a:cs typeface="Arial"/>
              </a:rPr>
              <a:t>to safeguard</a:t>
            </a:r>
            <a:r>
              <a:rPr lang="en-US" sz="1400">
                <a:latin typeface="Arial"/>
                <a:cs typeface="Arial"/>
              </a:rPr>
              <a:t> an organization’s assets:</a:t>
            </a:r>
          </a:p>
          <a:p>
            <a:endParaRPr lang="en-US" sz="1400">
              <a:latin typeface="Arial"/>
              <a:cs typeface="Arial"/>
            </a:endParaRPr>
          </a:p>
        </p:txBody>
      </p:sp>
      <p:graphicFrame>
        <p:nvGraphicFramePr>
          <p:cNvPr id="4" name="Tabela 5">
            <a:extLst>
              <a:ext uri="{FF2B5EF4-FFF2-40B4-BE49-F238E27FC236}">
                <a16:creationId xmlns:a16="http://schemas.microsoft.com/office/drawing/2014/main" id="{94BC45E4-E3FD-B157-EB90-FFC60455258F}"/>
              </a:ext>
            </a:extLst>
          </p:cNvPr>
          <p:cNvGraphicFramePr>
            <a:graphicFrameLocks noGrp="1"/>
          </p:cNvGraphicFramePr>
          <p:nvPr>
            <p:extLst>
              <p:ext uri="{D42A27DB-BD31-4B8C-83A1-F6EECF244321}">
                <p14:modId xmlns:p14="http://schemas.microsoft.com/office/powerpoint/2010/main" val="2542690883"/>
              </p:ext>
            </p:extLst>
          </p:nvPr>
        </p:nvGraphicFramePr>
        <p:xfrm>
          <a:off x="232482" y="1466405"/>
          <a:ext cx="8489588" cy="2377440"/>
        </p:xfrm>
        <a:graphic>
          <a:graphicData uri="http://schemas.openxmlformats.org/drawingml/2006/table">
            <a:tbl>
              <a:tblPr firstRow="1" bandRow="1">
                <a:tableStyleId>{5C22544A-7EE6-4342-B048-85BDC9FD1C3A}</a:tableStyleId>
              </a:tblPr>
              <a:tblGrid>
                <a:gridCol w="2692065">
                  <a:extLst>
                    <a:ext uri="{9D8B030D-6E8A-4147-A177-3AD203B41FA5}">
                      <a16:colId xmlns:a16="http://schemas.microsoft.com/office/drawing/2014/main" val="2302158488"/>
                    </a:ext>
                  </a:extLst>
                </a:gridCol>
                <a:gridCol w="5797523">
                  <a:extLst>
                    <a:ext uri="{9D8B030D-6E8A-4147-A177-3AD203B41FA5}">
                      <a16:colId xmlns:a16="http://schemas.microsoft.com/office/drawing/2014/main" val="423591679"/>
                    </a:ext>
                  </a:extLst>
                </a:gridCol>
              </a:tblGrid>
              <a:tr h="370840">
                <a:tc>
                  <a:txBody>
                    <a:bodyPr/>
                    <a:lstStyle/>
                    <a:p>
                      <a:r>
                        <a:rPr lang="en-US" sz="1200" b="1" noProof="0" dirty="0">
                          <a:solidFill>
                            <a:schemeClr val="tx1"/>
                          </a:solidFill>
                          <a:latin typeface="Arial"/>
                        </a:rPr>
                        <a:t>Firewalls</a:t>
                      </a:r>
                    </a:p>
                  </a:txBody>
                  <a:tcPr>
                    <a:solidFill>
                      <a:srgbClr val="CFD5EA"/>
                    </a:solidFill>
                  </a:tcPr>
                </a:tc>
                <a:tc>
                  <a:txBody>
                    <a:bodyPr/>
                    <a:lstStyle/>
                    <a:p>
                      <a:pPr lvl="0">
                        <a:buNone/>
                      </a:pPr>
                      <a:r>
                        <a:rPr lang="en-US" sz="1200" b="0" i="0" u="none" strike="noStrike" noProof="0" dirty="0">
                          <a:solidFill>
                            <a:schemeClr val="tx1"/>
                          </a:solidFill>
                          <a:latin typeface="Arial"/>
                        </a:rPr>
                        <a:t>They </a:t>
                      </a:r>
                      <a:r>
                        <a:rPr lang="en-US" sz="1200" b="0" i="0" u="none" strike="noStrike" noProof="0" dirty="0">
                          <a:solidFill>
                            <a:srgbClr val="FF0000"/>
                          </a:solidFill>
                          <a:latin typeface="Arial"/>
                        </a:rPr>
                        <a:t>block unwanted traffic</a:t>
                      </a:r>
                      <a:r>
                        <a:rPr lang="en-US" sz="1200" b="0" i="0" u="none" strike="noStrike" noProof="0" dirty="0">
                          <a:solidFill>
                            <a:schemeClr val="tx1"/>
                          </a:solidFill>
                          <a:latin typeface="Arial"/>
                        </a:rPr>
                        <a:t>. They contain customizable rules that define the traffic allowed into and out of a network.</a:t>
                      </a:r>
                      <a:endParaRPr lang="en-US" sz="1200" noProof="0" dirty="0">
                        <a:solidFill>
                          <a:schemeClr val="tx1"/>
                        </a:solidFill>
                        <a:latin typeface="Arial"/>
                      </a:endParaRPr>
                    </a:p>
                  </a:txBody>
                  <a:tcPr>
                    <a:solidFill>
                      <a:srgbClr val="CFD5EA"/>
                    </a:solidFill>
                  </a:tcPr>
                </a:tc>
                <a:extLst>
                  <a:ext uri="{0D108BD9-81ED-4DB2-BD59-A6C34878D82A}">
                    <a16:rowId xmlns:a16="http://schemas.microsoft.com/office/drawing/2014/main" val="3735092083"/>
                  </a:ext>
                </a:extLst>
              </a:tr>
              <a:tr h="370840">
                <a:tc>
                  <a:txBody>
                    <a:bodyPr/>
                    <a:lstStyle/>
                    <a:p>
                      <a:r>
                        <a:rPr lang="en-US" sz="1200" b="1" noProof="0" dirty="0">
                          <a:latin typeface="Arial"/>
                        </a:rPr>
                        <a:t>Proxy servers</a:t>
                      </a:r>
                    </a:p>
                  </a:txBody>
                  <a:tcPr>
                    <a:solidFill>
                      <a:srgbClr val="E9EBF5"/>
                    </a:solidFill>
                  </a:tcPr>
                </a:tc>
                <a:tc>
                  <a:txBody>
                    <a:bodyPr/>
                    <a:lstStyle/>
                    <a:p>
                      <a:pPr lvl="0">
                        <a:buNone/>
                      </a:pPr>
                      <a:r>
                        <a:rPr lang="en-US" sz="1200" b="0" i="0" u="none" strike="noStrike" noProof="0" dirty="0">
                          <a:latin typeface="Arial"/>
                        </a:rPr>
                        <a:t>They </a:t>
                      </a:r>
                      <a:r>
                        <a:rPr lang="en-US" sz="1200" b="1" i="0" u="none" strike="noStrike" noProof="0" dirty="0">
                          <a:latin typeface="Arial"/>
                        </a:rPr>
                        <a:t>use</a:t>
                      </a:r>
                      <a:r>
                        <a:rPr lang="en-US" sz="1200" b="0" i="0" u="none" strike="noStrike" noProof="0" dirty="0">
                          <a:latin typeface="Arial"/>
                        </a:rPr>
                        <a:t> a </a:t>
                      </a:r>
                      <a:r>
                        <a:rPr lang="en-US" sz="1200" b="0" i="0" u="none" strike="noStrike" noProof="0" dirty="0">
                          <a:solidFill>
                            <a:srgbClr val="FF0000"/>
                          </a:solidFill>
                          <a:latin typeface="Arial"/>
                        </a:rPr>
                        <a:t>network addressing scheme </a:t>
                      </a:r>
                      <a:r>
                        <a:rPr lang="en-US" sz="1200" b="0" i="0" u="none" strike="noStrike" noProof="0" dirty="0">
                          <a:latin typeface="Arial"/>
                        </a:rPr>
                        <a:t>to present one organization-wide IP address to the Internet. A proxy server thus</a:t>
                      </a:r>
                      <a:r>
                        <a:rPr lang="en-US" sz="1200" b="0" i="0" u="none" strike="noStrike" noProof="0" dirty="0">
                          <a:solidFill>
                            <a:srgbClr val="FF0000"/>
                          </a:solidFill>
                          <a:latin typeface="Arial"/>
                        </a:rPr>
                        <a:t> functions on behalf of the client </a:t>
                      </a:r>
                      <a:r>
                        <a:rPr lang="en-US" sz="1200" b="0" i="0" u="none" strike="noStrike" noProof="0" dirty="0">
                          <a:latin typeface="Arial"/>
                        </a:rPr>
                        <a:t>when requesting service, potentially masking the true origin of the request to the resource server.</a:t>
                      </a:r>
                      <a:endParaRPr lang="en-US" sz="1200" noProof="0" dirty="0">
                        <a:latin typeface="Arial"/>
                      </a:endParaRPr>
                    </a:p>
                  </a:txBody>
                  <a:tcPr>
                    <a:solidFill>
                      <a:srgbClr val="E9EBF5"/>
                    </a:solidFill>
                  </a:tcPr>
                </a:tc>
                <a:extLst>
                  <a:ext uri="{0D108BD9-81ED-4DB2-BD59-A6C34878D82A}">
                    <a16:rowId xmlns:a16="http://schemas.microsoft.com/office/drawing/2014/main" val="1085104734"/>
                  </a:ext>
                </a:extLst>
              </a:tr>
              <a:tr h="370840">
                <a:tc>
                  <a:txBody>
                    <a:bodyPr/>
                    <a:lstStyle/>
                    <a:p>
                      <a:r>
                        <a:rPr lang="en-US" sz="1200" b="1" noProof="0" dirty="0">
                          <a:latin typeface="Arial"/>
                        </a:rPr>
                        <a:t>Hardware-based access control</a:t>
                      </a:r>
                    </a:p>
                  </a:txBody>
                  <a:tcPr>
                    <a:solidFill>
                      <a:srgbClr val="CFD5EA"/>
                    </a:solidFill>
                  </a:tcPr>
                </a:tc>
                <a:tc>
                  <a:txBody>
                    <a:bodyPr/>
                    <a:lstStyle/>
                    <a:p>
                      <a:pPr lvl="0">
                        <a:buNone/>
                      </a:pPr>
                      <a:r>
                        <a:rPr lang="en-US" sz="1200" b="0" i="0" u="none" strike="noStrike" noProof="0">
                          <a:latin typeface="Arial"/>
                        </a:rPr>
                        <a:t>Devices that utilize biometric technology, such as fingerprint or iris scanners, to confirm the identity of anyone trying to access servers, data, and systems.</a:t>
                      </a:r>
                      <a:endParaRPr lang="en-US" sz="1200" noProof="0">
                        <a:latin typeface="Arial"/>
                      </a:endParaRPr>
                    </a:p>
                  </a:txBody>
                  <a:tcPr>
                    <a:solidFill>
                      <a:srgbClr val="CFD5EA"/>
                    </a:solidFill>
                  </a:tcPr>
                </a:tc>
                <a:extLst>
                  <a:ext uri="{0D108BD9-81ED-4DB2-BD59-A6C34878D82A}">
                    <a16:rowId xmlns:a16="http://schemas.microsoft.com/office/drawing/2014/main" val="2807387129"/>
                  </a:ext>
                </a:extLst>
              </a:tr>
              <a:tr h="370840">
                <a:tc>
                  <a:txBody>
                    <a:bodyPr/>
                    <a:lstStyle/>
                    <a:p>
                      <a:r>
                        <a:rPr lang="en-US" sz="1200" b="1" noProof="0" dirty="0">
                          <a:latin typeface="Arial"/>
                        </a:rPr>
                        <a:t>Network switches</a:t>
                      </a:r>
                    </a:p>
                  </a:txBody>
                  <a:tcPr>
                    <a:solidFill>
                      <a:srgbClr val="E9EBF5"/>
                    </a:solidFill>
                  </a:tcPr>
                </a:tc>
                <a:tc>
                  <a:txBody>
                    <a:bodyPr/>
                    <a:lstStyle/>
                    <a:p>
                      <a:pPr lvl="0">
                        <a:buNone/>
                      </a:pPr>
                      <a:r>
                        <a:rPr lang="en-US" sz="1200" b="0" i="0" u="none" strike="noStrike" noProof="0" dirty="0">
                          <a:latin typeface="Arial"/>
                        </a:rPr>
                        <a:t>Switches are commonly </a:t>
                      </a:r>
                      <a:r>
                        <a:rPr lang="en-US" sz="1200" b="0" i="0" u="none" strike="noStrike" noProof="0" dirty="0">
                          <a:solidFill>
                            <a:srgbClr val="FF0000"/>
                          </a:solidFill>
                          <a:latin typeface="Arial"/>
                        </a:rPr>
                        <a:t>used as a connection point, </a:t>
                      </a:r>
                      <a:r>
                        <a:rPr lang="en-US" sz="1200" b="0" i="0" u="none" strike="noStrike" noProof="0" dirty="0">
                          <a:latin typeface="Arial"/>
                        </a:rPr>
                        <a:t>linking other devices together, for example in a local area network. Their features enable them to add to the security efficiency of the network.</a:t>
                      </a:r>
                      <a:endParaRPr lang="en-US" sz="1200" noProof="0" dirty="0">
                        <a:latin typeface="Arial"/>
                      </a:endParaRPr>
                    </a:p>
                  </a:txBody>
                  <a:tcPr>
                    <a:solidFill>
                      <a:srgbClr val="E9EBF5"/>
                    </a:solidFill>
                  </a:tcPr>
                </a:tc>
                <a:extLst>
                  <a:ext uri="{0D108BD9-81ED-4DB2-BD59-A6C34878D82A}">
                    <a16:rowId xmlns:a16="http://schemas.microsoft.com/office/drawing/2014/main" val="287397009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25</a:t>
            </a:fld>
            <a:endParaRPr lang="en-US"/>
          </a:p>
        </p:txBody>
      </p:sp>
    </p:spTree>
    <p:extLst>
      <p:ext uri="{BB962C8B-B14F-4D97-AF65-F5344CB8AC3E}">
        <p14:creationId xmlns:p14="http://schemas.microsoft.com/office/powerpoint/2010/main" val="826392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Countermeasures</a:t>
            </a:r>
            <a:endParaRPr lang="en-US" sz="1600"/>
          </a:p>
        </p:txBody>
      </p:sp>
      <p:sp>
        <p:nvSpPr>
          <p:cNvPr id="3" name="Text 0"/>
          <p:cNvSpPr>
            <a:spLocks noGrp="1"/>
          </p:cNvSpPr>
          <p:nvPr>
            <p:ph type="body" idx="100" hasCustomPrompt="1"/>
          </p:nvPr>
        </p:nvSpPr>
        <p:spPr>
          <a:xfrm>
            <a:off x="0" y="274320"/>
            <a:ext cx="9144000" cy="489078"/>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Establishing a Culture of Cybersecurity Awareness</a:t>
            </a:r>
            <a:endParaRPr lang="en-US" sz="2200"/>
          </a:p>
        </p:txBody>
      </p:sp>
      <p:sp>
        <p:nvSpPr>
          <p:cNvPr id="5" name="Text 2"/>
          <p:cNvSpPr/>
          <p:nvPr/>
        </p:nvSpPr>
        <p:spPr>
          <a:xfrm>
            <a:off x="297943" y="1131881"/>
            <a:ext cx="8229600" cy="3356992"/>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000000"/>
                </a:solidFill>
                <a:latin typeface="Arial"/>
                <a:cs typeface="Arial"/>
              </a:rPr>
              <a:t>Investing a lot of money in technology </a:t>
            </a:r>
            <a:r>
              <a:rPr lang="en-US" sz="1400" dirty="0">
                <a:solidFill>
                  <a:srgbClr val="FF0000"/>
                </a:solidFill>
                <a:latin typeface="Arial"/>
                <a:cs typeface="Arial"/>
              </a:rPr>
              <a:t>will not make a difference </a:t>
            </a:r>
            <a:r>
              <a:rPr lang="en-US" sz="1400" dirty="0">
                <a:solidFill>
                  <a:srgbClr val="000000"/>
                </a:solidFill>
                <a:latin typeface="Arial"/>
                <a:cs typeface="Arial"/>
              </a:rPr>
              <a:t>if the people within the organization are </a:t>
            </a:r>
            <a:r>
              <a:rPr lang="en-US" sz="1400" b="1" dirty="0">
                <a:solidFill>
                  <a:srgbClr val="000000"/>
                </a:solidFill>
                <a:latin typeface="Arial"/>
                <a:cs typeface="Arial"/>
              </a:rPr>
              <a:t>not trained in cybersecurity.</a:t>
            </a:r>
            <a:endParaRPr lang="en-US" b="1" dirty="0">
              <a:cs typeface="Calibri" panose="020F0502020204030204"/>
            </a:endParaRPr>
          </a:p>
          <a:p>
            <a:endParaRPr lang="en-US" sz="1400" dirty="0">
              <a:solidFill>
                <a:srgbClr val="000000"/>
              </a:solidFill>
              <a:latin typeface="Arial"/>
              <a:cs typeface="Arial"/>
            </a:endParaRPr>
          </a:p>
          <a:p>
            <a:pPr marL="285750" indent="-285750">
              <a:buFont typeface="Arial"/>
              <a:buChar char="•"/>
            </a:pPr>
            <a:r>
              <a:rPr lang="en-US" sz="1400" dirty="0">
                <a:solidFill>
                  <a:srgbClr val="000000"/>
                </a:solidFill>
                <a:latin typeface="Arial"/>
                <a:cs typeface="Arial"/>
              </a:rPr>
              <a:t>A </a:t>
            </a:r>
            <a:r>
              <a:rPr lang="en-US" sz="1400" b="1" dirty="0">
                <a:solidFill>
                  <a:srgbClr val="FF0000"/>
                </a:solidFill>
                <a:latin typeface="Arial"/>
                <a:cs typeface="Arial"/>
              </a:rPr>
              <a:t>security awareness program </a:t>
            </a:r>
            <a:r>
              <a:rPr lang="en-US" sz="1400" dirty="0">
                <a:solidFill>
                  <a:srgbClr val="000000"/>
                </a:solidFill>
                <a:latin typeface="Arial"/>
                <a:cs typeface="Arial"/>
              </a:rPr>
              <a:t>and solid, comprehensive </a:t>
            </a:r>
            <a:r>
              <a:rPr lang="en-US" sz="1400" dirty="0">
                <a:solidFill>
                  <a:srgbClr val="FF0000"/>
                </a:solidFill>
                <a:latin typeface="Arial"/>
                <a:cs typeface="Arial"/>
              </a:rPr>
              <a:t>security policies </a:t>
            </a:r>
            <a:r>
              <a:rPr lang="en-US" sz="1400" dirty="0">
                <a:solidFill>
                  <a:srgbClr val="000000"/>
                </a:solidFill>
                <a:latin typeface="Arial"/>
                <a:cs typeface="Arial"/>
              </a:rPr>
              <a:t>are extremely important for any organization. </a:t>
            </a:r>
            <a:endParaRPr lang="en-US" dirty="0">
              <a:solidFill>
                <a:srgbClr val="000000"/>
              </a:solidFill>
              <a:latin typeface="Calibri" panose="020F0502020204030204"/>
              <a:cs typeface="Calibri"/>
            </a:endParaRPr>
          </a:p>
          <a:p>
            <a:endParaRPr lang="en-US" sz="1400" dirty="0">
              <a:solidFill>
                <a:srgbClr val="000000"/>
              </a:solidFill>
              <a:latin typeface="Arial"/>
              <a:cs typeface="Arial"/>
            </a:endParaRPr>
          </a:p>
          <a:p>
            <a:pPr marL="285750" indent="-285750">
              <a:buFont typeface="Arial"/>
              <a:buChar char="•"/>
            </a:pPr>
            <a:r>
              <a:rPr lang="en-US" sz="1400" dirty="0">
                <a:solidFill>
                  <a:srgbClr val="000000"/>
                </a:solidFill>
                <a:latin typeface="Arial"/>
                <a:cs typeface="Arial"/>
              </a:rPr>
              <a:t>An employee might not be purposefully malicious but just unaware of what the proper procedures are and still cause great harm.</a:t>
            </a:r>
            <a:endParaRPr lang="en-US" dirty="0">
              <a:solidFill>
                <a:srgbClr val="000000"/>
              </a:solidFill>
              <a:latin typeface="Calibri" panose="020F0502020204030204"/>
              <a:cs typeface="Calibri"/>
            </a:endParaRPr>
          </a:p>
          <a:p>
            <a:pPr marL="285750" indent="-285750">
              <a:buFont typeface="Arial"/>
              <a:buChar char="•"/>
            </a:pPr>
            <a:endParaRPr lang="en-US" sz="1400" dirty="0">
              <a:solidFill>
                <a:srgbClr val="000000"/>
              </a:solidFill>
              <a:latin typeface="Arial"/>
              <a:cs typeface="Arial"/>
            </a:endParaRPr>
          </a:p>
          <a:p>
            <a:pPr marL="285750" indent="-285750">
              <a:buFont typeface="Arial"/>
              <a:buChar char="•"/>
            </a:pPr>
            <a:r>
              <a:rPr lang="en-US" sz="1400" dirty="0">
                <a:solidFill>
                  <a:srgbClr val="000000"/>
                </a:solidFill>
                <a:latin typeface="Arial"/>
                <a:cs typeface="Arial"/>
              </a:rPr>
              <a:t>There are several ways to implement training to prevent this and to ensure all </a:t>
            </a:r>
            <a:r>
              <a:rPr lang="en-US" sz="1400" b="1" dirty="0">
                <a:solidFill>
                  <a:srgbClr val="000000"/>
                </a:solidFill>
                <a:latin typeface="Arial"/>
                <a:cs typeface="Arial"/>
              </a:rPr>
              <a:t>employees feel knowledgeable and confident to make cybersecurity best practices</a:t>
            </a:r>
            <a:r>
              <a:rPr lang="en-US" sz="1400" dirty="0">
                <a:solidFill>
                  <a:srgbClr val="000000"/>
                </a:solidFill>
                <a:latin typeface="Arial"/>
                <a:cs typeface="Arial"/>
              </a:rPr>
              <a:t> part of their day-to-day activities.</a:t>
            </a:r>
            <a:endParaRPr lang="en-US" dirty="0">
              <a:cs typeface="Calibri"/>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Countermeasures</a:t>
            </a:r>
            <a:endParaRPr lang="en-US" sz="1600"/>
          </a:p>
        </p:txBody>
      </p:sp>
      <p:sp>
        <p:nvSpPr>
          <p:cNvPr id="3" name="Text 0"/>
          <p:cNvSpPr>
            <a:spLocks noGrp="1"/>
          </p:cNvSpPr>
          <p:nvPr>
            <p:ph type="body" idx="100" hasCustomPrompt="1"/>
          </p:nvPr>
        </p:nvSpPr>
        <p:spPr>
          <a:xfrm>
            <a:off x="0" y="274320"/>
            <a:ext cx="9144000" cy="526212"/>
          </a:xfrm>
          <a:prstGeom prst="rect">
            <a:avLst/>
          </a:prstGeom>
          <a:noFill/>
          <a:ln/>
        </p:spPr>
        <p:txBody>
          <a:bodyPr wrap="square" lIns="91440" tIns="45720" rIns="91440" bIns="45720" rtlCol="0" anchor="t"/>
          <a:lstStyle/>
          <a:p>
            <a:r>
              <a:rPr lang="en-US" sz="2200">
                <a:solidFill>
                  <a:srgbClr val="024C69"/>
                </a:solidFill>
                <a:latin typeface="Arial"/>
                <a:cs typeface="Arial"/>
              </a:rPr>
              <a:t>Establishing a Culture of Cybersecurity Awareness</a:t>
            </a:r>
            <a:r>
              <a:rPr lang="en-US">
                <a:latin typeface="Arial"/>
                <a:cs typeface="Arial"/>
              </a:rPr>
              <a:t> (Cont.)</a:t>
            </a:r>
            <a:endParaRPr lang="en-US" sz="2200"/>
          </a:p>
        </p:txBody>
      </p:sp>
      <p:sp>
        <p:nvSpPr>
          <p:cNvPr id="5" name="Text 2"/>
          <p:cNvSpPr/>
          <p:nvPr/>
        </p:nvSpPr>
        <p:spPr>
          <a:xfrm>
            <a:off x="255085" y="800337"/>
            <a:ext cx="8229600" cy="3423608"/>
          </a:xfrm>
          <a:prstGeom prst="rect">
            <a:avLst/>
          </a:prstGeom>
          <a:noFill/>
          <a:ln/>
        </p:spPr>
        <p:txBody>
          <a:bodyPr wrap="square" lIns="91440" tIns="45720" rIns="91440" bIns="45720" rtlCol="0" anchor="t"/>
          <a:lstStyle/>
          <a:p>
            <a:r>
              <a:rPr lang="en-US" sz="1400" b="1">
                <a:solidFill>
                  <a:srgbClr val="000000"/>
                </a:solidFill>
                <a:latin typeface="Arial"/>
                <a:cs typeface="Arial"/>
              </a:rPr>
              <a:t>Education and training:</a:t>
            </a:r>
            <a:r>
              <a:rPr lang="en-US" sz="1400">
                <a:solidFill>
                  <a:srgbClr val="000000"/>
                </a:solidFill>
                <a:latin typeface="Arial"/>
                <a:cs typeface="Arial"/>
              </a:rPr>
              <a:t> </a:t>
            </a:r>
            <a:endParaRPr lang="en-US">
              <a:solidFill>
                <a:srgbClr val="000000"/>
              </a:solidFill>
              <a:latin typeface="Calibri" panose="020F0502020204030204"/>
              <a:cs typeface="Calibri" panose="020F0502020204030204"/>
            </a:endParaRPr>
          </a:p>
          <a:p>
            <a:pPr marL="285750" indent="-285750">
              <a:buFont typeface="Arial"/>
              <a:buChar char="•"/>
            </a:pPr>
            <a:r>
              <a:rPr lang="en-US" sz="1400">
                <a:solidFill>
                  <a:srgbClr val="000000"/>
                </a:solidFill>
                <a:latin typeface="Arial"/>
                <a:cs typeface="Arial"/>
              </a:rPr>
              <a:t>Make security awareness training a part of an organization’s onboarding process.</a:t>
            </a:r>
            <a:endParaRPr lang="en-US">
              <a:solidFill>
                <a:srgbClr val="000000"/>
              </a:solidFill>
              <a:latin typeface="Calibri" panose="020F0502020204030204"/>
              <a:cs typeface="Calibri" panose="020F0502020204030204"/>
            </a:endParaRPr>
          </a:p>
          <a:p>
            <a:pPr marL="285750" indent="-285750">
              <a:buFont typeface="Arial"/>
              <a:buChar char="•"/>
            </a:pPr>
            <a:r>
              <a:rPr lang="en-US" sz="1400">
                <a:solidFill>
                  <a:srgbClr val="000000"/>
                </a:solidFill>
                <a:latin typeface="Arial"/>
                <a:cs typeface="Arial"/>
              </a:rPr>
              <a:t>Tie security awareness to job requirements or performance evaluations.</a:t>
            </a:r>
            <a:endParaRPr lang="en-US">
              <a:solidFill>
                <a:srgbClr val="000000"/>
              </a:solidFill>
              <a:latin typeface="Calibri"/>
              <a:cs typeface="Calibri"/>
            </a:endParaRPr>
          </a:p>
          <a:p>
            <a:pPr marL="285750" indent="-285750">
              <a:buFont typeface="Arial"/>
              <a:buChar char="•"/>
            </a:pPr>
            <a:r>
              <a:rPr lang="en-US" sz="1400">
                <a:solidFill>
                  <a:srgbClr val="000000"/>
                </a:solidFill>
                <a:latin typeface="Arial"/>
                <a:cs typeface="Arial"/>
              </a:rPr>
              <a:t>Conduct in-person training sessions using gamification and activities (for example, capture the flag scenarios).</a:t>
            </a:r>
            <a:endParaRPr lang="en-US">
              <a:solidFill>
                <a:srgbClr val="000000"/>
              </a:solidFill>
              <a:latin typeface="Calibri" panose="020F0502020204030204"/>
              <a:cs typeface="Calibri"/>
            </a:endParaRPr>
          </a:p>
          <a:p>
            <a:pPr marL="285750" indent="-285750">
              <a:buFont typeface="Arial"/>
              <a:buChar char="•"/>
            </a:pPr>
            <a:r>
              <a:rPr lang="en-US" sz="1400">
                <a:solidFill>
                  <a:srgbClr val="000000"/>
                </a:solidFill>
                <a:latin typeface="Arial"/>
                <a:cs typeface="Arial"/>
              </a:rPr>
              <a:t>Complete online modules and courses - such as the eLearning @Apollo creates.</a:t>
            </a:r>
            <a:endParaRPr lang="en-US">
              <a:cs typeface="Calibri"/>
            </a:endParaRPr>
          </a:p>
          <a:p>
            <a:endParaRPr lang="en-US" sz="1400">
              <a:latin typeface="Arial"/>
              <a:cs typeface="Arial"/>
            </a:endParaRPr>
          </a:p>
          <a:p>
            <a:r>
              <a:rPr lang="en-US" sz="1400" b="1">
                <a:latin typeface="Arial"/>
                <a:cs typeface="Arial"/>
              </a:rPr>
              <a:t>Security awareness programs</a:t>
            </a:r>
          </a:p>
          <a:p>
            <a:pPr marL="285750" indent="-285750">
              <a:buFont typeface="Arial"/>
              <a:buChar char="•"/>
            </a:pPr>
            <a:r>
              <a:rPr lang="en-US" sz="1400">
                <a:latin typeface="Arial"/>
                <a:cs typeface="Arial"/>
              </a:rPr>
              <a:t>An active security awareness program depends on:</a:t>
            </a:r>
            <a:endParaRPr lang="en-US">
              <a:cs typeface="Calibri" panose="020F0502020204030204"/>
            </a:endParaRPr>
          </a:p>
          <a:p>
            <a:pPr marL="742950" lvl="1" indent="-285750">
              <a:buFont typeface="Arial"/>
              <a:buChar char="•"/>
            </a:pPr>
            <a:r>
              <a:rPr lang="en-US" sz="1400">
                <a:latin typeface="Arial"/>
                <a:cs typeface="Arial"/>
              </a:rPr>
              <a:t>The organization's environment and network.</a:t>
            </a:r>
            <a:endParaRPr lang="en-US">
              <a:latin typeface="Calibri" panose="020F0502020204030204"/>
              <a:cs typeface="Calibri"/>
            </a:endParaRPr>
          </a:p>
          <a:p>
            <a:pPr marL="742950" lvl="1" indent="-285750">
              <a:buFont typeface="Arial"/>
              <a:buChar char="•"/>
            </a:pPr>
            <a:r>
              <a:rPr lang="en-US" sz="1400">
                <a:latin typeface="Arial"/>
                <a:cs typeface="Arial"/>
              </a:rPr>
              <a:t>The level of threat.</a:t>
            </a:r>
            <a:endParaRPr lang="en-US">
              <a:latin typeface="Calibri" panose="020F0502020204030204"/>
              <a:cs typeface="Calibri"/>
            </a:endParaRPr>
          </a:p>
          <a:p>
            <a:pPr marL="742950" lvl="1" indent="-285750">
              <a:buFont typeface="Arial"/>
              <a:buChar char="•"/>
            </a:pPr>
            <a:r>
              <a:rPr lang="en-US" sz="1400">
                <a:latin typeface="Arial"/>
                <a:cs typeface="Arial"/>
              </a:rPr>
              <a:t>The nature and demands of the data the organization holds.</a:t>
            </a:r>
            <a:endParaRPr lang="en-US">
              <a:latin typeface="Calibri"/>
              <a:cs typeface="Calibri"/>
            </a:endParaRPr>
          </a:p>
          <a:p>
            <a:pPr marL="285750" indent="-285750">
              <a:buFont typeface="Arial"/>
              <a:buChar char="•"/>
            </a:pPr>
            <a:r>
              <a:rPr lang="en-US" sz="1400">
                <a:latin typeface="Arial"/>
                <a:cs typeface="Arial"/>
              </a:rPr>
              <a:t>People are the first line of defense in cybersecurity, and every organization is only as strong as its weakest link. </a:t>
            </a:r>
            <a:endParaRPr lang="en-US">
              <a:latin typeface="Calibri" panose="020F0502020204030204"/>
              <a:cs typeface="Calibri"/>
            </a:endParaRPr>
          </a:p>
          <a:p>
            <a:pPr marL="285750" indent="-285750">
              <a:buFont typeface="Arial"/>
              <a:buChar char="•"/>
            </a:pPr>
            <a:r>
              <a:rPr lang="en-US" sz="1400">
                <a:latin typeface="Arial"/>
                <a:cs typeface="Arial"/>
              </a:rPr>
              <a:t>Every member of an organization must be aware of its security policies and implement them in their day-to-day activities.</a:t>
            </a:r>
            <a:endParaRPr lang="en-US">
              <a:cs typeface="Calibri"/>
            </a:endParaRPr>
          </a:p>
          <a:p>
            <a:pP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27</a:t>
            </a:fld>
            <a:endParaRPr lang="en-US"/>
          </a:p>
        </p:txBody>
      </p:sp>
    </p:spTree>
    <p:extLst>
      <p:ext uri="{BB962C8B-B14F-4D97-AF65-F5344CB8AC3E}">
        <p14:creationId xmlns:p14="http://schemas.microsoft.com/office/powerpoint/2010/main" val="92120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Countermeasures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Policies</a:t>
            </a:r>
            <a:endParaRPr lang="en-US" sz="2200"/>
          </a:p>
        </p:txBody>
      </p:sp>
      <p:sp>
        <p:nvSpPr>
          <p:cNvPr id="5" name="Text 2"/>
          <p:cNvSpPr/>
          <p:nvPr/>
        </p:nvSpPr>
        <p:spPr>
          <a:xfrm>
            <a:off x="239754" y="811456"/>
            <a:ext cx="8229600" cy="3358909"/>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000000"/>
                </a:solidFill>
                <a:latin typeface="Arial"/>
                <a:cs typeface="Arial"/>
              </a:rPr>
              <a:t>A </a:t>
            </a:r>
            <a:r>
              <a:rPr lang="en-US" sz="1400" dirty="0">
                <a:solidFill>
                  <a:srgbClr val="FF0000"/>
                </a:solidFill>
                <a:latin typeface="Arial"/>
                <a:cs typeface="Arial"/>
              </a:rPr>
              <a:t>security policy </a:t>
            </a:r>
            <a:r>
              <a:rPr lang="en-US" sz="1400" dirty="0">
                <a:solidFill>
                  <a:srgbClr val="000000"/>
                </a:solidFill>
                <a:latin typeface="Arial"/>
                <a:cs typeface="Arial"/>
              </a:rPr>
              <a:t>sets out the </a:t>
            </a:r>
            <a:r>
              <a:rPr lang="en-US" sz="1400" dirty="0">
                <a:solidFill>
                  <a:srgbClr val="FF0000"/>
                </a:solidFill>
                <a:latin typeface="Arial"/>
                <a:cs typeface="Arial"/>
              </a:rPr>
              <a:t>security objectives</a:t>
            </a:r>
            <a:r>
              <a:rPr lang="en-US" sz="1400" dirty="0">
                <a:solidFill>
                  <a:srgbClr val="000000"/>
                </a:solidFill>
                <a:latin typeface="Arial"/>
                <a:cs typeface="Arial"/>
              </a:rPr>
              <a:t>, </a:t>
            </a:r>
            <a:r>
              <a:rPr lang="en-US" sz="1400" dirty="0">
                <a:solidFill>
                  <a:srgbClr val="FF0000"/>
                </a:solidFill>
                <a:latin typeface="Arial"/>
                <a:cs typeface="Arial"/>
              </a:rPr>
              <a:t>rules of behavior </a:t>
            </a:r>
            <a:r>
              <a:rPr lang="en-US" sz="1400" dirty="0">
                <a:solidFill>
                  <a:srgbClr val="000000"/>
                </a:solidFill>
                <a:latin typeface="Arial"/>
                <a:cs typeface="Arial"/>
              </a:rPr>
              <a:t>and system requirements to be adhered to.</a:t>
            </a:r>
            <a:endParaRPr lang="en-US" dirty="0">
              <a:cs typeface="Calibri" panose="020F0502020204030204"/>
            </a:endParaRPr>
          </a:p>
          <a:p>
            <a:endParaRPr lang="en-US" sz="1400" dirty="0">
              <a:solidFill>
                <a:srgbClr val="000000"/>
              </a:solidFill>
              <a:latin typeface="Arial"/>
              <a:cs typeface="Arial"/>
            </a:endParaRPr>
          </a:p>
          <a:p>
            <a:pPr marL="285750" indent="-285750">
              <a:buFont typeface="Arial"/>
              <a:buChar char="•"/>
            </a:pPr>
            <a:r>
              <a:rPr lang="en-US" sz="1400" dirty="0">
                <a:solidFill>
                  <a:srgbClr val="000000"/>
                </a:solidFill>
                <a:latin typeface="Arial"/>
                <a:cs typeface="Arial"/>
              </a:rPr>
              <a:t>A comprehensive security policy accomplishes several tasks:</a:t>
            </a:r>
            <a:endParaRPr lang="en-US" dirty="0">
              <a:cs typeface="Calibri" panose="020F0502020204030204"/>
            </a:endParaRPr>
          </a:p>
          <a:p>
            <a:pPr marL="742950" lvl="1" indent="-285750">
              <a:buFont typeface="Arial"/>
              <a:buChar char="•"/>
            </a:pPr>
            <a:r>
              <a:rPr lang="en-US" sz="1400" dirty="0">
                <a:solidFill>
                  <a:srgbClr val="000000"/>
                </a:solidFill>
                <a:latin typeface="Arial"/>
                <a:cs typeface="Arial"/>
              </a:rPr>
              <a:t>It demonstrates an organization’s commitment to security.</a:t>
            </a:r>
            <a:endParaRPr lang="en-US" dirty="0">
              <a:solidFill>
                <a:srgbClr val="000000"/>
              </a:solidFill>
              <a:latin typeface="Calibri" panose="020F0502020204030204"/>
              <a:cs typeface="Calibri"/>
            </a:endParaRPr>
          </a:p>
          <a:p>
            <a:pPr marL="742950" lvl="1" indent="-285750">
              <a:buFont typeface="Arial"/>
              <a:buChar char="•"/>
            </a:pPr>
            <a:r>
              <a:rPr lang="en-US" sz="1400" dirty="0">
                <a:solidFill>
                  <a:srgbClr val="000000"/>
                </a:solidFill>
                <a:latin typeface="Arial"/>
                <a:cs typeface="Arial"/>
              </a:rPr>
              <a:t>It sets the rules for expected behavior.</a:t>
            </a:r>
            <a:endParaRPr lang="en-US" dirty="0">
              <a:solidFill>
                <a:srgbClr val="000000"/>
              </a:solidFill>
              <a:latin typeface="Calibri" panose="020F0502020204030204"/>
              <a:cs typeface="Calibri"/>
            </a:endParaRPr>
          </a:p>
          <a:p>
            <a:pPr marL="742950" lvl="1" indent="-285750">
              <a:buFont typeface="Arial"/>
              <a:buChar char="•"/>
            </a:pPr>
            <a:r>
              <a:rPr lang="en-US" sz="1400" dirty="0">
                <a:solidFill>
                  <a:srgbClr val="000000"/>
                </a:solidFill>
                <a:latin typeface="Arial"/>
                <a:cs typeface="Arial"/>
              </a:rPr>
              <a:t>It ensures consistency in system operations and software and hardware acquisition, use, and maintenance.</a:t>
            </a:r>
            <a:endParaRPr lang="en-US" dirty="0">
              <a:solidFill>
                <a:srgbClr val="000000"/>
              </a:solidFill>
              <a:latin typeface="Calibri"/>
              <a:cs typeface="Calibri"/>
            </a:endParaRPr>
          </a:p>
          <a:p>
            <a:pPr marL="742950" lvl="1" indent="-285750">
              <a:buFont typeface="Arial"/>
              <a:buChar char="•"/>
            </a:pPr>
            <a:r>
              <a:rPr lang="en-US" sz="1400" dirty="0">
                <a:solidFill>
                  <a:srgbClr val="000000"/>
                </a:solidFill>
                <a:latin typeface="Arial"/>
                <a:cs typeface="Arial"/>
              </a:rPr>
              <a:t>It defines the legal consequences of violations.</a:t>
            </a:r>
            <a:endParaRPr lang="en-US" dirty="0">
              <a:solidFill>
                <a:srgbClr val="000000"/>
              </a:solidFill>
              <a:latin typeface="Calibri" panose="020F0502020204030204"/>
              <a:cs typeface="Calibri"/>
            </a:endParaRPr>
          </a:p>
          <a:p>
            <a:pPr marL="742950" lvl="1" indent="-285750">
              <a:buFont typeface="Arial"/>
              <a:buChar char="•"/>
            </a:pPr>
            <a:r>
              <a:rPr lang="en-US" sz="1400" dirty="0">
                <a:solidFill>
                  <a:srgbClr val="000000"/>
                </a:solidFill>
                <a:latin typeface="Arial"/>
                <a:cs typeface="Arial"/>
              </a:rPr>
              <a:t>It gives security staff the backing of management.</a:t>
            </a:r>
            <a:endParaRPr lang="en-US" dirty="0">
              <a:cs typeface="Calibri"/>
            </a:endParaRPr>
          </a:p>
          <a:p>
            <a:pPr lvl="1"/>
            <a:endParaRPr lang="en-US" sz="1400" dirty="0">
              <a:solidFill>
                <a:srgbClr val="000000"/>
              </a:solidFill>
              <a:latin typeface="Arial"/>
              <a:cs typeface="Arial"/>
            </a:endParaRPr>
          </a:p>
          <a:p>
            <a:pPr marL="285750" indent="-285750">
              <a:buFont typeface="Arial"/>
              <a:buChar char="•"/>
            </a:pPr>
            <a:r>
              <a:rPr lang="en-US" sz="1400" dirty="0">
                <a:solidFill>
                  <a:srgbClr val="FF0000"/>
                </a:solidFill>
                <a:latin typeface="Arial"/>
                <a:cs typeface="Arial"/>
              </a:rPr>
              <a:t>Security policies </a:t>
            </a:r>
            <a:r>
              <a:rPr lang="en-US" sz="1400" dirty="0">
                <a:solidFill>
                  <a:srgbClr val="000000"/>
                </a:solidFill>
                <a:latin typeface="Arial"/>
                <a:cs typeface="Arial"/>
              </a:rPr>
              <a:t>inform </a:t>
            </a:r>
            <a:r>
              <a:rPr lang="en-US" sz="1400" dirty="0">
                <a:solidFill>
                  <a:srgbClr val="0070C0"/>
                </a:solidFill>
                <a:latin typeface="Arial"/>
                <a:cs typeface="Arial"/>
              </a:rPr>
              <a:t>users</a:t>
            </a:r>
            <a:r>
              <a:rPr lang="en-US" sz="1400" dirty="0">
                <a:solidFill>
                  <a:srgbClr val="000000"/>
                </a:solidFill>
                <a:latin typeface="Arial"/>
                <a:cs typeface="Arial"/>
              </a:rPr>
              <a:t>, </a:t>
            </a:r>
            <a:r>
              <a:rPr lang="en-US" sz="1400" dirty="0">
                <a:solidFill>
                  <a:srgbClr val="0070C0"/>
                </a:solidFill>
                <a:latin typeface="Arial"/>
                <a:cs typeface="Arial"/>
              </a:rPr>
              <a:t>staff</a:t>
            </a:r>
            <a:r>
              <a:rPr lang="en-US" sz="1400" dirty="0">
                <a:solidFill>
                  <a:srgbClr val="000000"/>
                </a:solidFill>
                <a:latin typeface="Arial"/>
                <a:cs typeface="Arial"/>
              </a:rPr>
              <a:t>, and </a:t>
            </a:r>
            <a:r>
              <a:rPr lang="en-US" sz="1400" dirty="0">
                <a:solidFill>
                  <a:srgbClr val="0070C0"/>
                </a:solidFill>
                <a:latin typeface="Arial"/>
                <a:cs typeface="Arial"/>
              </a:rPr>
              <a:t>managers</a:t>
            </a:r>
            <a:r>
              <a:rPr lang="en-US" sz="1400" dirty="0">
                <a:solidFill>
                  <a:srgbClr val="000000"/>
                </a:solidFill>
                <a:latin typeface="Arial"/>
                <a:cs typeface="Arial"/>
              </a:rPr>
              <a:t> of the organization’s requirements, which protect technology and </a:t>
            </a:r>
            <a:r>
              <a:rPr lang="en-US" sz="1400" dirty="0">
                <a:solidFill>
                  <a:srgbClr val="FF0000"/>
                </a:solidFill>
                <a:latin typeface="Arial"/>
                <a:cs typeface="Arial"/>
              </a:rPr>
              <a:t>information assets.</a:t>
            </a:r>
            <a:endParaRPr lang="en-US" dirty="0">
              <a:solidFill>
                <a:srgbClr val="FF0000"/>
              </a:solidFill>
              <a:latin typeface="Calibri" panose="020F0502020204030204"/>
              <a:cs typeface="Calibri" panose="020F0502020204030204"/>
            </a:endParaRPr>
          </a:p>
          <a:p>
            <a:pPr marL="285750" indent="-285750">
              <a:buFont typeface="Arial"/>
              <a:buChar char="•"/>
            </a:pPr>
            <a:endParaRPr lang="en-US" sz="1400" dirty="0">
              <a:solidFill>
                <a:srgbClr val="000000"/>
              </a:solidFill>
              <a:latin typeface="Arial"/>
              <a:cs typeface="Arial"/>
            </a:endParaRPr>
          </a:p>
          <a:p>
            <a:pPr marL="285750" indent="-285750">
              <a:buFont typeface="Arial"/>
              <a:buChar char="•"/>
            </a:pPr>
            <a:r>
              <a:rPr lang="en-US" sz="1400" dirty="0">
                <a:solidFill>
                  <a:srgbClr val="000000"/>
                </a:solidFill>
                <a:latin typeface="Arial"/>
                <a:cs typeface="Arial"/>
              </a:rPr>
              <a:t>A </a:t>
            </a:r>
            <a:r>
              <a:rPr lang="en-US" sz="1400" b="1" dirty="0">
                <a:solidFill>
                  <a:srgbClr val="000000"/>
                </a:solidFill>
                <a:latin typeface="Arial"/>
                <a:cs typeface="Arial"/>
              </a:rPr>
              <a:t>security policy </a:t>
            </a:r>
            <a:r>
              <a:rPr lang="en-US" sz="1400" dirty="0">
                <a:solidFill>
                  <a:srgbClr val="000000"/>
                </a:solidFill>
                <a:latin typeface="Arial"/>
                <a:cs typeface="Arial"/>
              </a:rPr>
              <a:t>also </a:t>
            </a:r>
            <a:r>
              <a:rPr lang="en-US" sz="1400" dirty="0">
                <a:solidFill>
                  <a:srgbClr val="FF0000"/>
                </a:solidFill>
                <a:latin typeface="Arial"/>
                <a:cs typeface="Arial"/>
              </a:rPr>
              <a:t>specifies the mechanisms </a:t>
            </a:r>
            <a:r>
              <a:rPr lang="en-US" sz="1400" dirty="0">
                <a:solidFill>
                  <a:srgbClr val="000000"/>
                </a:solidFill>
                <a:latin typeface="Arial"/>
                <a:cs typeface="Arial"/>
              </a:rPr>
              <a:t>needed to meet security requirements. </a:t>
            </a:r>
            <a:endParaRPr lang="en-US" dirty="0">
              <a:cs typeface="Calibri" panose="020F0502020204030204"/>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Countermeasures</a:t>
            </a:r>
            <a:endParaRPr lang="en-US" sz="1600"/>
          </a:p>
        </p:txBody>
      </p:sp>
      <p:sp>
        <p:nvSpPr>
          <p:cNvPr id="3" name="Text 0"/>
          <p:cNvSpPr>
            <a:spLocks noGrp="1"/>
          </p:cNvSpPr>
          <p:nvPr>
            <p:ph type="body" idx="100" hasCustomPrompt="1"/>
          </p:nvPr>
        </p:nvSpPr>
        <p:spPr>
          <a:xfrm>
            <a:off x="0" y="274320"/>
            <a:ext cx="9144000" cy="483080"/>
          </a:xfrm>
          <a:prstGeom prst="rect">
            <a:avLst/>
          </a:prstGeom>
          <a:noFill/>
          <a:ln/>
        </p:spPr>
        <p:txBody>
          <a:bodyPr wrap="square" lIns="91440" tIns="45720" rIns="91440" bIns="45720" rtlCol="0" anchor="t"/>
          <a:lstStyle/>
          <a:p>
            <a:r>
              <a:rPr lang="en-US" sz="2200">
                <a:solidFill>
                  <a:srgbClr val="024C69"/>
                </a:solidFill>
                <a:latin typeface="Arial"/>
                <a:cs typeface="Arial"/>
              </a:rPr>
              <a:t>Policies</a:t>
            </a:r>
            <a:r>
              <a:rPr lang="en-US">
                <a:latin typeface="Arial"/>
                <a:cs typeface="Arial"/>
              </a:rPr>
              <a:t> (Cont.)</a:t>
            </a:r>
            <a:endParaRPr lang="en-US" sz="2200"/>
          </a:p>
        </p:txBody>
      </p:sp>
      <p:sp>
        <p:nvSpPr>
          <p:cNvPr id="5" name="Text 2"/>
          <p:cNvSpPr/>
          <p:nvPr/>
        </p:nvSpPr>
        <p:spPr>
          <a:xfrm>
            <a:off x="78009" y="757878"/>
            <a:ext cx="8229600" cy="285751"/>
          </a:xfrm>
          <a:prstGeom prst="rect">
            <a:avLst/>
          </a:prstGeom>
          <a:noFill/>
          <a:ln/>
        </p:spPr>
        <p:txBody>
          <a:bodyPr wrap="square" lIns="91440" tIns="45720" rIns="91440" bIns="45720" rtlCol="0" anchor="t"/>
          <a:lstStyle/>
          <a:p>
            <a:r>
              <a:rPr lang="en-US" sz="1400" dirty="0">
                <a:solidFill>
                  <a:srgbClr val="000000"/>
                </a:solidFill>
                <a:latin typeface="Arial"/>
                <a:cs typeface="Arial"/>
              </a:rPr>
              <a:t>A security policy typically includes:</a:t>
            </a:r>
          </a:p>
          <a:p>
            <a:endParaRPr lang="en-US" sz="1400" dirty="0">
              <a:solidFill>
                <a:srgbClr val="000000"/>
              </a:solidFill>
              <a:latin typeface="Arial"/>
              <a:cs typeface="Arial"/>
            </a:endParaRPr>
          </a:p>
          <a:p>
            <a:endParaRPr lang="en-US" sz="1400" dirty="0">
              <a:latin typeface="Arial"/>
              <a:cs typeface="Arial"/>
            </a:endParaRPr>
          </a:p>
        </p:txBody>
      </p:sp>
      <p:graphicFrame>
        <p:nvGraphicFramePr>
          <p:cNvPr id="4" name="Tabela 5">
            <a:extLst>
              <a:ext uri="{FF2B5EF4-FFF2-40B4-BE49-F238E27FC236}">
                <a16:creationId xmlns:a16="http://schemas.microsoft.com/office/drawing/2014/main" id="{B5000189-6EB0-091C-E448-F7440C098F05}"/>
              </a:ext>
            </a:extLst>
          </p:cNvPr>
          <p:cNvGraphicFramePr>
            <a:graphicFrameLocks noGrp="1"/>
          </p:cNvGraphicFramePr>
          <p:nvPr>
            <p:extLst>
              <p:ext uri="{D42A27DB-BD31-4B8C-83A1-F6EECF244321}">
                <p14:modId xmlns:p14="http://schemas.microsoft.com/office/powerpoint/2010/main" val="2558349576"/>
              </p:ext>
            </p:extLst>
          </p:nvPr>
        </p:nvGraphicFramePr>
        <p:xfrm>
          <a:off x="178567" y="1088999"/>
          <a:ext cx="8745266" cy="2484119"/>
        </p:xfrm>
        <a:graphic>
          <a:graphicData uri="http://schemas.openxmlformats.org/drawingml/2006/table">
            <a:tbl>
              <a:tblPr firstRow="1" bandRow="1">
                <a:tableStyleId>{5C22544A-7EE6-4342-B048-85BDC9FD1C3A}</a:tableStyleId>
              </a:tblPr>
              <a:tblGrid>
                <a:gridCol w="2165684">
                  <a:extLst>
                    <a:ext uri="{9D8B030D-6E8A-4147-A177-3AD203B41FA5}">
                      <a16:colId xmlns:a16="http://schemas.microsoft.com/office/drawing/2014/main" val="3601674466"/>
                    </a:ext>
                  </a:extLst>
                </a:gridCol>
                <a:gridCol w="6579582">
                  <a:extLst>
                    <a:ext uri="{9D8B030D-6E8A-4147-A177-3AD203B41FA5}">
                      <a16:colId xmlns:a16="http://schemas.microsoft.com/office/drawing/2014/main" val="1302990698"/>
                    </a:ext>
                  </a:extLst>
                </a:gridCol>
              </a:tblGrid>
              <a:tr h="370839">
                <a:tc>
                  <a:txBody>
                    <a:bodyPr/>
                    <a:lstStyle/>
                    <a:p>
                      <a:r>
                        <a:rPr lang="en-US" sz="1200" b="1" noProof="0" dirty="0">
                          <a:solidFill>
                            <a:schemeClr val="tx1"/>
                          </a:solidFill>
                          <a:latin typeface="Arial"/>
                        </a:rPr>
                        <a:t>Identification and authentication policies</a:t>
                      </a:r>
                    </a:p>
                  </a:txBody>
                  <a:tcPr>
                    <a:solidFill>
                      <a:srgbClr val="CFD5EA"/>
                    </a:solidFill>
                  </a:tcPr>
                </a:tc>
                <a:tc>
                  <a:txBody>
                    <a:bodyPr/>
                    <a:lstStyle/>
                    <a:p>
                      <a:pPr lvl="0">
                        <a:buNone/>
                      </a:pPr>
                      <a:r>
                        <a:rPr lang="en-US" sz="1200" b="0" i="0" u="none" strike="noStrike" noProof="0">
                          <a:solidFill>
                            <a:schemeClr val="tx1"/>
                          </a:solidFill>
                          <a:latin typeface="Arial"/>
                        </a:rPr>
                        <a:t>Specify authorized persons that can have access to network resources and outlines verification procedures for said users.</a:t>
                      </a:r>
                      <a:endParaRPr lang="en-US" sz="1200" noProof="0">
                        <a:solidFill>
                          <a:schemeClr val="tx1"/>
                        </a:solidFill>
                        <a:latin typeface="Arial"/>
                      </a:endParaRPr>
                    </a:p>
                  </a:txBody>
                  <a:tcPr>
                    <a:solidFill>
                      <a:srgbClr val="CFD5EA"/>
                    </a:solidFill>
                  </a:tcPr>
                </a:tc>
                <a:extLst>
                  <a:ext uri="{0D108BD9-81ED-4DB2-BD59-A6C34878D82A}">
                    <a16:rowId xmlns:a16="http://schemas.microsoft.com/office/drawing/2014/main" val="2434048009"/>
                  </a:ext>
                </a:extLst>
              </a:tr>
              <a:tr h="370839">
                <a:tc>
                  <a:txBody>
                    <a:bodyPr/>
                    <a:lstStyle/>
                    <a:p>
                      <a:r>
                        <a:rPr lang="en-US" sz="1200" b="1" noProof="0" dirty="0">
                          <a:solidFill>
                            <a:schemeClr val="tx1"/>
                          </a:solidFill>
                          <a:latin typeface="Arial"/>
                        </a:rPr>
                        <a:t>Password policies</a:t>
                      </a:r>
                    </a:p>
                  </a:txBody>
                  <a:tcPr anchor="ctr">
                    <a:solidFill>
                      <a:srgbClr val="E9EBF5"/>
                    </a:solidFill>
                  </a:tcPr>
                </a:tc>
                <a:tc>
                  <a:txBody>
                    <a:bodyPr/>
                    <a:lstStyle/>
                    <a:p>
                      <a:pPr lvl="0">
                        <a:buNone/>
                      </a:pPr>
                      <a:r>
                        <a:rPr lang="en-US" sz="1200" b="0" i="0" u="none" strike="noStrike" noProof="0" dirty="0">
                          <a:latin typeface="Arial"/>
                        </a:rPr>
                        <a:t>Ensure passwords meet minimum requirements and are changed regularly.</a:t>
                      </a:r>
                      <a:endParaRPr lang="en-US" sz="1200" noProof="0" dirty="0">
                        <a:latin typeface="Arial"/>
                      </a:endParaRPr>
                    </a:p>
                  </a:txBody>
                  <a:tcPr anchor="ctr">
                    <a:solidFill>
                      <a:srgbClr val="E9EBF5"/>
                    </a:solidFill>
                  </a:tcPr>
                </a:tc>
                <a:extLst>
                  <a:ext uri="{0D108BD9-81ED-4DB2-BD59-A6C34878D82A}">
                    <a16:rowId xmlns:a16="http://schemas.microsoft.com/office/drawing/2014/main" val="2731480282"/>
                  </a:ext>
                </a:extLst>
              </a:tr>
              <a:tr h="370839">
                <a:tc>
                  <a:txBody>
                    <a:bodyPr/>
                    <a:lstStyle/>
                    <a:p>
                      <a:r>
                        <a:rPr lang="en-US" sz="1200" b="1" noProof="0" dirty="0">
                          <a:solidFill>
                            <a:schemeClr val="tx1"/>
                          </a:solidFill>
                          <a:latin typeface="Arial"/>
                        </a:rPr>
                        <a:t>Acceptable use policies</a:t>
                      </a:r>
                    </a:p>
                  </a:txBody>
                  <a:tcPr anchor="ctr">
                    <a:solidFill>
                      <a:srgbClr val="CFD5EA"/>
                    </a:solidFill>
                  </a:tcPr>
                </a:tc>
                <a:tc>
                  <a:txBody>
                    <a:bodyPr/>
                    <a:lstStyle/>
                    <a:p>
                      <a:pPr lvl="0">
                        <a:buNone/>
                      </a:pPr>
                      <a:r>
                        <a:rPr lang="en-US" sz="1200" b="0" i="0" u="none" strike="noStrike" noProof="0" dirty="0">
                          <a:latin typeface="Arial"/>
                        </a:rPr>
                        <a:t>Identify </a:t>
                      </a:r>
                      <a:r>
                        <a:rPr lang="en-US" sz="1200" b="0" i="0" u="none" strike="noStrike" noProof="0" dirty="0">
                          <a:solidFill>
                            <a:srgbClr val="FF0000"/>
                          </a:solidFill>
                          <a:latin typeface="Arial"/>
                        </a:rPr>
                        <a:t>network resources and usage </a:t>
                      </a:r>
                      <a:r>
                        <a:rPr lang="en-US" sz="1200" b="0" i="0" u="none" strike="noStrike" noProof="0" dirty="0">
                          <a:latin typeface="Arial"/>
                        </a:rPr>
                        <a:t>that are acceptable to the organization. It may also identify ramifications for policy violations.</a:t>
                      </a:r>
                      <a:endParaRPr lang="en-US" sz="1200" noProof="0" dirty="0">
                        <a:latin typeface="Arial"/>
                      </a:endParaRPr>
                    </a:p>
                  </a:txBody>
                  <a:tcPr>
                    <a:solidFill>
                      <a:srgbClr val="CFD5EA"/>
                    </a:solidFill>
                  </a:tcPr>
                </a:tc>
                <a:extLst>
                  <a:ext uri="{0D108BD9-81ED-4DB2-BD59-A6C34878D82A}">
                    <a16:rowId xmlns:a16="http://schemas.microsoft.com/office/drawing/2014/main" val="3726209453"/>
                  </a:ext>
                </a:extLst>
              </a:tr>
              <a:tr h="370840">
                <a:tc>
                  <a:txBody>
                    <a:bodyPr/>
                    <a:lstStyle/>
                    <a:p>
                      <a:r>
                        <a:rPr lang="en-US" sz="1200" b="1" noProof="0" dirty="0">
                          <a:solidFill>
                            <a:schemeClr val="tx1"/>
                          </a:solidFill>
                          <a:latin typeface="Arial"/>
                        </a:rPr>
                        <a:t>Remote access policies</a:t>
                      </a:r>
                    </a:p>
                  </a:txBody>
                  <a:tcPr anchor="ctr">
                    <a:solidFill>
                      <a:srgbClr val="E9EBF5"/>
                    </a:solidFill>
                  </a:tcPr>
                </a:tc>
                <a:tc>
                  <a:txBody>
                    <a:bodyPr/>
                    <a:lstStyle/>
                    <a:p>
                      <a:pPr lvl="0">
                        <a:buNone/>
                      </a:pPr>
                      <a:r>
                        <a:rPr lang="en-US" sz="1200" b="0" i="0" u="none" strike="noStrike" noProof="0">
                          <a:latin typeface="Arial"/>
                        </a:rPr>
                        <a:t>Identify how remote users can access a network and what is remotely accessible.</a:t>
                      </a:r>
                      <a:endParaRPr lang="en-US" sz="1200" noProof="0">
                        <a:latin typeface="Arial"/>
                      </a:endParaRPr>
                    </a:p>
                  </a:txBody>
                  <a:tcPr anchor="ctr">
                    <a:solidFill>
                      <a:srgbClr val="E9EBF5"/>
                    </a:solidFill>
                  </a:tcPr>
                </a:tc>
                <a:extLst>
                  <a:ext uri="{0D108BD9-81ED-4DB2-BD59-A6C34878D82A}">
                    <a16:rowId xmlns:a16="http://schemas.microsoft.com/office/drawing/2014/main" val="1201887726"/>
                  </a:ext>
                </a:extLst>
              </a:tr>
              <a:tr h="370840">
                <a:tc>
                  <a:txBody>
                    <a:bodyPr/>
                    <a:lstStyle/>
                    <a:p>
                      <a:r>
                        <a:rPr lang="en-US" sz="1200" b="1" noProof="0" dirty="0">
                          <a:solidFill>
                            <a:schemeClr val="tx1"/>
                          </a:solidFill>
                          <a:latin typeface="Arial"/>
                        </a:rPr>
                        <a:t>Network maintenance policies</a:t>
                      </a:r>
                    </a:p>
                  </a:txBody>
                  <a:tcPr>
                    <a:solidFill>
                      <a:srgbClr val="CFD5EA"/>
                    </a:solidFill>
                  </a:tcPr>
                </a:tc>
                <a:tc>
                  <a:txBody>
                    <a:bodyPr/>
                    <a:lstStyle/>
                    <a:p>
                      <a:pPr lvl="0">
                        <a:buNone/>
                      </a:pPr>
                      <a:r>
                        <a:rPr lang="en-US" sz="1200" b="0" i="0" u="none" strike="noStrike" noProof="0" dirty="0">
                          <a:latin typeface="Arial"/>
                        </a:rPr>
                        <a:t>Specify network device operating systems and </a:t>
                      </a:r>
                      <a:r>
                        <a:rPr lang="en-US" sz="1200" b="0" i="0" u="none" strike="noStrike" noProof="0" dirty="0">
                          <a:solidFill>
                            <a:srgbClr val="FF0000"/>
                          </a:solidFill>
                          <a:latin typeface="Arial"/>
                        </a:rPr>
                        <a:t>end-user application update procedures.</a:t>
                      </a:r>
                      <a:endParaRPr lang="en-US" sz="1200" noProof="0" dirty="0">
                        <a:solidFill>
                          <a:srgbClr val="FF0000"/>
                        </a:solidFill>
                        <a:latin typeface="Arial"/>
                      </a:endParaRPr>
                    </a:p>
                  </a:txBody>
                  <a:tcPr>
                    <a:solidFill>
                      <a:srgbClr val="CFD5EA"/>
                    </a:solidFill>
                  </a:tcPr>
                </a:tc>
                <a:extLst>
                  <a:ext uri="{0D108BD9-81ED-4DB2-BD59-A6C34878D82A}">
                    <a16:rowId xmlns:a16="http://schemas.microsoft.com/office/drawing/2014/main" val="337929520"/>
                  </a:ext>
                </a:extLst>
              </a:tr>
              <a:tr h="370840">
                <a:tc>
                  <a:txBody>
                    <a:bodyPr/>
                    <a:lstStyle/>
                    <a:p>
                      <a:r>
                        <a:rPr lang="en-US" sz="1200" b="1" noProof="0" dirty="0">
                          <a:solidFill>
                            <a:schemeClr val="tx1"/>
                          </a:solidFill>
                          <a:latin typeface="Arial"/>
                        </a:rPr>
                        <a:t>Incident handling policies</a:t>
                      </a:r>
                    </a:p>
                  </a:txBody>
                  <a:tcPr anchor="ctr">
                    <a:solidFill>
                      <a:srgbClr val="E9EBF5"/>
                    </a:solidFill>
                  </a:tcPr>
                </a:tc>
                <a:tc>
                  <a:txBody>
                    <a:bodyPr/>
                    <a:lstStyle/>
                    <a:p>
                      <a:pPr lvl="0">
                        <a:buNone/>
                      </a:pPr>
                      <a:r>
                        <a:rPr lang="en-US" sz="1200" b="0" i="0" u="none" strike="noStrike" noProof="0" dirty="0">
                          <a:latin typeface="Arial"/>
                        </a:rPr>
                        <a:t>Describe how security incidents are to be handled.</a:t>
                      </a:r>
                      <a:endParaRPr lang="en-US" sz="1200" noProof="0" dirty="0">
                        <a:latin typeface="Arial"/>
                      </a:endParaRPr>
                    </a:p>
                  </a:txBody>
                  <a:tcPr anchor="ctr">
                    <a:solidFill>
                      <a:srgbClr val="E9EBF5"/>
                    </a:solidFill>
                  </a:tcPr>
                </a:tc>
                <a:extLst>
                  <a:ext uri="{0D108BD9-81ED-4DB2-BD59-A6C34878D82A}">
                    <a16:rowId xmlns:a16="http://schemas.microsoft.com/office/drawing/2014/main" val="3431072186"/>
                  </a:ext>
                </a:extLst>
              </a:tr>
            </a:tbl>
          </a:graphicData>
        </a:graphic>
      </p:graphicFrame>
      <p:sp>
        <p:nvSpPr>
          <p:cNvPr id="6" name="CaixaDeTexto 5">
            <a:extLst>
              <a:ext uri="{FF2B5EF4-FFF2-40B4-BE49-F238E27FC236}">
                <a16:creationId xmlns:a16="http://schemas.microsoft.com/office/drawing/2014/main" id="{7255204F-FE7F-F93D-C650-0B945F9F6A7E}"/>
              </a:ext>
            </a:extLst>
          </p:cNvPr>
          <p:cNvSpPr txBox="1"/>
          <p:nvPr/>
        </p:nvSpPr>
        <p:spPr>
          <a:xfrm>
            <a:off x="141314" y="3865996"/>
            <a:ext cx="86627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One of the most common security policy components is an acceptable use policy (AUP). This component defines what users can and cannot do on the various system components. </a:t>
            </a:r>
            <a:endParaRPr lang="en-US" sz="1400" dirty="0">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29</a:t>
            </a:fld>
            <a:endParaRPr lang="en-US"/>
          </a:p>
        </p:txBody>
      </p:sp>
    </p:spTree>
    <p:extLst>
      <p:ext uri="{BB962C8B-B14F-4D97-AF65-F5344CB8AC3E}">
        <p14:creationId xmlns:p14="http://schemas.microsoft.com/office/powerpoint/2010/main" val="156783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nchor="ctr"/>
          <a:lstStyle/>
          <a:p>
            <a:pPr marL="0" indent="0">
              <a:buNone/>
            </a:pPr>
            <a:r>
              <a:rPr lang="en-US" sz="4200">
                <a:solidFill>
                  <a:srgbClr val="AFE8FB"/>
                </a:solidFill>
                <a:latin typeface="Arial" pitchFamily="34" charset="0"/>
                <a:ea typeface="Arial" pitchFamily="34" charset="-122"/>
                <a:cs typeface="Arial" pitchFamily="34" charset="-120"/>
              </a:rPr>
              <a:t>Module 10: Cybersecurity Principles, Practices, and Processes</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dirty="0">
                <a:solidFill>
                  <a:srgbClr val="AFE8FB"/>
                </a:solidFill>
                <a:latin typeface="Arial" pitchFamily="34" charset="0"/>
                <a:ea typeface="Arial" pitchFamily="34" charset="-122"/>
                <a:cs typeface="Arial" pitchFamily="34" charset="-120"/>
              </a:rPr>
              <a:t>Cybersecurity Essentials 3.0</a:t>
            </a:r>
            <a:endParaRPr 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Countermeasures</a:t>
            </a:r>
            <a:endParaRPr lang="en-US" sz="1600"/>
          </a:p>
        </p:txBody>
      </p:sp>
      <p:sp>
        <p:nvSpPr>
          <p:cNvPr id="3" name="Text 0"/>
          <p:cNvSpPr>
            <a:spLocks noGrp="1"/>
          </p:cNvSpPr>
          <p:nvPr>
            <p:ph type="body" idx="100" hasCustomPrompt="1"/>
          </p:nvPr>
        </p:nvSpPr>
        <p:spPr>
          <a:xfrm>
            <a:off x="0" y="274320"/>
            <a:ext cx="9144000" cy="420823"/>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Standards</a:t>
            </a:r>
            <a:endParaRPr lang="en-US" sz="2200"/>
          </a:p>
        </p:txBody>
      </p:sp>
      <p:sp>
        <p:nvSpPr>
          <p:cNvPr id="5" name="Text 2"/>
          <p:cNvSpPr/>
          <p:nvPr/>
        </p:nvSpPr>
        <p:spPr>
          <a:xfrm>
            <a:off x="257608" y="695143"/>
            <a:ext cx="8229600" cy="3928641"/>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dirty="0">
                <a:solidFill>
                  <a:srgbClr val="000000"/>
                </a:solidFill>
                <a:latin typeface="Arial"/>
                <a:cs typeface="Arial"/>
              </a:rPr>
              <a:t>Standards help IT staff maintain consistency in operating the network.</a:t>
            </a:r>
            <a:endParaRPr lang="en-US" dirty="0">
              <a:latin typeface="Calibri"/>
              <a:cs typeface="Calibri"/>
            </a:endParaRPr>
          </a:p>
          <a:p>
            <a:pPr marL="285750" indent="-285750">
              <a:lnSpc>
                <a:spcPts val="2000"/>
              </a:lnSpc>
              <a:buFont typeface="Arial"/>
              <a:buChar char="•"/>
            </a:pPr>
            <a:endParaRPr lang="en-US" sz="1400" dirty="0">
              <a:latin typeface="Arial"/>
              <a:cs typeface="Arial"/>
            </a:endParaRPr>
          </a:p>
          <a:p>
            <a:pPr marL="285750" indent="-285750">
              <a:lnSpc>
                <a:spcPts val="2000"/>
              </a:lnSpc>
              <a:buFont typeface="Arial"/>
              <a:buChar char="•"/>
            </a:pPr>
            <a:r>
              <a:rPr lang="en-US" sz="1400" dirty="0">
                <a:latin typeface="Arial"/>
                <a:cs typeface="Arial"/>
              </a:rPr>
              <a:t>Security policies inform users, staff, and managers of the organization’s technology and information asset protection requirements. </a:t>
            </a:r>
          </a:p>
          <a:p>
            <a:pPr marL="285750" indent="-285750">
              <a:lnSpc>
                <a:spcPts val="2000"/>
              </a:lnSpc>
              <a:buFont typeface="Arial"/>
              <a:buChar char="•"/>
            </a:pPr>
            <a:endParaRPr lang="en-US" sz="1400" dirty="0">
              <a:latin typeface="Arial"/>
              <a:cs typeface="Arial"/>
            </a:endParaRPr>
          </a:p>
          <a:p>
            <a:pPr marL="285750" indent="-285750">
              <a:lnSpc>
                <a:spcPts val="2000"/>
              </a:lnSpc>
              <a:buFont typeface="Arial"/>
              <a:buChar char="•"/>
            </a:pPr>
            <a:r>
              <a:rPr lang="en-US" sz="1400" dirty="0">
                <a:latin typeface="Arial"/>
                <a:cs typeface="Arial"/>
              </a:rPr>
              <a:t>One of the most important security principles is consistency. </a:t>
            </a:r>
          </a:p>
          <a:p>
            <a:pPr marL="285750" indent="-285750">
              <a:lnSpc>
                <a:spcPts val="2000"/>
              </a:lnSpc>
              <a:buFont typeface="Arial"/>
              <a:buChar char="•"/>
            </a:pPr>
            <a:endParaRPr lang="en-US" sz="1400" dirty="0">
              <a:latin typeface="Arial"/>
              <a:cs typeface="Arial"/>
            </a:endParaRPr>
          </a:p>
          <a:p>
            <a:pPr marL="285750" indent="-285750">
              <a:lnSpc>
                <a:spcPts val="2000"/>
              </a:lnSpc>
              <a:buFont typeface="Arial"/>
              <a:buChar char="•"/>
            </a:pPr>
            <a:r>
              <a:rPr lang="en-US" sz="1400" dirty="0">
                <a:latin typeface="Arial"/>
                <a:cs typeface="Arial"/>
              </a:rPr>
              <a:t>Each </a:t>
            </a:r>
            <a:r>
              <a:rPr lang="en-US" sz="1400" dirty="0">
                <a:solidFill>
                  <a:srgbClr val="FF0000"/>
                </a:solidFill>
                <a:latin typeface="Arial"/>
                <a:cs typeface="Arial"/>
              </a:rPr>
              <a:t>organization develops standards </a:t>
            </a:r>
            <a:r>
              <a:rPr lang="en-US" sz="1400" dirty="0">
                <a:latin typeface="Arial"/>
                <a:cs typeface="Arial"/>
              </a:rPr>
              <a:t>that support its unique operating environment.</a:t>
            </a:r>
            <a:endParaRPr lang="en-US" dirty="0"/>
          </a:p>
          <a:p>
            <a:pPr>
              <a:lnSpc>
                <a:spcPts val="2000"/>
              </a:lnSpc>
            </a:pPr>
            <a:endParaRPr lang="en-US" sz="1400" dirty="0">
              <a:latin typeface="Arial"/>
              <a:cs typeface="Arial"/>
            </a:endParaRPr>
          </a:p>
          <a:p>
            <a:pPr marL="285750" indent="-285750">
              <a:lnSpc>
                <a:spcPts val="2000"/>
              </a:lnSpc>
              <a:buFont typeface="Arial"/>
              <a:buChar char="•"/>
            </a:pPr>
            <a:r>
              <a:rPr lang="en-US" sz="1400" dirty="0">
                <a:latin typeface="Arial"/>
                <a:cs typeface="Arial"/>
              </a:rPr>
              <a:t>An example of a </a:t>
            </a:r>
            <a:r>
              <a:rPr lang="en-US" sz="1400" b="1" dirty="0">
                <a:latin typeface="Arial"/>
                <a:cs typeface="Arial"/>
              </a:rPr>
              <a:t>standard</a:t>
            </a:r>
            <a:r>
              <a:rPr lang="en-US" sz="1400" dirty="0">
                <a:latin typeface="Arial"/>
                <a:cs typeface="Arial"/>
              </a:rPr>
              <a:t> would be an </a:t>
            </a:r>
            <a:r>
              <a:rPr lang="en-US" sz="1400" dirty="0">
                <a:solidFill>
                  <a:srgbClr val="0070C0"/>
                </a:solidFill>
                <a:latin typeface="Arial"/>
                <a:cs typeface="Arial"/>
              </a:rPr>
              <a:t>organization’s password policy. </a:t>
            </a:r>
            <a:endParaRPr lang="en-US" dirty="0">
              <a:solidFill>
                <a:srgbClr val="0070C0"/>
              </a:solidFill>
              <a:latin typeface="Calibri" panose="020F0502020204030204"/>
              <a:cs typeface="Calibri" panose="020F0502020204030204"/>
            </a:endParaRPr>
          </a:p>
          <a:p>
            <a:pPr marL="742950" lvl="1" indent="-285750">
              <a:lnSpc>
                <a:spcPts val="2000"/>
              </a:lnSpc>
              <a:buFont typeface="Arial"/>
              <a:buChar char="•"/>
            </a:pPr>
            <a:r>
              <a:rPr lang="en-US" sz="1400" dirty="0">
                <a:latin typeface="Arial"/>
                <a:cs typeface="Arial"/>
              </a:rPr>
              <a:t>The standard could stipulate that passwords require a minimum number of uppercase and lowercase alphanumeric and special characters. </a:t>
            </a:r>
          </a:p>
          <a:p>
            <a:pPr marL="742950" lvl="1" indent="-285750">
              <a:lnSpc>
                <a:spcPts val="2000"/>
              </a:lnSpc>
              <a:buFont typeface="Arial"/>
              <a:buChar char="•"/>
            </a:pPr>
            <a:r>
              <a:rPr lang="en-US" sz="1400" dirty="0">
                <a:latin typeface="Arial"/>
                <a:cs typeface="Arial"/>
              </a:rPr>
              <a:t>The password policy may specify that users must change their passwords every 30 days.</a:t>
            </a:r>
          </a:p>
          <a:p>
            <a:pPr marL="742950" lvl="1" indent="-285750">
              <a:lnSpc>
                <a:spcPts val="2000"/>
              </a:lnSpc>
              <a:buFont typeface="Arial"/>
              <a:buChar char="•"/>
            </a:pPr>
            <a:r>
              <a:rPr lang="en-US" sz="1400" dirty="0">
                <a:latin typeface="Arial"/>
                <a:cs typeface="Arial"/>
              </a:rPr>
              <a:t>A password history may be kept for the 12 most recent passwords to prevent anyone from reusing the same passwords during a twelve-month period.</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Countermeasures</a:t>
            </a:r>
            <a:endParaRPr lang="en-US" sz="1600"/>
          </a:p>
        </p:txBody>
      </p:sp>
      <p:sp>
        <p:nvSpPr>
          <p:cNvPr id="3" name="Text 0"/>
          <p:cNvSpPr>
            <a:spLocks noGrp="1"/>
          </p:cNvSpPr>
          <p:nvPr>
            <p:ph type="body" idx="100" hasCustomPrompt="1"/>
          </p:nvPr>
        </p:nvSpPr>
        <p:spPr>
          <a:xfrm>
            <a:off x="0" y="274320"/>
            <a:ext cx="9144000" cy="421966"/>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Guidelines</a:t>
            </a:r>
            <a:endParaRPr lang="en-US" sz="2200"/>
          </a:p>
        </p:txBody>
      </p:sp>
      <p:sp>
        <p:nvSpPr>
          <p:cNvPr id="5" name="Text 2"/>
          <p:cNvSpPr/>
          <p:nvPr/>
        </p:nvSpPr>
        <p:spPr>
          <a:xfrm>
            <a:off x="239754" y="871099"/>
            <a:ext cx="8229600" cy="2571750"/>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FF0000"/>
                </a:solidFill>
                <a:latin typeface="Arial"/>
                <a:cs typeface="Arial"/>
              </a:rPr>
              <a:t>Guidelines are a list of suggestions </a:t>
            </a:r>
            <a:r>
              <a:rPr lang="en-US" sz="1400" dirty="0">
                <a:solidFill>
                  <a:srgbClr val="000000"/>
                </a:solidFill>
                <a:latin typeface="Arial"/>
                <a:cs typeface="Arial"/>
              </a:rPr>
              <a:t>on how to do things more efficiently and securely. </a:t>
            </a:r>
            <a:endParaRPr lang="en-US" sz="1400" dirty="0">
              <a:latin typeface="Arial"/>
              <a:cs typeface="Arial"/>
            </a:endParaRPr>
          </a:p>
          <a:p>
            <a:endParaRPr lang="en-US" sz="1400" dirty="0">
              <a:solidFill>
                <a:srgbClr val="000000"/>
              </a:solidFill>
              <a:latin typeface="Arial"/>
              <a:cs typeface="Arial"/>
            </a:endParaRPr>
          </a:p>
          <a:p>
            <a:pPr marL="285750" indent="-285750">
              <a:buFont typeface="Arial"/>
              <a:buChar char="•"/>
            </a:pPr>
            <a:r>
              <a:rPr lang="en-US" sz="1400" dirty="0">
                <a:solidFill>
                  <a:srgbClr val="000000"/>
                </a:solidFill>
                <a:latin typeface="Arial"/>
                <a:cs typeface="Arial"/>
              </a:rPr>
              <a:t>Guidelines </a:t>
            </a:r>
            <a:r>
              <a:rPr lang="en-US" sz="1400" b="1" dirty="0">
                <a:solidFill>
                  <a:srgbClr val="000000"/>
                </a:solidFill>
                <a:latin typeface="Arial"/>
                <a:cs typeface="Arial"/>
              </a:rPr>
              <a:t>define</a:t>
            </a:r>
            <a:r>
              <a:rPr lang="en-US" sz="1400" dirty="0">
                <a:solidFill>
                  <a:srgbClr val="000000"/>
                </a:solidFill>
                <a:latin typeface="Arial"/>
                <a:cs typeface="Arial"/>
              </a:rPr>
              <a:t> how </a:t>
            </a:r>
            <a:r>
              <a:rPr lang="en-US" sz="1400" dirty="0">
                <a:solidFill>
                  <a:srgbClr val="FF0000"/>
                </a:solidFill>
                <a:latin typeface="Arial"/>
                <a:cs typeface="Arial"/>
              </a:rPr>
              <a:t>standards are developed and guarantee </a:t>
            </a:r>
            <a:r>
              <a:rPr lang="en-US" sz="1400" dirty="0">
                <a:solidFill>
                  <a:srgbClr val="000000"/>
                </a:solidFill>
                <a:latin typeface="Arial"/>
                <a:cs typeface="Arial"/>
              </a:rPr>
              <a:t>adherence to general security policies.</a:t>
            </a:r>
          </a:p>
          <a:p>
            <a:endParaRPr lang="en-US" sz="1400" dirty="0">
              <a:solidFill>
                <a:srgbClr val="000000"/>
              </a:solidFill>
              <a:latin typeface="Arial"/>
              <a:cs typeface="Arial"/>
            </a:endParaRPr>
          </a:p>
          <a:p>
            <a:pPr marL="285750" indent="-285750">
              <a:buFont typeface="Arial"/>
              <a:buChar char="•"/>
            </a:pPr>
            <a:r>
              <a:rPr lang="en-US" sz="1400" dirty="0">
                <a:solidFill>
                  <a:srgbClr val="000000"/>
                </a:solidFill>
                <a:latin typeface="Arial"/>
                <a:cs typeface="Arial"/>
              </a:rPr>
              <a:t>In addition to an organization’s defined best practices, guidelines are also available from:</a:t>
            </a:r>
            <a:endParaRPr lang="en-US" dirty="0">
              <a:cs typeface="Calibri"/>
            </a:endParaRPr>
          </a:p>
          <a:p>
            <a:pPr marL="742950" lvl="1" indent="-285750">
              <a:buFont typeface="Arial"/>
              <a:buChar char="•"/>
            </a:pPr>
            <a:r>
              <a:rPr lang="en-US" sz="1400" dirty="0">
                <a:solidFill>
                  <a:srgbClr val="000000"/>
                </a:solidFill>
                <a:latin typeface="Arial"/>
                <a:cs typeface="Arial"/>
              </a:rPr>
              <a:t>National Institute of Standards and Technology (</a:t>
            </a:r>
            <a:r>
              <a:rPr lang="en-US" sz="1400" b="1" dirty="0">
                <a:solidFill>
                  <a:srgbClr val="FF0000"/>
                </a:solidFill>
                <a:latin typeface="Arial"/>
                <a:cs typeface="Arial"/>
              </a:rPr>
              <a:t>NIST</a:t>
            </a:r>
            <a:r>
              <a:rPr lang="en-US" sz="1400" dirty="0">
                <a:solidFill>
                  <a:srgbClr val="000000"/>
                </a:solidFill>
                <a:latin typeface="Arial"/>
                <a:cs typeface="Arial"/>
              </a:rPr>
              <a:t>) Computer Security Resource Center</a:t>
            </a:r>
            <a:endParaRPr lang="en-US" dirty="0">
              <a:solidFill>
                <a:srgbClr val="000000"/>
              </a:solidFill>
              <a:latin typeface="Calibri"/>
              <a:cs typeface="Calibri"/>
            </a:endParaRPr>
          </a:p>
          <a:p>
            <a:pPr marL="742950" lvl="1" indent="-285750">
              <a:buFont typeface="Arial"/>
              <a:buChar char="•"/>
            </a:pPr>
            <a:r>
              <a:rPr lang="en-US" sz="1400" dirty="0">
                <a:solidFill>
                  <a:srgbClr val="000000"/>
                </a:solidFill>
                <a:latin typeface="Arial"/>
                <a:ea typeface="Arial" pitchFamily="34" charset="-122"/>
                <a:cs typeface="Arial"/>
              </a:rPr>
              <a:t>National Security Agency (</a:t>
            </a:r>
            <a:r>
              <a:rPr lang="en-US" sz="1400" dirty="0">
                <a:solidFill>
                  <a:srgbClr val="FF0000"/>
                </a:solidFill>
                <a:latin typeface="Arial"/>
                <a:ea typeface="Arial" pitchFamily="34" charset="-122"/>
                <a:cs typeface="Arial"/>
              </a:rPr>
              <a:t>NSA</a:t>
            </a:r>
            <a:r>
              <a:rPr lang="en-US" sz="1400" dirty="0">
                <a:solidFill>
                  <a:srgbClr val="000000"/>
                </a:solidFill>
                <a:latin typeface="Arial"/>
                <a:ea typeface="Arial" pitchFamily="34" charset="-122"/>
                <a:cs typeface="Arial"/>
              </a:rPr>
              <a:t>) Security Configuration Guides</a:t>
            </a:r>
            <a:endParaRPr lang="en-US" dirty="0">
              <a:solidFill>
                <a:srgbClr val="000000"/>
              </a:solidFill>
              <a:latin typeface="Calibri"/>
              <a:ea typeface="Arial" pitchFamily="34" charset="-122"/>
              <a:cs typeface="Calibri"/>
            </a:endParaRPr>
          </a:p>
          <a:p>
            <a:pPr marL="742950" lvl="1" indent="-285750">
              <a:buFont typeface="Arial"/>
              <a:buChar char="•"/>
            </a:pPr>
            <a:r>
              <a:rPr lang="en-US" sz="1400" dirty="0">
                <a:solidFill>
                  <a:srgbClr val="000000"/>
                </a:solidFill>
                <a:latin typeface="Arial"/>
                <a:ea typeface="Arial" pitchFamily="34" charset="-122"/>
                <a:cs typeface="Arial"/>
              </a:rPr>
              <a:t>The Common Criteria standard</a:t>
            </a:r>
            <a:endParaRPr lang="en-US" dirty="0">
              <a:cs typeface="Calibri"/>
            </a:endParaRPr>
          </a:p>
          <a:p>
            <a:pPr marL="285750" indent="-285750">
              <a:buFont typeface="Arial"/>
              <a:buChar char="•"/>
            </a:pPr>
            <a:endParaRPr lang="en-US"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2279708"/>
          </a:xfrm>
          <a:prstGeom prst="rect">
            <a:avLst/>
          </a:prstGeom>
          <a:noFill/>
          <a:ln/>
        </p:spPr>
        <p:txBody>
          <a:bodyPr wrap="square" rtlCol="0"/>
          <a:lstStyle/>
          <a:p>
            <a:pPr marL="0" indent="0">
              <a:buNone/>
            </a:pPr>
            <a:r>
              <a:rPr lang="en-US" sz="4600" dirty="0">
                <a:solidFill>
                  <a:srgbClr val="B1E8FA"/>
                </a:solidFill>
                <a:latin typeface="Arial" pitchFamily="34" charset="0"/>
                <a:ea typeface="Arial" pitchFamily="34" charset="-122"/>
                <a:cs typeface="Arial" pitchFamily="34" charset="-120"/>
              </a:rPr>
              <a:t>10.4 Cybersecurity Principles, Practices, and Processes Summary</a:t>
            </a:r>
            <a:endParaRPr lang="en-US" sz="4600"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Principles, Practices, and Processes Summary</a:t>
            </a:r>
            <a:endParaRPr lang="en-US" sz="1600"/>
          </a:p>
        </p:txBody>
      </p:sp>
      <p:sp>
        <p:nvSpPr>
          <p:cNvPr id="3" name="Text 0"/>
          <p:cNvSpPr>
            <a:spLocks noGrp="1"/>
          </p:cNvSpPr>
          <p:nvPr>
            <p:ph type="body" idx="100" hasCustomPrompt="1"/>
          </p:nvPr>
        </p:nvSpPr>
        <p:spPr>
          <a:xfrm>
            <a:off x="0" y="274320"/>
            <a:ext cx="9144000" cy="346465"/>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a:t>
            </a:r>
            <a:endParaRPr lang="en-US" sz="2200"/>
          </a:p>
        </p:txBody>
      </p:sp>
      <p:sp>
        <p:nvSpPr>
          <p:cNvPr id="5" name="Text 2"/>
          <p:cNvSpPr/>
          <p:nvPr/>
        </p:nvSpPr>
        <p:spPr>
          <a:xfrm>
            <a:off x="153489" y="815667"/>
            <a:ext cx="8229600" cy="3628485"/>
          </a:xfrm>
          <a:prstGeom prst="rect">
            <a:avLst/>
          </a:prstGeom>
          <a:noFill/>
          <a:ln/>
        </p:spPr>
        <p:txBody>
          <a:bodyPr wrap="square" lIns="91440" tIns="45720" rIns="91440" bIns="45720" rtlCol="0" anchor="t"/>
          <a:lstStyle/>
          <a:p>
            <a:pPr marL="285750" indent="-285750">
              <a:buFont typeface="Arial,Sans-Serif"/>
              <a:buChar char="•"/>
            </a:pPr>
            <a:r>
              <a:rPr lang="en-US" sz="1400">
                <a:solidFill>
                  <a:srgbClr val="000000"/>
                </a:solidFill>
                <a:latin typeface="Arial"/>
                <a:ea typeface="Arial" pitchFamily="34" charset="-122"/>
                <a:cs typeface="Arial"/>
              </a:rPr>
              <a:t>Wired networks use cables to transmit data. They include copper and fiber optic media and </a:t>
            </a:r>
            <a:r>
              <a:rPr lang="en-US" sz="1400">
                <a:latin typeface="Arial"/>
                <a:cs typeface="Arial"/>
              </a:rPr>
              <a:t>can serve a local area network (LAN) or span great distances in wide area networks (WAN).</a:t>
            </a:r>
          </a:p>
          <a:p>
            <a:pPr marL="285750" indent="-285750">
              <a:buFont typeface="Arial,Sans-Serif"/>
              <a:buChar char="•"/>
            </a:pPr>
            <a:r>
              <a:rPr lang="en-US" sz="1400">
                <a:latin typeface="Arial"/>
                <a:cs typeface="Arial"/>
              </a:rPr>
              <a:t>The first dimension of the cybersecurity cube identifies the goals to protect cyberspace: data confidentiality, data integrity, and data availability. </a:t>
            </a:r>
            <a:endParaRPr lang="en-US" sz="1400">
              <a:ea typeface="+mn-lt"/>
              <a:cs typeface="+mn-lt"/>
            </a:endParaRPr>
          </a:p>
          <a:p>
            <a:pPr marL="285750" indent="-285750">
              <a:buFont typeface="Arial,Sans-Serif"/>
              <a:buChar char="•"/>
            </a:pPr>
            <a:r>
              <a:rPr lang="en-US" sz="1400">
                <a:latin typeface="Arial"/>
                <a:cs typeface="Arial"/>
              </a:rPr>
              <a:t>The second dimension represents the three possible data states: data in transit, data at rest or in storage, and data in process.</a:t>
            </a:r>
          </a:p>
          <a:p>
            <a:pPr marL="285750" indent="-285750">
              <a:buFont typeface="Arial,Sans-Serif"/>
              <a:buChar char="•"/>
            </a:pPr>
            <a:r>
              <a:rPr lang="en-US" sz="1400">
                <a:latin typeface="Arial"/>
                <a:cs typeface="Arial"/>
              </a:rPr>
              <a:t>The third dimension defines the pillars on which to base your cybersecurity defenses. They are technology, policy and practices, and improving education, training, and awareness in people.</a:t>
            </a:r>
          </a:p>
          <a:p>
            <a:pPr marL="285750" indent="-285750">
              <a:buFont typeface="Arial,Sans-Serif"/>
              <a:buChar char="•"/>
            </a:pPr>
            <a:r>
              <a:rPr lang="en-US" sz="1400">
                <a:latin typeface="Arial"/>
                <a:cs typeface="Arial"/>
              </a:rPr>
              <a:t>Tokenization is a substitution technique that can isolate data elements from exposure to other data systems. </a:t>
            </a:r>
            <a:endParaRPr lang="pt-BR" sz="1400">
              <a:ea typeface="+mn-lt"/>
              <a:cs typeface="+mn-lt"/>
            </a:endParaRPr>
          </a:p>
          <a:p>
            <a:pPr marL="285750" indent="-285750">
              <a:buFont typeface="Arial,Sans-Serif"/>
              <a:buChar char="•"/>
            </a:pPr>
            <a:r>
              <a:rPr lang="en-US" sz="1400">
                <a:latin typeface="Arial"/>
                <a:cs typeface="Arial"/>
              </a:rPr>
              <a:t>Rights management covers both digital rights management (DRM) and information rights management (IRM)</a:t>
            </a:r>
          </a:p>
          <a:p>
            <a:pPr marL="285750" indent="-285750">
              <a:buFont typeface="Arial,Sans-Serif"/>
              <a:buChar char="•"/>
            </a:pPr>
            <a:r>
              <a:rPr lang="en-US" sz="1400">
                <a:latin typeface="Arial"/>
                <a:cs typeface="Arial"/>
              </a:rPr>
              <a:t>Types of sensitive information are categorized as personal, business, and classified.</a:t>
            </a:r>
            <a:endParaRPr lang="en-US" sz="1400">
              <a:latin typeface="Calibri" panose="020F0502020204030204"/>
              <a:cs typeface="Calibri" panose="020F0502020204030204"/>
            </a:endParaRPr>
          </a:p>
          <a:p>
            <a:pPr marL="285750" indent="-285750">
              <a:buFont typeface="Arial,Sans-Serif"/>
              <a:buChar char="•"/>
            </a:pPr>
            <a:r>
              <a:rPr lang="en-US" sz="1400">
                <a:latin typeface="Arial"/>
                <a:ea typeface="+mn-lt"/>
                <a:cs typeface="Arial"/>
              </a:rPr>
              <a:t>Integrity is the accuracy, consistency, and trustworthiness of data across its entire lifecycle.</a:t>
            </a:r>
            <a:endParaRPr lang="en-US" sz="1400">
              <a:ea typeface="+mn-lt"/>
              <a:cs typeface="+mn-lt"/>
            </a:endParaRPr>
          </a:p>
          <a:p>
            <a:pPr marL="285750" indent="-285750">
              <a:buFont typeface="Arial,Sans-Serif"/>
              <a:buChar char="•"/>
            </a:pPr>
            <a:r>
              <a:rPr lang="en-US" sz="1400">
                <a:latin typeface="Arial"/>
                <a:ea typeface="+mn-lt"/>
                <a:cs typeface="Arial"/>
              </a:rPr>
              <a:t>Methods to ensure data integrity include hashing, data validation checks, data consistency checks, and access controls.</a:t>
            </a:r>
          </a:p>
          <a:p>
            <a:pPr marL="285750" indent="-285750">
              <a:buFont typeface="Arial,Sans-Serif"/>
              <a:buChar char="•"/>
            </a:pPr>
            <a:r>
              <a:rPr lang="en-US" sz="1400">
                <a:latin typeface="Arial"/>
                <a:cs typeface="Arial"/>
              </a:rPr>
              <a:t>Availability ensures that information can be accessed whenever it is needed. </a:t>
            </a:r>
            <a:endParaRPr lang="en-US" sz="1400">
              <a:ea typeface="+mn-lt"/>
              <a:cs typeface="+mn-lt"/>
            </a:endParaRPr>
          </a:p>
          <a:p>
            <a:endParaRPr lang="en-US" sz="1400">
              <a:latin typeface="Arial"/>
              <a:cs typeface="Arial"/>
            </a:endParaRPr>
          </a:p>
          <a:p>
            <a:endParaRPr lang="en-US" sz="1400">
              <a:latin typeface="Calibri" panose="020F0502020204030204"/>
              <a:cs typeface="Calibri" panose="020F0502020204030204"/>
            </a:endParaRPr>
          </a:p>
          <a:p>
            <a:pPr marL="285750" indent="-285750">
              <a:buFont typeface="Arial,Sans-Serif"/>
              <a:buChar char="•"/>
            </a:pPr>
            <a:endParaRPr lang="en-US" sz="1400">
              <a:latin typeface="Arial"/>
              <a:cs typeface="Arial"/>
            </a:endParaRPr>
          </a:p>
          <a:p>
            <a:pPr marL="285750" indent="-285750">
              <a:buFont typeface="Arial,Sans-Serif"/>
              <a:buChar char="•"/>
            </a:pPr>
            <a:endParaRPr lang="en-US" sz="1400">
              <a:latin typeface="Arial"/>
              <a:cs typeface="Arial"/>
            </a:endParaRPr>
          </a:p>
          <a:p>
            <a:pPr marL="285750" indent="-285750">
              <a:buFont typeface="Arial,Sans-Serif"/>
              <a:buChar char="•"/>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Cybersecurity Principles, Practices, and Processes Summary</a:t>
            </a:r>
            <a:endParaRPr lang="en-US" sz="1600"/>
          </a:p>
        </p:txBody>
      </p:sp>
      <p:sp>
        <p:nvSpPr>
          <p:cNvPr id="3" name="Text 0"/>
          <p:cNvSpPr>
            <a:spLocks noGrp="1"/>
          </p:cNvSpPr>
          <p:nvPr>
            <p:ph type="body" idx="100" hasCustomPrompt="1"/>
          </p:nvPr>
        </p:nvSpPr>
        <p:spPr>
          <a:xfrm>
            <a:off x="0" y="274320"/>
            <a:ext cx="9144000" cy="407599"/>
          </a:xfrm>
          <a:prstGeom prst="rect">
            <a:avLst/>
          </a:prstGeom>
          <a:noFill/>
          <a:ln/>
        </p:spPr>
        <p:txBody>
          <a:bodyPr wrap="square" lIns="91440" tIns="45720" rIns="91440" bIns="45720" rtlCol="0" anchor="t"/>
          <a:lstStyle/>
          <a:p>
            <a:r>
              <a:rPr lang="en-US" sz="2200">
                <a:solidFill>
                  <a:srgbClr val="024C69"/>
                </a:solidFill>
                <a:latin typeface="Arial"/>
                <a:cs typeface="Arial"/>
              </a:rPr>
              <a:t>What Did I Learn in this Module?</a:t>
            </a:r>
            <a:r>
              <a:rPr lang="en-US">
                <a:latin typeface="Arial"/>
                <a:cs typeface="Arial"/>
              </a:rPr>
              <a:t> (Cont.)</a:t>
            </a:r>
            <a:endParaRPr lang="en-US" sz="2200"/>
          </a:p>
        </p:txBody>
      </p:sp>
      <p:sp>
        <p:nvSpPr>
          <p:cNvPr id="5" name="Text 2"/>
          <p:cNvSpPr/>
          <p:nvPr/>
        </p:nvSpPr>
        <p:spPr>
          <a:xfrm>
            <a:off x="99574" y="805896"/>
            <a:ext cx="8682486" cy="3866417"/>
          </a:xfrm>
          <a:prstGeom prst="rect">
            <a:avLst/>
          </a:prstGeom>
          <a:noFill/>
          <a:ln/>
        </p:spPr>
        <p:txBody>
          <a:bodyPr wrap="square" lIns="91440" tIns="45720" rIns="91440" bIns="45720" rtlCol="0" anchor="t"/>
          <a:lstStyle/>
          <a:p>
            <a:pPr marL="285750" indent="-285750">
              <a:buFont typeface="Arial"/>
              <a:buChar char="•"/>
            </a:pPr>
            <a:r>
              <a:rPr lang="en-US" sz="1400">
                <a:solidFill>
                  <a:srgbClr val="000000"/>
                </a:solidFill>
                <a:latin typeface="Arial"/>
                <a:cs typeface="Arial"/>
              </a:rPr>
              <a:t>Information security requires data to be protected when it is at rest, in transit, and in process. </a:t>
            </a:r>
            <a:endParaRPr lang="en-US">
              <a:solidFill>
                <a:srgbClr val="000000"/>
              </a:solidFill>
              <a:latin typeface="Calibri" panose="020F0502020204030204"/>
              <a:cs typeface="Calibri"/>
            </a:endParaRPr>
          </a:p>
          <a:p>
            <a:pPr marL="285750" indent="-285750">
              <a:buFont typeface="Arial"/>
              <a:buChar char="•"/>
            </a:pPr>
            <a:r>
              <a:rPr lang="en-US" sz="1400">
                <a:solidFill>
                  <a:srgbClr val="000000"/>
                </a:solidFill>
                <a:latin typeface="Arial"/>
                <a:cs typeface="Arial"/>
              </a:rPr>
              <a:t>Data is at rest when no user or process is accessing, requesting, or amending it.</a:t>
            </a:r>
            <a:endParaRPr lang="en-US">
              <a:solidFill>
                <a:srgbClr val="000000"/>
              </a:solidFill>
              <a:latin typeface="Calibri" panose="020F0502020204030204"/>
              <a:cs typeface="Calibri"/>
            </a:endParaRPr>
          </a:p>
          <a:p>
            <a:pPr marL="285750" indent="-285750">
              <a:buFont typeface="Arial"/>
              <a:buChar char="•"/>
            </a:pPr>
            <a:r>
              <a:rPr lang="en-US" sz="1400">
                <a:solidFill>
                  <a:srgbClr val="000000"/>
                </a:solidFill>
                <a:latin typeface="Arial"/>
                <a:cs typeface="Arial"/>
              </a:rPr>
              <a:t>Data can be stored in DAS, RAID, NAS, SAN, or in the cloud. </a:t>
            </a:r>
            <a:endParaRPr lang="en-US">
              <a:solidFill>
                <a:srgbClr val="000000"/>
              </a:solidFill>
              <a:latin typeface="Calibri" panose="020F0502020204030204"/>
              <a:cs typeface="Calibri"/>
            </a:endParaRPr>
          </a:p>
          <a:p>
            <a:pPr marL="285750" indent="-285750">
              <a:buFont typeface="Arial"/>
              <a:buChar char="•"/>
            </a:pPr>
            <a:r>
              <a:rPr lang="en-US" sz="1400">
                <a:solidFill>
                  <a:srgbClr val="000000"/>
                </a:solidFill>
                <a:latin typeface="Arial"/>
                <a:cs typeface="Arial"/>
              </a:rPr>
              <a:t>Data in transit is data which is being transmitted</a:t>
            </a:r>
            <a:endParaRPr lang="en-US">
              <a:solidFill>
                <a:srgbClr val="000000"/>
              </a:solidFill>
              <a:latin typeface="Calibri" panose="020F0502020204030204"/>
              <a:cs typeface="Calibri" panose="020F0502020204030204"/>
            </a:endParaRPr>
          </a:p>
          <a:p>
            <a:pPr marL="285750" indent="-285750">
              <a:buFont typeface="Arial"/>
              <a:buChar char="•"/>
            </a:pPr>
            <a:r>
              <a:rPr lang="en-US" sz="1400">
                <a:solidFill>
                  <a:srgbClr val="000000"/>
                </a:solidFill>
                <a:latin typeface="Arial"/>
                <a:cs typeface="Arial"/>
              </a:rPr>
              <a:t>A sneaker net uses removable media to physically move data from one computer to another.</a:t>
            </a:r>
            <a:endParaRPr lang="en-US">
              <a:solidFill>
                <a:srgbClr val="000000"/>
              </a:solidFill>
              <a:latin typeface="Calibri" panose="020F0502020204030204"/>
              <a:cs typeface="Calibri"/>
            </a:endParaRPr>
          </a:p>
          <a:p>
            <a:pPr marL="285750" indent="-285750">
              <a:buFont typeface="Arial"/>
              <a:buChar char="•"/>
            </a:pPr>
            <a:r>
              <a:rPr lang="en-US" sz="1400">
                <a:solidFill>
                  <a:srgbClr val="000000"/>
                </a:solidFill>
                <a:latin typeface="Arial"/>
                <a:cs typeface="Arial"/>
              </a:rPr>
              <a:t>Standard protocols such as IP and HTTP define the structure and formation of data packets.</a:t>
            </a:r>
            <a:endParaRPr lang="en-US">
              <a:solidFill>
                <a:srgbClr val="000000"/>
              </a:solidFill>
              <a:latin typeface="Calibri" panose="020F0502020204030204"/>
              <a:cs typeface="Calibri"/>
            </a:endParaRPr>
          </a:p>
          <a:p>
            <a:pPr marL="285750" indent="-285750">
              <a:buFont typeface="Arial,Sans-Serif"/>
              <a:buChar char="•"/>
            </a:pPr>
            <a:r>
              <a:rPr lang="en-US" sz="1400">
                <a:latin typeface="Arial"/>
                <a:cs typeface="Arial"/>
              </a:rPr>
              <a:t>Data in process refers to data during initial input, modification, computation, or output.</a:t>
            </a:r>
            <a:endParaRPr lang="en-US" sz="1400">
              <a:ea typeface="+mn-lt"/>
              <a:cs typeface="+mn-lt"/>
            </a:endParaRPr>
          </a:p>
          <a:p>
            <a:pPr marL="285750" indent="-285750">
              <a:buFont typeface="Arial,Sans-Serif"/>
              <a:buChar char="•"/>
            </a:pPr>
            <a:r>
              <a:rPr lang="en-US" sz="1400">
                <a:latin typeface="Arial"/>
                <a:cs typeface="Arial"/>
              </a:rPr>
              <a:t>Protection of data integrity starts with the initial input of data. </a:t>
            </a:r>
            <a:endParaRPr lang="en-US" sz="1400">
              <a:ea typeface="+mn-lt"/>
              <a:cs typeface="+mn-lt"/>
            </a:endParaRPr>
          </a:p>
          <a:p>
            <a:pPr marL="285750" indent="-285750">
              <a:buFont typeface="Arial,Sans-Serif"/>
              <a:buChar char="•"/>
            </a:pPr>
            <a:r>
              <a:rPr lang="en-US" sz="1400">
                <a:latin typeface="Arial"/>
                <a:cs typeface="Arial"/>
              </a:rPr>
              <a:t>Organizations use several methods to collect data, each posing a potential threat to data integrity: data entry, scanning forms, file uploads, and data collected from sensors.</a:t>
            </a:r>
            <a:endParaRPr lang="en-US" sz="1400">
              <a:ea typeface="+mn-lt"/>
              <a:cs typeface="+mn-lt"/>
            </a:endParaRPr>
          </a:p>
          <a:p>
            <a:pPr marL="285750" indent="-285750">
              <a:buFont typeface="Arial,Sans-Serif"/>
              <a:buChar char="•"/>
            </a:pPr>
            <a:r>
              <a:rPr lang="en-US" sz="1400">
                <a:latin typeface="Arial"/>
                <a:cs typeface="Arial"/>
              </a:rPr>
              <a:t>Software-based countermeasures or safeguards can be installed on individual hosts or servers: software firewalls, network and port scanners, protocol analyzers, vulnerability scanners, and host-based IDS. </a:t>
            </a:r>
            <a:endParaRPr lang="en-US" sz="1400">
              <a:ea typeface="+mn-lt"/>
              <a:cs typeface="+mn-lt"/>
            </a:endParaRPr>
          </a:p>
          <a:p>
            <a:pPr marL="285750" indent="-285750">
              <a:buFont typeface="Arial,Sans-Serif"/>
              <a:buChar char="•"/>
            </a:pPr>
            <a:r>
              <a:rPr lang="en-US" sz="1400">
                <a:latin typeface="Arial"/>
                <a:cs typeface="Arial"/>
              </a:rPr>
              <a:t>An active security awareness program depends on the organization's environment and network, the level of threat, and the nature and demands of the data the organization holds.</a:t>
            </a:r>
            <a:endParaRPr lang="en-US" sz="1400">
              <a:ea typeface="+mn-lt"/>
              <a:cs typeface="+mn-lt"/>
            </a:endParaRPr>
          </a:p>
          <a:p>
            <a:pPr marL="285750" indent="-285750">
              <a:buFont typeface="Arial,Sans-Serif"/>
              <a:buChar char="•"/>
            </a:pPr>
            <a:r>
              <a:rPr lang="en-US" sz="1400">
                <a:latin typeface="Arial"/>
                <a:cs typeface="Arial"/>
              </a:rPr>
              <a:t>A comprehensive security policy demonstrates an organization’s commitment to security.</a:t>
            </a:r>
            <a:endParaRPr lang="en-US" sz="1400">
              <a:ea typeface="+mn-lt"/>
              <a:cs typeface="+mn-lt"/>
            </a:endParaRPr>
          </a:p>
          <a:p>
            <a:pPr marL="285750" indent="-285750">
              <a:buFont typeface="Arial,Sans-Serif"/>
              <a:buChar char="•"/>
            </a:pPr>
            <a:r>
              <a:rPr lang="en-US" sz="1400">
                <a:latin typeface="Arial"/>
                <a:cs typeface="Arial"/>
              </a:rPr>
              <a:t>Types of security policies include identification and authentication, passwords, acceptable use, remote access, network maintenance, and incident handling.</a:t>
            </a:r>
          </a:p>
          <a:p>
            <a:endParaRPr lang="en-US" sz="1400">
              <a:latin typeface="Arial"/>
              <a:cs typeface="Arial"/>
            </a:endParaRPr>
          </a:p>
          <a:p>
            <a:pPr marL="285750" indent="-285750">
              <a:buFont typeface="Arial,Sans-Serif"/>
              <a:buChar char="•"/>
            </a:pPr>
            <a:endParaRPr lang="en-US" sz="1400">
              <a:latin typeface="Arial"/>
              <a:cs typeface="Arial"/>
            </a:endParaRPr>
          </a:p>
          <a:p>
            <a:endParaRPr lang="en-US" sz="1400">
              <a:latin typeface="Arial"/>
              <a:cs typeface="Arial"/>
            </a:endParaRPr>
          </a:p>
          <a:p>
            <a:endParaRPr lang="en-US">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34</a:t>
            </a:fld>
            <a:endParaRPr lang="en-US"/>
          </a:p>
        </p:txBody>
      </p:sp>
    </p:spTree>
    <p:extLst>
      <p:ext uri="{BB962C8B-B14F-4D97-AF65-F5344CB8AC3E}">
        <p14:creationId xmlns:p14="http://schemas.microsoft.com/office/powerpoint/2010/main" val="426681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Objectives</a:t>
            </a:r>
            <a:endParaRPr lang="en-US" sz="2200"/>
          </a:p>
        </p:txBody>
      </p:sp>
      <p:sp>
        <p:nvSpPr>
          <p:cNvPr id="3" name="Text 1"/>
          <p:cNvSpPr/>
          <p:nvPr/>
        </p:nvSpPr>
        <p:spPr>
          <a:xfrm>
            <a:off x="0" y="457200"/>
            <a:ext cx="8229600" cy="4629150"/>
          </a:xfrm>
          <a:prstGeom prst="rect">
            <a:avLst/>
          </a:prstGeom>
          <a:noFill/>
          <a:ln/>
        </p:spPr>
        <p:txBody>
          <a:bodyPr wrap="square" rtlCol="0" anchor="t"/>
          <a:lstStyle/>
          <a:p>
            <a:pPr>
              <a:lnSpc>
                <a:spcPts val="2000"/>
              </a:lnSpc>
            </a:pPr>
            <a:endParaRPr lang="en-US" sz="14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a:t>
            </a:fld>
            <a:endParaRPr lang="en-US"/>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1616401196"/>
              </p:ext>
            </p:extLst>
          </p:nvPr>
        </p:nvGraphicFramePr>
        <p:xfrm>
          <a:off x="332072" y="1365733"/>
          <a:ext cx="8354728" cy="1483360"/>
        </p:xfrm>
        <a:graphic>
          <a:graphicData uri="http://schemas.openxmlformats.org/drawingml/2006/table">
            <a:tbl>
              <a:tblPr firstRow="1" bandRow="1">
                <a:tableStyleId>{5C22544A-7EE6-4342-B048-85BDC9FD1C3A}</a:tableStyleId>
              </a:tblPr>
              <a:tblGrid>
                <a:gridCol w="3254871">
                  <a:extLst>
                    <a:ext uri="{9D8B030D-6E8A-4147-A177-3AD203B41FA5}">
                      <a16:colId xmlns:a16="http://schemas.microsoft.com/office/drawing/2014/main" val="1540795028"/>
                    </a:ext>
                  </a:extLst>
                </a:gridCol>
                <a:gridCol w="5099857">
                  <a:extLst>
                    <a:ext uri="{9D8B030D-6E8A-4147-A177-3AD203B41FA5}">
                      <a16:colId xmlns:a16="http://schemas.microsoft.com/office/drawing/2014/main" val="2968452238"/>
                    </a:ext>
                  </a:extLst>
                </a:gridCol>
              </a:tblGrid>
              <a:tr h="370840">
                <a:tc>
                  <a:txBody>
                    <a:bodyPr/>
                    <a:lstStyle/>
                    <a:p>
                      <a:pPr algn="l"/>
                      <a:r>
                        <a:rPr lang="en-US" sz="1400">
                          <a:latin typeface="Arial" panose="020B0604020202020204" pitchFamily="34" charset="0"/>
                          <a:cs typeface="Arial" panose="020B0604020202020204" pitchFamily="34" charset="0"/>
                        </a:rPr>
                        <a:t>Topic Title</a:t>
                      </a:r>
                    </a:p>
                  </a:txBody>
                  <a:tcPr/>
                </a:tc>
                <a:tc>
                  <a:txBody>
                    <a:bodyPr/>
                    <a:lstStyle/>
                    <a:p>
                      <a:pPr algn="l"/>
                      <a:r>
                        <a:rPr lang="en-US" sz="1400">
                          <a:latin typeface="Arial" panose="020B0604020202020204" pitchFamily="34" charset="0"/>
                          <a:cs typeface="Arial" panose="020B0604020202020204" pitchFamily="34" charset="0"/>
                        </a:rPr>
                        <a:t>Topic Objective</a:t>
                      </a:r>
                    </a:p>
                  </a:txBody>
                  <a:tcPr/>
                </a:tc>
                <a:extLst>
                  <a:ext uri="{0D108BD9-81ED-4DB2-BD59-A6C34878D82A}">
                    <a16:rowId xmlns:a16="http://schemas.microsoft.com/office/drawing/2014/main" val="317262977"/>
                  </a:ext>
                </a:extLst>
              </a:tr>
              <a:tr h="370840">
                <a:tc>
                  <a:txBody>
                    <a:bodyPr/>
                    <a:lstStyle/>
                    <a:p>
                      <a:r>
                        <a:rPr lang="en-US" sz="1400">
                          <a:latin typeface="Arial"/>
                          <a:cs typeface="Arial"/>
                        </a:rPr>
                        <a:t>The Three Dimensions</a:t>
                      </a:r>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a:cs typeface="Arial"/>
                        </a:rPr>
                        <a:t>Use hashes to verify the integrity of files</a:t>
                      </a: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77890904"/>
                  </a:ext>
                </a:extLst>
              </a:tr>
              <a:tr h="370840">
                <a:tc>
                  <a:txBody>
                    <a:bodyPr/>
                    <a:lstStyle/>
                    <a:p>
                      <a:r>
                        <a:rPr lang="en-US" sz="1400">
                          <a:latin typeface="Arial"/>
                          <a:cs typeface="Arial"/>
                        </a:rPr>
                        <a:t>States of Data</a:t>
                      </a:r>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a:cs typeface="Arial"/>
                        </a:rPr>
                        <a:t>Contrast the three states of data</a:t>
                      </a: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1025351"/>
                  </a:ext>
                </a:extLst>
              </a:tr>
              <a:tr h="370840">
                <a:tc>
                  <a:txBody>
                    <a:bodyPr/>
                    <a:lstStyle/>
                    <a:p>
                      <a:r>
                        <a:rPr lang="en-US" sz="1400">
                          <a:latin typeface="Arial"/>
                          <a:cs typeface="Arial"/>
                        </a:rPr>
                        <a:t>Cybersecurity Countermeasures</a:t>
                      </a:r>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a:cs typeface="Arial"/>
                        </a:rPr>
                        <a:t>Compare the types of cybersecurity countermeasures</a:t>
                      </a: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17849980"/>
                  </a:ext>
                </a:extLst>
              </a:tr>
            </a:tbl>
          </a:graphicData>
        </a:graphic>
      </p:graphicFrame>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223949" y="485649"/>
            <a:ext cx="8695135" cy="583388"/>
          </a:xfrm>
          <a:prstGeom prst="rect">
            <a:avLst/>
          </a:prstGeom>
        </p:spPr>
        <p:txBody>
          <a:bodyPr lIns="91440" tIns="45720" rIns="91440" bIns="45720"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None/>
            </a:pPr>
            <a:r>
              <a:rPr lang="en-US" sz="1400" b="1">
                <a:latin typeface="Arial"/>
                <a:cs typeface="Arial"/>
              </a:rPr>
              <a:t>Module Title:</a:t>
            </a:r>
            <a:r>
              <a:rPr lang="en-US" sz="1400">
                <a:latin typeface="Arial"/>
                <a:cs typeface="Arial"/>
              </a:rPr>
              <a:t> Cybersecurity Principles, Practices, and Processes</a:t>
            </a:r>
            <a:endParaRPr lang="en-US" sz="1400">
              <a:latin typeface="Arial" panose="020B0604020202020204" pitchFamily="34" charset="0"/>
              <a:cs typeface="Arial" panose="020B0604020202020204" pitchFamily="34" charset="0"/>
            </a:endParaRPr>
          </a:p>
          <a:p>
            <a:pPr marL="0" indent="0">
              <a:spcBef>
                <a:spcPct val="30000"/>
              </a:spcBef>
              <a:buNone/>
            </a:pPr>
            <a:r>
              <a:rPr lang="en-US" sz="1400" b="1">
                <a:latin typeface="Arial"/>
                <a:cs typeface="Arial"/>
              </a:rPr>
              <a:t>Module Objective: </a:t>
            </a:r>
            <a:r>
              <a:rPr lang="en-US" sz="1400">
                <a:latin typeface="Arial"/>
                <a:cs typeface="Arial"/>
              </a:rPr>
              <a:t>Use cybersecurity best practices to improve confidentiality, integrity, and availability.</a:t>
            </a: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567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sz="4600">
                <a:solidFill>
                  <a:srgbClr val="B1E8FA"/>
                </a:solidFill>
                <a:latin typeface="Arial" pitchFamily="34" charset="0"/>
                <a:ea typeface="Arial" pitchFamily="34" charset="-122"/>
                <a:cs typeface="Arial" pitchFamily="34" charset="-120"/>
              </a:rPr>
              <a:t>10.1 The Three Dimensions</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The Three Dimensions</a:t>
            </a:r>
            <a:endParaRPr lang="en-US" sz="1600"/>
          </a:p>
        </p:txBody>
      </p:sp>
      <p:sp>
        <p:nvSpPr>
          <p:cNvPr id="3" name="Text 0"/>
          <p:cNvSpPr>
            <a:spLocks noGrp="1"/>
          </p:cNvSpPr>
          <p:nvPr>
            <p:ph type="body" idx="100" hasCustomPrompt="1"/>
          </p:nvPr>
        </p:nvSpPr>
        <p:spPr>
          <a:xfrm>
            <a:off x="0" y="274320"/>
            <a:ext cx="9144000" cy="450731"/>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The Cybersecurity Cube</a:t>
            </a:r>
            <a:endParaRPr lang="en-US" sz="2200"/>
          </a:p>
        </p:txBody>
      </p:sp>
      <p:sp>
        <p:nvSpPr>
          <p:cNvPr id="11" name="TextBox 10">
            <a:extLst>
              <a:ext uri="{FF2B5EF4-FFF2-40B4-BE49-F238E27FC236}">
                <a16:creationId xmlns:a16="http://schemas.microsoft.com/office/drawing/2014/main" id="{266BA6ED-C283-8897-EB93-B4A4BACB1627}"/>
              </a:ext>
            </a:extLst>
          </p:cNvPr>
          <p:cNvSpPr txBox="1"/>
          <p:nvPr/>
        </p:nvSpPr>
        <p:spPr>
          <a:xfrm>
            <a:off x="317947" y="768708"/>
            <a:ext cx="854432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Arial"/>
              </a:rPr>
              <a:t>The cybersecurity cube provides a useful way to think about protecting data and includes the three dimensions of information security.</a:t>
            </a:r>
            <a:endParaRPr lang="en-US">
              <a:cs typeface="Arial"/>
            </a:endParaRPr>
          </a:p>
        </p:txBody>
      </p:sp>
      <p:sp>
        <p:nvSpPr>
          <p:cNvPr id="4" name="CaixaDeTexto 3">
            <a:extLst>
              <a:ext uri="{FF2B5EF4-FFF2-40B4-BE49-F238E27FC236}">
                <a16:creationId xmlns:a16="http://schemas.microsoft.com/office/drawing/2014/main" id="{497A7A50-4C43-EBA2-7260-16C582964CBB}"/>
              </a:ext>
            </a:extLst>
          </p:cNvPr>
          <p:cNvSpPr txBox="1"/>
          <p:nvPr/>
        </p:nvSpPr>
        <p:spPr>
          <a:xfrm>
            <a:off x="369388" y="1421216"/>
            <a:ext cx="2415963" cy="14065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400">
                <a:latin typeface="Arial"/>
                <a:cs typeface="Arial"/>
              </a:rPr>
              <a:t>1. Security Principles</a:t>
            </a:r>
          </a:p>
          <a:p>
            <a:r>
              <a:rPr lang="pt-BR" sz="1400">
                <a:latin typeface="Arial"/>
                <a:cs typeface="Arial"/>
              </a:rPr>
              <a:t>identify the goals to protect cyberspace.</a:t>
            </a:r>
          </a:p>
          <a:p>
            <a:pPr marL="285750" indent="-285750">
              <a:buFont typeface="Arial"/>
              <a:buChar char="•"/>
            </a:pPr>
            <a:r>
              <a:rPr lang="pt-BR" sz="1400">
                <a:latin typeface="Arial"/>
                <a:cs typeface="Arial"/>
              </a:rPr>
              <a:t>Data </a:t>
            </a:r>
            <a:r>
              <a:rPr lang="pt-BR" sz="1400" b="1">
                <a:latin typeface="Arial"/>
                <a:cs typeface="Arial"/>
              </a:rPr>
              <a:t>confidentiality</a:t>
            </a:r>
            <a:endParaRPr lang="pt-BR" sz="1400">
              <a:latin typeface="Arial"/>
              <a:cs typeface="Arial"/>
            </a:endParaRPr>
          </a:p>
          <a:p>
            <a:pPr marL="285750" indent="-285750">
              <a:buFont typeface="Arial"/>
              <a:buChar char="•"/>
            </a:pPr>
            <a:r>
              <a:rPr lang="pt-BR" sz="1400">
                <a:latin typeface="Arial"/>
                <a:cs typeface="Arial"/>
              </a:rPr>
              <a:t>Data </a:t>
            </a:r>
            <a:r>
              <a:rPr lang="pt-BR" sz="1400" b="1">
                <a:latin typeface="Arial"/>
                <a:cs typeface="Arial"/>
              </a:rPr>
              <a:t>integrity</a:t>
            </a:r>
            <a:endParaRPr lang="pt-BR" sz="1400">
              <a:latin typeface="Arial"/>
              <a:cs typeface="Arial"/>
            </a:endParaRPr>
          </a:p>
          <a:p>
            <a:pPr marL="285750" indent="-285750">
              <a:buFont typeface="Arial"/>
              <a:buChar char="•"/>
            </a:pPr>
            <a:r>
              <a:rPr lang="pt-BR" sz="1400">
                <a:latin typeface="Arial"/>
                <a:cs typeface="Arial"/>
              </a:rPr>
              <a:t>Data </a:t>
            </a:r>
            <a:r>
              <a:rPr lang="pt-BR" sz="1400" b="1">
                <a:latin typeface="Arial"/>
                <a:cs typeface="Arial"/>
              </a:rPr>
              <a:t>availability</a:t>
            </a:r>
            <a:endParaRPr lang="pt-BR" sz="1400">
              <a:latin typeface="Arial"/>
              <a:cs typeface="Arial"/>
            </a:endParaRPr>
          </a:p>
        </p:txBody>
      </p:sp>
      <p:pic>
        <p:nvPicPr>
          <p:cNvPr id="7" name="Imagem 7" descr="Uma imagem contendo Gráfico&#10;&#10;Descrição gerada automaticamente">
            <a:extLst>
              <a:ext uri="{FF2B5EF4-FFF2-40B4-BE49-F238E27FC236}">
                <a16:creationId xmlns:a16="http://schemas.microsoft.com/office/drawing/2014/main" id="{B777CC10-BA94-442B-AAFF-0EBFE2BF92C3}"/>
              </a:ext>
            </a:extLst>
          </p:cNvPr>
          <p:cNvPicPr>
            <a:picLocks noChangeAspect="1"/>
          </p:cNvPicPr>
          <p:nvPr/>
        </p:nvPicPr>
        <p:blipFill>
          <a:blip r:embed="rId3"/>
          <a:stretch>
            <a:fillRect/>
          </a:stretch>
        </p:blipFill>
        <p:spPr>
          <a:xfrm>
            <a:off x="469488" y="3227199"/>
            <a:ext cx="2038350" cy="1362075"/>
          </a:xfrm>
          <a:prstGeom prst="rect">
            <a:avLst/>
          </a:prstGeom>
        </p:spPr>
      </p:pic>
      <p:sp>
        <p:nvSpPr>
          <p:cNvPr id="6" name="CaixaDeTexto 5">
            <a:extLst>
              <a:ext uri="{FF2B5EF4-FFF2-40B4-BE49-F238E27FC236}">
                <a16:creationId xmlns:a16="http://schemas.microsoft.com/office/drawing/2014/main" id="{6D89B345-A757-DF46-F572-6BE889C2E262}"/>
              </a:ext>
            </a:extLst>
          </p:cNvPr>
          <p:cNvSpPr txBox="1"/>
          <p:nvPr/>
        </p:nvSpPr>
        <p:spPr>
          <a:xfrm>
            <a:off x="3274484" y="1421217"/>
            <a:ext cx="216568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Calibri"/>
              </a:rPr>
              <a:t>2. Data States</a:t>
            </a:r>
          </a:p>
          <a:p>
            <a:r>
              <a:rPr lang="en-US" sz="1400">
                <a:latin typeface="Arial"/>
                <a:cs typeface="Calibri"/>
              </a:rPr>
              <a:t>represent the three possible data states.</a:t>
            </a:r>
          </a:p>
          <a:p>
            <a:pPr marL="285750" indent="-285750">
              <a:buFont typeface="Arial"/>
              <a:buChar char="•"/>
            </a:pPr>
            <a:r>
              <a:rPr lang="en-US" sz="1400">
                <a:latin typeface="Arial"/>
                <a:cs typeface="Calibri"/>
              </a:rPr>
              <a:t>Data </a:t>
            </a:r>
            <a:r>
              <a:rPr lang="en-US" sz="1400" b="1">
                <a:latin typeface="Arial"/>
                <a:cs typeface="Calibri"/>
              </a:rPr>
              <a:t>in transit</a:t>
            </a:r>
            <a:endParaRPr lang="en-US" sz="1400">
              <a:latin typeface="Arial"/>
              <a:cs typeface="Calibri"/>
            </a:endParaRPr>
          </a:p>
          <a:p>
            <a:pPr marL="285750" indent="-285750">
              <a:buFont typeface="Arial"/>
              <a:buChar char="•"/>
            </a:pPr>
            <a:r>
              <a:rPr lang="en-US" sz="1400">
                <a:latin typeface="Arial"/>
                <a:cs typeface="Calibri"/>
              </a:rPr>
              <a:t>Data </a:t>
            </a:r>
            <a:r>
              <a:rPr lang="en-US" sz="1400" b="1">
                <a:latin typeface="Arial"/>
                <a:cs typeface="Calibri"/>
              </a:rPr>
              <a:t>at rest</a:t>
            </a:r>
            <a:r>
              <a:rPr lang="en-US" sz="1400">
                <a:latin typeface="Arial"/>
                <a:cs typeface="Calibri"/>
              </a:rPr>
              <a:t> or in storage</a:t>
            </a:r>
          </a:p>
          <a:p>
            <a:pPr marL="285750" indent="-285750">
              <a:buFont typeface="Arial"/>
              <a:buChar char="•"/>
            </a:pPr>
            <a:r>
              <a:rPr lang="en-US" sz="1400">
                <a:latin typeface="Arial"/>
                <a:cs typeface="Calibri"/>
              </a:rPr>
              <a:t>Data </a:t>
            </a:r>
            <a:r>
              <a:rPr lang="en-US" sz="1400" b="1">
                <a:latin typeface="Arial"/>
                <a:cs typeface="Calibri"/>
              </a:rPr>
              <a:t>in process</a:t>
            </a:r>
            <a:endParaRPr lang="en-US" sz="1400">
              <a:latin typeface="Arial"/>
              <a:cs typeface="Calibri"/>
            </a:endParaRPr>
          </a:p>
        </p:txBody>
      </p:sp>
      <p:pic>
        <p:nvPicPr>
          <p:cNvPr id="8" name="Imagem 8" descr="Uma imagem contendo Gráfico&#10;&#10;Descrição gerada automaticamente">
            <a:extLst>
              <a:ext uri="{FF2B5EF4-FFF2-40B4-BE49-F238E27FC236}">
                <a16:creationId xmlns:a16="http://schemas.microsoft.com/office/drawing/2014/main" id="{C8BCD13E-FE88-47E9-AA21-E33081D2D358}"/>
              </a:ext>
            </a:extLst>
          </p:cNvPr>
          <p:cNvPicPr>
            <a:picLocks noChangeAspect="1"/>
          </p:cNvPicPr>
          <p:nvPr/>
        </p:nvPicPr>
        <p:blipFill>
          <a:blip r:embed="rId4"/>
          <a:stretch>
            <a:fillRect/>
          </a:stretch>
        </p:blipFill>
        <p:spPr>
          <a:xfrm>
            <a:off x="3363042" y="3226443"/>
            <a:ext cx="1988568" cy="1379687"/>
          </a:xfrm>
          <a:prstGeom prst="rect">
            <a:avLst/>
          </a:prstGeom>
        </p:spPr>
      </p:pic>
      <p:sp>
        <p:nvSpPr>
          <p:cNvPr id="10" name="CaixaDeTexto 9">
            <a:extLst>
              <a:ext uri="{FF2B5EF4-FFF2-40B4-BE49-F238E27FC236}">
                <a16:creationId xmlns:a16="http://schemas.microsoft.com/office/drawing/2014/main" id="{23476DEE-323A-BCC9-417E-7E2398592EEA}"/>
              </a:ext>
            </a:extLst>
          </p:cNvPr>
          <p:cNvSpPr txBox="1"/>
          <p:nvPr/>
        </p:nvSpPr>
        <p:spPr>
          <a:xfrm>
            <a:off x="5625754" y="1421225"/>
            <a:ext cx="322280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Arial"/>
              </a:rPr>
              <a:t>3. Safeguards</a:t>
            </a:r>
          </a:p>
          <a:p>
            <a:r>
              <a:rPr lang="en-US" sz="1400">
                <a:latin typeface="Arial"/>
                <a:cs typeface="Arial"/>
              </a:rPr>
              <a:t>define the pillars on which to base our cybersecurity defenses to protect data and infrastructure in the digital realm.</a:t>
            </a:r>
          </a:p>
          <a:p>
            <a:pPr marL="285750" indent="-285750">
              <a:buFont typeface="Arial"/>
              <a:buChar char="•"/>
            </a:pPr>
            <a:r>
              <a:rPr lang="en-US" sz="1400" b="1">
                <a:latin typeface="Arial"/>
                <a:cs typeface="Arial"/>
              </a:rPr>
              <a:t>Technology</a:t>
            </a:r>
          </a:p>
          <a:p>
            <a:pPr marL="285750" indent="-285750">
              <a:buFont typeface="Arial"/>
              <a:buChar char="•"/>
            </a:pPr>
            <a:r>
              <a:rPr lang="en-US" sz="1400" b="1">
                <a:latin typeface="Arial"/>
                <a:cs typeface="Arial"/>
              </a:rPr>
              <a:t>Policy and practices</a:t>
            </a:r>
            <a:endParaRPr lang="en-US">
              <a:latin typeface="Calibri" panose="020F0502020204030204"/>
              <a:cs typeface="Calibri" panose="020F0502020204030204"/>
            </a:endParaRPr>
          </a:p>
          <a:p>
            <a:pPr marL="285750" indent="-285750">
              <a:buFont typeface="Arial"/>
              <a:buChar char="•"/>
            </a:pPr>
            <a:r>
              <a:rPr lang="en-US" sz="1400">
                <a:latin typeface="Arial"/>
                <a:cs typeface="Arial"/>
              </a:rPr>
              <a:t>Improving education, training, and awareness in </a:t>
            </a:r>
            <a:r>
              <a:rPr lang="en-US" sz="1400" b="1">
                <a:latin typeface="Arial"/>
                <a:cs typeface="Arial"/>
              </a:rPr>
              <a:t>people</a:t>
            </a:r>
            <a:endParaRPr lang="en-US" sz="1400">
              <a:latin typeface="Arial"/>
              <a:cs typeface="Arial"/>
            </a:endParaRPr>
          </a:p>
        </p:txBody>
      </p:sp>
      <p:pic>
        <p:nvPicPr>
          <p:cNvPr id="9" name="Imagem 9">
            <a:extLst>
              <a:ext uri="{FF2B5EF4-FFF2-40B4-BE49-F238E27FC236}">
                <a16:creationId xmlns:a16="http://schemas.microsoft.com/office/drawing/2014/main" id="{97A371F7-1288-63EC-3C37-1572F27C3720}"/>
              </a:ext>
            </a:extLst>
          </p:cNvPr>
          <p:cNvPicPr>
            <a:picLocks noChangeAspect="1"/>
          </p:cNvPicPr>
          <p:nvPr/>
        </p:nvPicPr>
        <p:blipFill>
          <a:blip r:embed="rId5"/>
          <a:stretch>
            <a:fillRect/>
          </a:stretch>
        </p:blipFill>
        <p:spPr>
          <a:xfrm>
            <a:off x="6233665" y="3262349"/>
            <a:ext cx="1990725" cy="1323975"/>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The Three Dimensions</a:t>
            </a:r>
            <a:endParaRPr lang="en-US" sz="1600"/>
          </a:p>
        </p:txBody>
      </p:sp>
      <p:sp>
        <p:nvSpPr>
          <p:cNvPr id="3" name="Text 0"/>
          <p:cNvSpPr>
            <a:spLocks noGrp="1"/>
          </p:cNvSpPr>
          <p:nvPr>
            <p:ph type="body" idx="100" hasCustomPrompt="1"/>
          </p:nvPr>
        </p:nvSpPr>
        <p:spPr>
          <a:xfrm>
            <a:off x="0" y="274320"/>
            <a:ext cx="9144000" cy="536995"/>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CIA Triad – The Principle of Confidentiality</a:t>
            </a:r>
            <a:endParaRPr lang="en-US" sz="2200"/>
          </a:p>
        </p:txBody>
      </p:sp>
      <p:sp>
        <p:nvSpPr>
          <p:cNvPr id="5" name="Text 2"/>
          <p:cNvSpPr/>
          <p:nvPr/>
        </p:nvSpPr>
        <p:spPr>
          <a:xfrm>
            <a:off x="293139" y="883050"/>
            <a:ext cx="8229600" cy="3437279"/>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a:solidFill>
                  <a:srgbClr val="000000"/>
                </a:solidFill>
                <a:latin typeface="Arial"/>
                <a:ea typeface="Arial" pitchFamily="34" charset="-122"/>
                <a:cs typeface="Arial"/>
              </a:rPr>
              <a:t>Tokenization is a substitution technique that can isolate data elements from exposure to other data systems.</a:t>
            </a:r>
            <a:endParaRPr lang="en-US"/>
          </a:p>
          <a:p>
            <a:pPr marL="742950" lvl="1" indent="-285750">
              <a:lnSpc>
                <a:spcPts val="2000"/>
              </a:lnSpc>
              <a:buFont typeface="Arial"/>
              <a:buChar char="•"/>
            </a:pPr>
            <a:r>
              <a:rPr lang="en-US" sz="1400">
                <a:solidFill>
                  <a:srgbClr val="000000"/>
                </a:solidFill>
                <a:latin typeface="Arial"/>
                <a:ea typeface="Arial" pitchFamily="34" charset="-122"/>
                <a:cs typeface="Arial"/>
              </a:rPr>
              <a:t>Tokenization can be used to accomplish confidentiality without using encryption.</a:t>
            </a:r>
            <a:endParaRPr lang="en-US">
              <a:cs typeface="Calibri" panose="020F0502020204030204"/>
            </a:endParaRPr>
          </a:p>
          <a:p>
            <a:pPr marL="742950" lvl="1" indent="-285750">
              <a:lnSpc>
                <a:spcPts val="2000"/>
              </a:lnSpc>
              <a:buFont typeface="Arial"/>
              <a:buChar char="•"/>
            </a:pPr>
            <a:r>
              <a:rPr lang="en-US" sz="1400">
                <a:solidFill>
                  <a:srgbClr val="000000"/>
                </a:solidFill>
                <a:latin typeface="Arial"/>
                <a:ea typeface="Arial" pitchFamily="34" charset="-122"/>
                <a:cs typeface="Arial"/>
              </a:rPr>
              <a:t>A random value with no mathematical relationship replaces original data. </a:t>
            </a:r>
            <a:endParaRPr lang="en-US">
              <a:solidFill>
                <a:srgbClr val="000000"/>
              </a:solidFill>
              <a:latin typeface="Calibri" panose="020F0502020204030204"/>
              <a:ea typeface="Arial" pitchFamily="34" charset="-122"/>
              <a:cs typeface="Calibri"/>
            </a:endParaRPr>
          </a:p>
          <a:p>
            <a:pPr marL="742950" lvl="1" indent="-285750">
              <a:lnSpc>
                <a:spcPts val="2000"/>
              </a:lnSpc>
              <a:buFont typeface="Arial"/>
              <a:buChar char="•"/>
            </a:pPr>
            <a:r>
              <a:rPr lang="en-US" sz="1400">
                <a:solidFill>
                  <a:srgbClr val="000000"/>
                </a:solidFill>
                <a:latin typeface="Arial"/>
                <a:ea typeface="Arial" pitchFamily="34" charset="-122"/>
                <a:cs typeface="Arial"/>
              </a:rPr>
              <a:t>Outside the system, a token has no value and is meaningless. </a:t>
            </a:r>
            <a:endParaRPr lang="en-US">
              <a:solidFill>
                <a:srgbClr val="000000"/>
              </a:solidFill>
              <a:latin typeface="Calibri" panose="020F0502020204030204"/>
              <a:ea typeface="Arial" pitchFamily="34" charset="-122"/>
              <a:cs typeface="Calibri"/>
            </a:endParaRPr>
          </a:p>
          <a:p>
            <a:pPr marL="742950" lvl="1" indent="-285750">
              <a:lnSpc>
                <a:spcPts val="2000"/>
              </a:lnSpc>
              <a:buFont typeface="Arial"/>
              <a:buChar char="•"/>
            </a:pPr>
            <a:r>
              <a:rPr lang="en-US" sz="1400">
                <a:solidFill>
                  <a:srgbClr val="000000"/>
                </a:solidFill>
                <a:latin typeface="Arial"/>
                <a:ea typeface="Arial" pitchFamily="34" charset="-122"/>
                <a:cs typeface="Arial"/>
              </a:rPr>
              <a:t>Tokenization can preserve the data format (its type and data length), which makes it useful for databases and card payment processing.</a:t>
            </a:r>
            <a:endParaRPr lang="en-US">
              <a:latin typeface="Calibri" panose="020F0502020204030204"/>
              <a:cs typeface="Calibri"/>
            </a:endParaRPr>
          </a:p>
          <a:p>
            <a:pPr lvl="1">
              <a:lnSpc>
                <a:spcPts val="2000"/>
              </a:lnSpc>
            </a:pPr>
            <a:endParaRPr lang="en-US" sz="1400">
              <a:latin typeface="Arial"/>
              <a:cs typeface="Arial"/>
            </a:endParaRPr>
          </a:p>
          <a:p>
            <a:pPr marL="285750" indent="-285750">
              <a:lnSpc>
                <a:spcPts val="2000"/>
              </a:lnSpc>
              <a:buFont typeface="Arial"/>
              <a:buChar char="•"/>
            </a:pPr>
            <a:r>
              <a:rPr lang="en-US" sz="1400">
                <a:latin typeface="Arial"/>
                <a:cs typeface="Arial"/>
              </a:rPr>
              <a:t>Rights management covers both digital rights management (DRM) and information rights management (IRM). </a:t>
            </a:r>
            <a:endParaRPr lang="en-US">
              <a:latin typeface="Calibri" panose="020F0502020204030204"/>
              <a:cs typeface="Calibri"/>
            </a:endParaRPr>
          </a:p>
          <a:p>
            <a:pPr marL="742950" lvl="1" indent="-285750">
              <a:lnSpc>
                <a:spcPts val="2000"/>
              </a:lnSpc>
              <a:buFont typeface="Arial"/>
              <a:buChar char="•"/>
            </a:pPr>
            <a:r>
              <a:rPr lang="en-US" sz="1400">
                <a:latin typeface="Arial"/>
                <a:cs typeface="Arial"/>
              </a:rPr>
              <a:t>DRM protects copyrighted material like music, films, or books.</a:t>
            </a:r>
            <a:endParaRPr lang="en-US">
              <a:latin typeface="Calibri" panose="020F0502020204030204"/>
              <a:cs typeface="Calibri"/>
            </a:endParaRPr>
          </a:p>
          <a:p>
            <a:pPr marL="742950" lvl="1" indent="-285750">
              <a:lnSpc>
                <a:spcPts val="2000"/>
              </a:lnSpc>
              <a:buFont typeface="Arial"/>
              <a:buChar char="•"/>
            </a:pPr>
            <a:r>
              <a:rPr lang="en-US" sz="1400">
                <a:latin typeface="Arial"/>
                <a:cs typeface="Arial"/>
              </a:rPr>
              <a:t>IRM is used with email and other files that are relevant to the activities and communications of an organization. </a:t>
            </a:r>
          </a:p>
          <a:p>
            <a:pP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The Three Dimensions</a:t>
            </a:r>
            <a:endParaRPr lang="en-US" sz="1600"/>
          </a:p>
        </p:txBody>
      </p:sp>
      <p:sp>
        <p:nvSpPr>
          <p:cNvPr id="3" name="Text 0"/>
          <p:cNvSpPr>
            <a:spLocks noGrp="1"/>
          </p:cNvSpPr>
          <p:nvPr>
            <p:ph type="body" idx="100" hasCustomPrompt="1"/>
          </p:nvPr>
        </p:nvSpPr>
        <p:spPr>
          <a:xfrm>
            <a:off x="0" y="274320"/>
            <a:ext cx="9144000" cy="457039"/>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Data Integrity</a:t>
            </a:r>
            <a:endParaRPr lang="en-US" sz="2200"/>
          </a:p>
        </p:txBody>
      </p:sp>
      <p:sp>
        <p:nvSpPr>
          <p:cNvPr id="5" name="Text 2"/>
          <p:cNvSpPr/>
          <p:nvPr/>
        </p:nvSpPr>
        <p:spPr>
          <a:xfrm>
            <a:off x="272103" y="966967"/>
            <a:ext cx="8229600" cy="2875191"/>
          </a:xfrm>
          <a:prstGeom prst="rect">
            <a:avLst/>
          </a:prstGeom>
          <a:noFill/>
          <a:ln/>
        </p:spPr>
        <p:txBody>
          <a:bodyPr wrap="square" lIns="91440" tIns="45720" rIns="91440" bIns="45720" rtlCol="0" anchor="t"/>
          <a:lstStyle/>
          <a:p>
            <a:pPr marL="285750" indent="-285750">
              <a:buFont typeface="Arial"/>
              <a:buChar char="•"/>
            </a:pPr>
            <a:r>
              <a:rPr lang="en-US" sz="1400" b="1" dirty="0">
                <a:solidFill>
                  <a:srgbClr val="000000"/>
                </a:solidFill>
                <a:latin typeface="Arial"/>
                <a:cs typeface="Arial"/>
              </a:rPr>
              <a:t>Integrity is the accuracy</a:t>
            </a:r>
            <a:r>
              <a:rPr lang="en-US" sz="1400" dirty="0">
                <a:solidFill>
                  <a:srgbClr val="000000"/>
                </a:solidFill>
                <a:latin typeface="Arial"/>
                <a:cs typeface="Arial"/>
              </a:rPr>
              <a:t>, consistency, and trustworthiness of data across its entire lifecycle.</a:t>
            </a:r>
          </a:p>
          <a:p>
            <a:pPr marL="285750" indent="-285750">
              <a:buFont typeface="Arial"/>
              <a:buChar char="•"/>
            </a:pPr>
            <a:r>
              <a:rPr lang="en-US" sz="1400" dirty="0">
                <a:solidFill>
                  <a:srgbClr val="000000"/>
                </a:solidFill>
                <a:latin typeface="Arial"/>
                <a:cs typeface="Arial"/>
              </a:rPr>
              <a:t>Data undergoes several operations, such as capture, storage, retrieval, update, and transfer. </a:t>
            </a:r>
          </a:p>
          <a:p>
            <a:pPr marL="285750" indent="-285750">
              <a:buFont typeface="Arial"/>
              <a:buChar char="•"/>
            </a:pPr>
            <a:r>
              <a:rPr lang="en-US" sz="1400" dirty="0">
                <a:solidFill>
                  <a:srgbClr val="000000"/>
                </a:solidFill>
                <a:latin typeface="Arial"/>
                <a:cs typeface="Arial"/>
              </a:rPr>
              <a:t>Data must remain unaltered by unauthorized entities during all these operations.</a:t>
            </a:r>
          </a:p>
          <a:p>
            <a:pPr marL="285750" indent="-285750">
              <a:buFont typeface="Arial"/>
              <a:buChar char="•"/>
            </a:pPr>
            <a:r>
              <a:rPr lang="en-US" sz="1400" dirty="0">
                <a:solidFill>
                  <a:srgbClr val="000000"/>
                </a:solidFill>
                <a:latin typeface="Arial"/>
                <a:cs typeface="Arial"/>
              </a:rPr>
              <a:t>Methods used to ensure data integrity include hashing, data validation checks, data consistency checks, and access controls. </a:t>
            </a:r>
          </a:p>
          <a:p>
            <a:pPr marL="285750" indent="-285750">
              <a:buFont typeface="Arial"/>
              <a:buChar char="•"/>
            </a:pPr>
            <a:r>
              <a:rPr lang="en-US" sz="1400" dirty="0">
                <a:solidFill>
                  <a:srgbClr val="000000"/>
                </a:solidFill>
                <a:latin typeface="Arial"/>
                <a:cs typeface="Arial"/>
              </a:rPr>
              <a:t>Data integrity is a fundamental component of information security.</a:t>
            </a:r>
          </a:p>
          <a:p>
            <a:endParaRPr lang="en-US" sz="1400" dirty="0">
              <a:latin typeface="Arial"/>
              <a:cs typeface="Arial"/>
            </a:endParaRPr>
          </a:p>
          <a:p>
            <a:pPr marL="285750" indent="-285750">
              <a:buFont typeface="Arial"/>
              <a:buChar char="•"/>
            </a:pPr>
            <a:r>
              <a:rPr lang="en-US" sz="1400" b="1" dirty="0">
                <a:latin typeface="Arial"/>
                <a:cs typeface="Arial"/>
              </a:rPr>
              <a:t>The </a:t>
            </a:r>
            <a:r>
              <a:rPr lang="en-US" sz="1400" b="1" dirty="0">
                <a:solidFill>
                  <a:srgbClr val="FF0000"/>
                </a:solidFill>
                <a:latin typeface="Arial"/>
                <a:cs typeface="Arial"/>
              </a:rPr>
              <a:t>levels </a:t>
            </a:r>
            <a:r>
              <a:rPr lang="en-US" sz="1400" b="1" dirty="0">
                <a:latin typeface="Arial"/>
                <a:cs typeface="Arial"/>
              </a:rPr>
              <a:t>of need for data integrity are:</a:t>
            </a:r>
            <a:endParaRPr lang="en-US" sz="1400" b="1" dirty="0"/>
          </a:p>
          <a:p>
            <a:pPr marL="742950" lvl="1" indent="-285750">
              <a:buFont typeface="Arial"/>
              <a:buChar char="•"/>
            </a:pPr>
            <a:r>
              <a:rPr lang="en-US" sz="1400" dirty="0">
                <a:solidFill>
                  <a:srgbClr val="000000"/>
                </a:solidFill>
                <a:latin typeface="Arial"/>
                <a:cs typeface="Arial"/>
              </a:rPr>
              <a:t>Critical </a:t>
            </a:r>
          </a:p>
          <a:p>
            <a:pPr marL="742950" lvl="1" indent="-285750">
              <a:buFont typeface="Arial"/>
              <a:buChar char="•"/>
            </a:pPr>
            <a:r>
              <a:rPr lang="en-US" sz="1400" dirty="0">
                <a:latin typeface="Arial"/>
                <a:cs typeface="Arial"/>
              </a:rPr>
              <a:t>High </a:t>
            </a:r>
          </a:p>
          <a:p>
            <a:pPr marL="742950" lvl="1" indent="-285750">
              <a:buFont typeface="Arial"/>
              <a:buChar char="•"/>
            </a:pPr>
            <a:r>
              <a:rPr lang="en-US" sz="1400" dirty="0">
                <a:latin typeface="Arial"/>
                <a:cs typeface="Arial"/>
              </a:rPr>
              <a:t>Medium </a:t>
            </a:r>
          </a:p>
          <a:p>
            <a:pPr marL="742950" lvl="1" indent="-285750">
              <a:buFont typeface="Arial"/>
              <a:buChar char="•"/>
            </a:pPr>
            <a:r>
              <a:rPr lang="en-US" sz="1400" dirty="0">
                <a:latin typeface="Arial"/>
                <a:cs typeface="Arial"/>
              </a:rPr>
              <a:t>Low </a:t>
            </a:r>
          </a:p>
          <a:p>
            <a:endParaRPr lang="en-US" sz="1400" dirty="0">
              <a:latin typeface="Arial"/>
              <a:cs typeface="Arial"/>
            </a:endParaRPr>
          </a:p>
          <a:p>
            <a:endParaRPr lang="en-US" sz="1400" dirty="0">
              <a:latin typeface="Arial"/>
              <a:cs typeface="Arial"/>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The Three Dimensions</a:t>
            </a:r>
            <a:endParaRPr lang="en-US" sz="1600"/>
          </a:p>
        </p:txBody>
      </p:sp>
      <p:sp>
        <p:nvSpPr>
          <p:cNvPr id="3" name="Text 0"/>
          <p:cNvSpPr>
            <a:spLocks noGrp="1"/>
          </p:cNvSpPr>
          <p:nvPr>
            <p:ph type="body" idx="100" hasCustomPrompt="1"/>
          </p:nvPr>
        </p:nvSpPr>
        <p:spPr>
          <a:xfrm>
            <a:off x="0" y="274320"/>
            <a:ext cx="9144000" cy="539412"/>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Ensuring Availability</a:t>
            </a:r>
            <a:endParaRPr lang="en-US" sz="2200"/>
          </a:p>
        </p:txBody>
      </p:sp>
      <p:sp>
        <p:nvSpPr>
          <p:cNvPr id="5" name="Text 2"/>
          <p:cNvSpPr/>
          <p:nvPr/>
        </p:nvSpPr>
        <p:spPr>
          <a:xfrm>
            <a:off x="500063" y="959049"/>
            <a:ext cx="8229600" cy="2787410"/>
          </a:xfrm>
          <a:prstGeom prst="rect">
            <a:avLst/>
          </a:prstGeom>
          <a:noFill/>
          <a:ln/>
        </p:spPr>
        <p:txBody>
          <a:bodyPr wrap="square" lIns="91440" tIns="45720" rIns="91440" bIns="45720" rtlCol="0" anchor="t"/>
          <a:lstStyle/>
          <a:p>
            <a:r>
              <a:rPr lang="en-US" sz="1400" dirty="0">
                <a:solidFill>
                  <a:srgbClr val="000000"/>
                </a:solidFill>
                <a:latin typeface="Arial"/>
                <a:cs typeface="Arial"/>
              </a:rPr>
              <a:t>There are many measures that organizations can implement to ensure the availability of their services and systems.</a:t>
            </a:r>
            <a:endParaRPr lang="en-US" dirty="0"/>
          </a:p>
          <a:p>
            <a:endParaRPr lang="en-US" sz="1400" dirty="0">
              <a:solidFill>
                <a:srgbClr val="000000"/>
              </a:solidFill>
              <a:latin typeface="Arial"/>
              <a:cs typeface="Arial"/>
            </a:endParaRPr>
          </a:p>
          <a:p>
            <a:pPr marL="285750" indent="-285750">
              <a:buFont typeface="Arial"/>
              <a:buChar char="•"/>
            </a:pPr>
            <a:r>
              <a:rPr lang="en-US" sz="1400" b="1" dirty="0">
                <a:latin typeface="Arial"/>
                <a:cs typeface="Arial"/>
              </a:rPr>
              <a:t>Equipment maintenance</a:t>
            </a:r>
            <a:r>
              <a:rPr lang="en-US" sz="1400" dirty="0">
                <a:latin typeface="Arial"/>
                <a:cs typeface="Arial"/>
              </a:rPr>
              <a:t>: Regular equipment maintenance can dramatically improve system uptime. </a:t>
            </a:r>
            <a:r>
              <a:rPr lang="en-US" sz="1400" dirty="0">
                <a:solidFill>
                  <a:srgbClr val="FF0000"/>
                </a:solidFill>
                <a:latin typeface="Arial"/>
                <a:cs typeface="Arial"/>
              </a:rPr>
              <a:t>Maintenance</a:t>
            </a:r>
            <a:r>
              <a:rPr lang="en-US" sz="1400" dirty="0">
                <a:latin typeface="Arial"/>
                <a:cs typeface="Arial"/>
              </a:rPr>
              <a:t> includes component replacement, cleaning and alignment.</a:t>
            </a:r>
          </a:p>
          <a:p>
            <a:endParaRPr lang="en-US" sz="1400" dirty="0">
              <a:latin typeface="Arial"/>
              <a:cs typeface="Arial"/>
            </a:endParaRPr>
          </a:p>
          <a:p>
            <a:pPr marL="285750" indent="-285750">
              <a:buFont typeface="Arial"/>
              <a:buChar char="•"/>
            </a:pPr>
            <a:r>
              <a:rPr lang="en-US" sz="1400" b="1" dirty="0">
                <a:latin typeface="Arial"/>
                <a:cs typeface="Arial"/>
              </a:rPr>
              <a:t>Operating systems and software updates and patches:</a:t>
            </a:r>
            <a:r>
              <a:rPr lang="en-US" sz="1400" dirty="0">
                <a:latin typeface="Arial"/>
                <a:cs typeface="Arial"/>
              </a:rPr>
              <a:t> Modern operating systems, applications, and software are continuously </a:t>
            </a:r>
            <a:r>
              <a:rPr lang="en-US" sz="1400" dirty="0">
                <a:solidFill>
                  <a:srgbClr val="FF0000"/>
                </a:solidFill>
                <a:latin typeface="Arial"/>
                <a:cs typeface="Arial"/>
              </a:rPr>
              <a:t>updated</a:t>
            </a:r>
            <a:r>
              <a:rPr lang="en-US" sz="1400" dirty="0">
                <a:latin typeface="Arial"/>
                <a:cs typeface="Arial"/>
              </a:rPr>
              <a:t> to correct errors and eliminate vulnerabilities. </a:t>
            </a:r>
          </a:p>
          <a:p>
            <a:pPr marL="285750" indent="-285750">
              <a:buFont typeface="Arial"/>
              <a:buChar char="•"/>
            </a:pPr>
            <a:endParaRPr lang="en-US" sz="1400" dirty="0">
              <a:latin typeface="Arial"/>
              <a:cs typeface="Arial"/>
            </a:endParaRPr>
          </a:p>
          <a:p>
            <a:pPr marL="285750" indent="-285750">
              <a:lnSpc>
                <a:spcPts val="2000"/>
              </a:lnSpc>
              <a:buFont typeface="Arial"/>
              <a:buChar char="•"/>
            </a:pPr>
            <a:r>
              <a:rPr lang="en-US" sz="1400" b="1" dirty="0">
                <a:latin typeface="Arial"/>
                <a:cs typeface="Arial"/>
              </a:rPr>
              <a:t>Backup testing: </a:t>
            </a:r>
            <a:r>
              <a:rPr lang="en-US" sz="1400" dirty="0">
                <a:latin typeface="Arial"/>
                <a:cs typeface="Arial"/>
              </a:rPr>
              <a:t>Backup of organization data, configuration data, and personal data helps ensures availability. Backup systems and backed up data should also be tested to ensure they work properly, and </a:t>
            </a:r>
            <a:r>
              <a:rPr lang="en-US" sz="1400" dirty="0">
                <a:solidFill>
                  <a:srgbClr val="FF0000"/>
                </a:solidFill>
                <a:latin typeface="Arial"/>
                <a:cs typeface="Arial"/>
              </a:rPr>
              <a:t>that data can be recovered </a:t>
            </a:r>
            <a:r>
              <a:rPr lang="en-US" sz="1400" dirty="0">
                <a:latin typeface="Arial"/>
                <a:cs typeface="Arial"/>
              </a:rPr>
              <a:t>in the event of </a:t>
            </a:r>
            <a:r>
              <a:rPr lang="en-US" sz="1400" b="1" dirty="0">
                <a:latin typeface="Arial"/>
                <a:cs typeface="Arial"/>
              </a:rPr>
              <a:t>data loss</a:t>
            </a:r>
            <a:r>
              <a:rPr lang="en-US" sz="1400" dirty="0">
                <a:latin typeface="Arial"/>
                <a:cs typeface="Arial"/>
              </a:rPr>
              <a: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63c561b-9ed7-4eff-a44a-420ee4b9be56">
      <Terms xmlns="http://schemas.microsoft.com/office/infopath/2007/PartnerControls"/>
    </lcf76f155ced4ddcb4097134ff3c332f>
    <TaxCatchAll xmlns="4596d6c2-6208-40c1-97d7-a7a8de7b2e7e" xsi:nil="true"/>
    <SharedWithUsers xmlns="4596d6c2-6208-40c1-97d7-a7a8de7b2e7e">
      <UserInfo>
        <DisplayName/>
        <AccountId xsi:nil="true"/>
        <AccountType/>
      </UserInfo>
    </SharedWithUsers>
    <MediaLengthInSeconds xmlns="663c561b-9ed7-4eff-a44a-420ee4b9be5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72FA7496D6DA479E8285E92D89F7A2" ma:contentTypeVersion="15" ma:contentTypeDescription="Create a new document." ma:contentTypeScope="" ma:versionID="cc03c34962dc7a1ce1ea79212ad1f1fe">
  <xsd:schema xmlns:xsd="http://www.w3.org/2001/XMLSchema" xmlns:xs="http://www.w3.org/2001/XMLSchema" xmlns:p="http://schemas.microsoft.com/office/2006/metadata/properties" xmlns:ns2="4596d6c2-6208-40c1-97d7-a7a8de7b2e7e" xmlns:ns3="663c561b-9ed7-4eff-a44a-420ee4b9be56" targetNamespace="http://schemas.microsoft.com/office/2006/metadata/properties" ma:root="true" ma:fieldsID="f297ccd91f930ebf464e3ef2d8f03a81" ns2:_="" ns3:_="">
    <xsd:import namespace="4596d6c2-6208-40c1-97d7-a7a8de7b2e7e"/>
    <xsd:import namespace="663c561b-9ed7-4eff-a44a-420ee4b9be5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lcf76f155ced4ddcb4097134ff3c332f" minOccurs="0"/>
                <xsd:element ref="ns2:TaxCatchAll"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96d6c2-6208-40c1-97d7-a7a8de7b2e7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4744fc2b-25fb-49a1-97aa-3319922cdb6c}" ma:internalName="TaxCatchAll" ma:showField="CatchAllData" ma:web="4596d6c2-6208-40c1-97d7-a7a8de7b2e7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63c561b-9ed7-4eff-a44a-420ee4b9be5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E659FC-D7D9-4B2D-84B1-2F9458497D0A}">
  <ds:schemaRefs>
    <ds:schemaRef ds:uri="http://schemas.microsoft.com/sharepoint/v3/contenttype/forms"/>
  </ds:schemaRefs>
</ds:datastoreItem>
</file>

<file path=customXml/itemProps2.xml><?xml version="1.0" encoding="utf-8"?>
<ds:datastoreItem xmlns:ds="http://schemas.openxmlformats.org/officeDocument/2006/customXml" ds:itemID="{029F7D64-609F-4925-AC77-7E7F43E83900}">
  <ds:schemaRefs>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infopath/2007/PartnerControls"/>
    <ds:schemaRef ds:uri="http://purl.org/dc/elements/1.1/"/>
    <ds:schemaRef ds:uri="http://schemas.microsoft.com/office/2006/metadata/properties"/>
    <ds:schemaRef ds:uri="http://purl.org/dc/dcmitype/"/>
    <ds:schemaRef ds:uri="20a0b39e-fcd0-423b-9f17-9d26d967be51"/>
    <ds:schemaRef ds:uri="810553ce-449d-4340-bb0a-414d416a9b51"/>
    <ds:schemaRef ds:uri="663c561b-9ed7-4eff-a44a-420ee4b9be56"/>
    <ds:schemaRef ds:uri="4596d6c2-6208-40c1-97d7-a7a8de7b2e7e"/>
  </ds:schemaRefs>
</ds:datastoreItem>
</file>

<file path=customXml/itemProps3.xml><?xml version="1.0" encoding="utf-8"?>
<ds:datastoreItem xmlns:ds="http://schemas.openxmlformats.org/officeDocument/2006/customXml" ds:itemID="{14727398-D49A-4C73-81E7-5FE6D9C883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96d6c2-6208-40c1-97d7-a7a8de7b2e7e"/>
    <ds:schemaRef ds:uri="663c561b-9ed7-4eff-a44a-420ee4b9be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100</TotalTime>
  <Words>4441</Words>
  <Application>Microsoft Office PowerPoint</Application>
  <PresentationFormat>On-screen Show (16:9)</PresentationFormat>
  <Paragraphs>490</Paragraphs>
  <Slides>34</Slides>
  <Notes>34</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Arial,Sans-Serif</vt:lpstr>
      <vt:lpstr>Calibri</vt:lpstr>
      <vt:lpstr>CiscoSans ExtraLight</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Nawaf, Liqaa</cp:lastModifiedBy>
  <cp:revision>3</cp:revision>
  <dcterms:created xsi:type="dcterms:W3CDTF">2022-10-03T22:07:10Z</dcterms:created>
  <dcterms:modified xsi:type="dcterms:W3CDTF">2024-11-23T22:55:42Z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2104500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