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5F4E-8A1A-4CCD-925C-0307FEDB5CA9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3348-8A5B-4AA9-895B-E86769884D2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83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5F4E-8A1A-4CCD-925C-0307FEDB5CA9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3348-8A5B-4AA9-895B-E86769884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697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5F4E-8A1A-4CCD-925C-0307FEDB5CA9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3348-8A5B-4AA9-895B-E86769884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61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5F4E-8A1A-4CCD-925C-0307FEDB5CA9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3348-8A5B-4AA9-895B-E86769884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26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5F4E-8A1A-4CCD-925C-0307FEDB5CA9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3348-8A5B-4AA9-895B-E86769884D2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410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5F4E-8A1A-4CCD-925C-0307FEDB5CA9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3348-8A5B-4AA9-895B-E86769884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8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5F4E-8A1A-4CCD-925C-0307FEDB5CA9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3348-8A5B-4AA9-895B-E86769884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15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5F4E-8A1A-4CCD-925C-0307FEDB5CA9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3348-8A5B-4AA9-895B-E86769884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03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5F4E-8A1A-4CCD-925C-0307FEDB5CA9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3348-8A5B-4AA9-895B-E86769884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98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1B5F4E-8A1A-4CCD-925C-0307FEDB5CA9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F53348-8A5B-4AA9-895B-E86769884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79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1B5F4E-8A1A-4CCD-925C-0307FEDB5CA9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F53348-8A5B-4AA9-895B-E86769884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00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1B5F4E-8A1A-4CCD-925C-0307FEDB5CA9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FF53348-8A5B-4AA9-895B-E86769884D2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378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Global weather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07731" y="4511039"/>
            <a:ext cx="1947949" cy="1143000"/>
          </a:xfrm>
        </p:spPr>
        <p:txBody>
          <a:bodyPr/>
          <a:lstStyle/>
          <a:p>
            <a:r>
              <a:rPr lang="en-GB" dirty="0" smtClean="0"/>
              <a:t>Jana sri g</a:t>
            </a:r>
          </a:p>
          <a:p>
            <a:r>
              <a:rPr lang="en-GB" dirty="0" smtClean="0"/>
              <a:t>23bds017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884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9" y="-263236"/>
            <a:ext cx="12187381" cy="7130749"/>
          </a:xfrm>
        </p:spPr>
      </p:pic>
    </p:spTree>
    <p:extLst>
      <p:ext uri="{BB962C8B-B14F-4D97-AF65-F5344CB8AC3E}">
        <p14:creationId xmlns:p14="http://schemas.microsoft.com/office/powerpoint/2010/main" val="38944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753687"/>
          </a:xfrm>
        </p:spPr>
        <p:txBody>
          <a:bodyPr/>
          <a:lstStyle/>
          <a:p>
            <a:r>
              <a:rPr lang="en-GB" dirty="0" smtClean="0"/>
              <a:t>DAX function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6" y="753686"/>
            <a:ext cx="11471564" cy="6104313"/>
          </a:xfrm>
        </p:spPr>
      </p:pic>
    </p:spTree>
    <p:extLst>
      <p:ext uri="{BB962C8B-B14F-4D97-AF65-F5344CB8AC3E}">
        <p14:creationId xmlns:p14="http://schemas.microsoft.com/office/powerpoint/2010/main" val="415296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" y="27710"/>
            <a:ext cx="12192000" cy="6955592"/>
          </a:xfrm>
        </p:spPr>
      </p:pic>
    </p:spTree>
    <p:extLst>
      <p:ext uri="{BB962C8B-B14F-4D97-AF65-F5344CB8AC3E}">
        <p14:creationId xmlns:p14="http://schemas.microsoft.com/office/powerpoint/2010/main" val="258001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6195"/>
          </a:xfrm>
        </p:spPr>
      </p:pic>
    </p:spTree>
    <p:extLst>
      <p:ext uri="{BB962C8B-B14F-4D97-AF65-F5344CB8AC3E}">
        <p14:creationId xmlns:p14="http://schemas.microsoft.com/office/powerpoint/2010/main" val="22477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</TotalTime>
  <Words>9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Global weather analysis</vt:lpstr>
      <vt:lpstr>PowerPoint Presentation</vt:lpstr>
      <vt:lpstr>DAX function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weather analysis</dc:title>
  <dc:creator>Microsoft account</dc:creator>
  <cp:lastModifiedBy>Microsoft account</cp:lastModifiedBy>
  <cp:revision>2</cp:revision>
  <dcterms:created xsi:type="dcterms:W3CDTF">2025-02-22T09:00:20Z</dcterms:created>
  <dcterms:modified xsi:type="dcterms:W3CDTF">2025-02-22T09:24:53Z</dcterms:modified>
</cp:coreProperties>
</file>