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Jana.M</a:t>
            </a:r>
            <a:endParaRPr lang="en-US" sz="2400" dirty="0"/>
          </a:p>
          <a:p>
            <a:r>
              <a:rPr lang="en-US" sz="2400" dirty="0"/>
              <a:t>REGISTER NO: 312200427</a:t>
            </a:r>
          </a:p>
          <a:p>
            <a:r>
              <a:rPr lang="en-US" sz="2400" dirty="0"/>
              <a:t>DEPARTMENT: B.com </a:t>
            </a:r>
            <a:r>
              <a:rPr lang="en-US" sz="2400"/>
              <a:t>CA 3</a:t>
            </a:r>
            <a:r>
              <a:rPr lang="en-US" sz="2400" baseline="30000"/>
              <a:t>rd</a:t>
            </a:r>
            <a:r>
              <a:rPr lang="en-US" sz="2400"/>
              <a:t> </a:t>
            </a:r>
            <a:r>
              <a:rPr lang="en-US" sz="2400" dirty="0"/>
              <a:t>year</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a:extLst>
              <a:ext uri="{FF2B5EF4-FFF2-40B4-BE49-F238E27FC236}">
                <a16:creationId xmlns:a16="http://schemas.microsoft.com/office/drawing/2014/main" id="{A09F9188-59E2-83C3-D35D-E0B34737E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55" y="1339872"/>
            <a:ext cx="8128000" cy="44528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18</cp:revision>
  <dcterms:created xsi:type="dcterms:W3CDTF">2024-03-29T15:07:22Z</dcterms:created>
  <dcterms:modified xsi:type="dcterms:W3CDTF">2024-09-10T06:26:36Z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