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1</a:t>
            </a:r>
            <a:r>
              <a:rPr b="1" dirty="0" sz="2400" lang="en-US"/>
              <a:t>5</a:t>
            </a:r>
            <a:r>
              <a:rPr b="1" dirty="0" sz="2400" lang="en-US"/>
              <a:t>7</a:t>
            </a:r>
            <a:r>
              <a:rPr b="1" dirty="0" sz="2400" lang="en-US"/>
              <a:t>,</a:t>
            </a:r>
            <a:r>
              <a:rPr b="1" dirty="0" sz="2400" lang="en-US"/>
              <a:t>u</a:t>
            </a:r>
            <a:r>
              <a:rPr b="1" dirty="0" sz="2400" lang="en-US"/>
              <a:t>n</a:t>
            </a:r>
            <a:r>
              <a:rPr b="1" dirty="0" sz="2400" lang="en-US"/>
              <a:t>m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8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526030"/>
            <a:ext cx="6282334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491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39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148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410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8059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398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1183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777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2024-03-27T08:07:22Z</dcterms:created>
  <dcterms:modified xsi:type="dcterms:W3CDTF">2024-09-10T03:30:58Z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e462406362e54570a5feef71b0e27ef5</vt:lpwstr>
  </property>
</Properties>
</file>