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5968663" cy="7034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napToGrid="0">
      <p:cViewPr>
        <p:scale>
          <a:sx n="80" d="100"/>
          <a:sy n="80" d="100"/>
        </p:scale>
        <p:origin x="1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083" y="1151202"/>
            <a:ext cx="11976497" cy="2448948"/>
          </a:xfrm>
        </p:spPr>
        <p:txBody>
          <a:bodyPr anchor="b"/>
          <a:lstStyle>
            <a:lvl1pPr algn="ctr">
              <a:defRPr sz="61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6083" y="3694591"/>
            <a:ext cx="11976497" cy="1698306"/>
          </a:xfrm>
        </p:spPr>
        <p:txBody>
          <a:bodyPr/>
          <a:lstStyle>
            <a:lvl1pPr marL="0" indent="0" algn="ctr">
              <a:buNone/>
              <a:defRPr sz="2462"/>
            </a:lvl1pPr>
            <a:lvl2pPr marL="468950" indent="0" algn="ctr">
              <a:buNone/>
              <a:defRPr sz="2051"/>
            </a:lvl2pPr>
            <a:lvl3pPr marL="937900" indent="0" algn="ctr">
              <a:buNone/>
              <a:defRPr sz="1846"/>
            </a:lvl3pPr>
            <a:lvl4pPr marL="1406850" indent="0" algn="ctr">
              <a:buNone/>
              <a:defRPr sz="1641"/>
            </a:lvl4pPr>
            <a:lvl5pPr marL="1875800" indent="0" algn="ctr">
              <a:buNone/>
              <a:defRPr sz="1641"/>
            </a:lvl5pPr>
            <a:lvl6pPr marL="2344750" indent="0" algn="ctr">
              <a:buNone/>
              <a:defRPr sz="1641"/>
            </a:lvl6pPr>
            <a:lvl7pPr marL="2813700" indent="0" algn="ctr">
              <a:buNone/>
              <a:defRPr sz="1641"/>
            </a:lvl7pPr>
            <a:lvl8pPr marL="3282650" indent="0" algn="ctr">
              <a:buNone/>
              <a:defRPr sz="1641"/>
            </a:lvl8pPr>
            <a:lvl9pPr marL="3751600" indent="0" algn="ctr">
              <a:buNone/>
              <a:defRPr sz="164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4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4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27574" y="374507"/>
            <a:ext cx="3443243" cy="596117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845" y="374507"/>
            <a:ext cx="10130121" cy="596117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5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528" y="1753669"/>
            <a:ext cx="13772972" cy="2926037"/>
          </a:xfrm>
        </p:spPr>
        <p:txBody>
          <a:bodyPr anchor="b"/>
          <a:lstStyle>
            <a:lvl1pPr>
              <a:defRPr sz="61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528" y="4707387"/>
            <a:ext cx="13772972" cy="1538734"/>
          </a:xfrm>
        </p:spPr>
        <p:txBody>
          <a:bodyPr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468950" indent="0">
              <a:buNone/>
              <a:defRPr sz="2051">
                <a:solidFill>
                  <a:schemeClr val="tx1">
                    <a:tint val="75000"/>
                  </a:schemeClr>
                </a:solidFill>
              </a:defRPr>
            </a:lvl2pPr>
            <a:lvl3pPr marL="93790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40685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4pPr>
            <a:lvl5pPr marL="187580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5pPr>
            <a:lvl6pPr marL="234475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6pPr>
            <a:lvl7pPr marL="281370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7pPr>
            <a:lvl8pPr marL="328265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8pPr>
            <a:lvl9pPr marL="375160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1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845" y="1872533"/>
            <a:ext cx="6786682" cy="44631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84136" y="1872533"/>
            <a:ext cx="6786682" cy="44631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6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25" y="374507"/>
            <a:ext cx="13772972" cy="135962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926" y="1724360"/>
            <a:ext cx="6755492" cy="845082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8950" indent="0">
              <a:buNone/>
              <a:defRPr sz="2051" b="1"/>
            </a:lvl2pPr>
            <a:lvl3pPr marL="937900" indent="0">
              <a:buNone/>
              <a:defRPr sz="1846" b="1"/>
            </a:lvl3pPr>
            <a:lvl4pPr marL="1406850" indent="0">
              <a:buNone/>
              <a:defRPr sz="1641" b="1"/>
            </a:lvl4pPr>
            <a:lvl5pPr marL="1875800" indent="0">
              <a:buNone/>
              <a:defRPr sz="1641" b="1"/>
            </a:lvl5pPr>
            <a:lvl6pPr marL="2344750" indent="0">
              <a:buNone/>
              <a:defRPr sz="1641" b="1"/>
            </a:lvl6pPr>
            <a:lvl7pPr marL="2813700" indent="0">
              <a:buNone/>
              <a:defRPr sz="1641" b="1"/>
            </a:lvl7pPr>
            <a:lvl8pPr marL="3282650" indent="0">
              <a:buNone/>
              <a:defRPr sz="1641" b="1"/>
            </a:lvl8pPr>
            <a:lvl9pPr marL="3751600" indent="0">
              <a:buNone/>
              <a:defRPr sz="16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9926" y="2569442"/>
            <a:ext cx="6755492" cy="37792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84135" y="1724360"/>
            <a:ext cx="6788762" cy="845082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8950" indent="0">
              <a:buNone/>
              <a:defRPr sz="2051" b="1"/>
            </a:lvl2pPr>
            <a:lvl3pPr marL="937900" indent="0">
              <a:buNone/>
              <a:defRPr sz="1846" b="1"/>
            </a:lvl3pPr>
            <a:lvl4pPr marL="1406850" indent="0">
              <a:buNone/>
              <a:defRPr sz="1641" b="1"/>
            </a:lvl4pPr>
            <a:lvl5pPr marL="1875800" indent="0">
              <a:buNone/>
              <a:defRPr sz="1641" b="1"/>
            </a:lvl5pPr>
            <a:lvl6pPr marL="2344750" indent="0">
              <a:buNone/>
              <a:defRPr sz="1641" b="1"/>
            </a:lvl6pPr>
            <a:lvl7pPr marL="2813700" indent="0">
              <a:buNone/>
              <a:defRPr sz="1641" b="1"/>
            </a:lvl7pPr>
            <a:lvl8pPr marL="3282650" indent="0">
              <a:buNone/>
              <a:defRPr sz="1641" b="1"/>
            </a:lvl8pPr>
            <a:lvl9pPr marL="3751600" indent="0">
              <a:buNone/>
              <a:defRPr sz="16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84135" y="2569442"/>
            <a:ext cx="6788762" cy="37792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5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8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4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26" y="468948"/>
            <a:ext cx="5150309" cy="1641316"/>
          </a:xfrm>
        </p:spPr>
        <p:txBody>
          <a:bodyPr anchor="b"/>
          <a:lstStyle>
            <a:lvl1pPr>
              <a:defRPr sz="32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762" y="1012797"/>
            <a:ext cx="8084136" cy="4998850"/>
          </a:xfrm>
        </p:spPr>
        <p:txBody>
          <a:bodyPr/>
          <a:lstStyle>
            <a:lvl1pPr>
              <a:defRPr sz="3282"/>
            </a:lvl1pPr>
            <a:lvl2pPr>
              <a:defRPr sz="2872"/>
            </a:lvl2pPr>
            <a:lvl3pPr>
              <a:defRPr sz="2462"/>
            </a:lvl3pPr>
            <a:lvl4pPr>
              <a:defRPr sz="2051"/>
            </a:lvl4pPr>
            <a:lvl5pPr>
              <a:defRPr sz="2051"/>
            </a:lvl5pPr>
            <a:lvl6pPr>
              <a:defRPr sz="2051"/>
            </a:lvl6pPr>
            <a:lvl7pPr>
              <a:defRPr sz="2051"/>
            </a:lvl7pPr>
            <a:lvl8pPr>
              <a:defRPr sz="2051"/>
            </a:lvl8pPr>
            <a:lvl9pPr>
              <a:defRPr sz="205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9926" y="2110264"/>
            <a:ext cx="5150309" cy="3909525"/>
          </a:xfrm>
        </p:spPr>
        <p:txBody>
          <a:bodyPr/>
          <a:lstStyle>
            <a:lvl1pPr marL="0" indent="0">
              <a:buNone/>
              <a:defRPr sz="1641"/>
            </a:lvl1pPr>
            <a:lvl2pPr marL="468950" indent="0">
              <a:buNone/>
              <a:defRPr sz="1436"/>
            </a:lvl2pPr>
            <a:lvl3pPr marL="937900" indent="0">
              <a:buNone/>
              <a:defRPr sz="1231"/>
            </a:lvl3pPr>
            <a:lvl4pPr marL="1406850" indent="0">
              <a:buNone/>
              <a:defRPr sz="1026"/>
            </a:lvl4pPr>
            <a:lvl5pPr marL="1875800" indent="0">
              <a:buNone/>
              <a:defRPr sz="1026"/>
            </a:lvl5pPr>
            <a:lvl6pPr marL="2344750" indent="0">
              <a:buNone/>
              <a:defRPr sz="1026"/>
            </a:lvl6pPr>
            <a:lvl7pPr marL="2813700" indent="0">
              <a:buNone/>
              <a:defRPr sz="1026"/>
            </a:lvl7pPr>
            <a:lvl8pPr marL="3282650" indent="0">
              <a:buNone/>
              <a:defRPr sz="1026"/>
            </a:lvl8pPr>
            <a:lvl9pPr marL="3751600" indent="0">
              <a:buNone/>
              <a:defRPr sz="102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3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26" y="468948"/>
            <a:ext cx="5150309" cy="1641316"/>
          </a:xfrm>
        </p:spPr>
        <p:txBody>
          <a:bodyPr anchor="b"/>
          <a:lstStyle>
            <a:lvl1pPr>
              <a:defRPr sz="32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88762" y="1012797"/>
            <a:ext cx="8084136" cy="4998850"/>
          </a:xfrm>
        </p:spPr>
        <p:txBody>
          <a:bodyPr anchor="t"/>
          <a:lstStyle>
            <a:lvl1pPr marL="0" indent="0">
              <a:buNone/>
              <a:defRPr sz="3282"/>
            </a:lvl1pPr>
            <a:lvl2pPr marL="468950" indent="0">
              <a:buNone/>
              <a:defRPr sz="2872"/>
            </a:lvl2pPr>
            <a:lvl3pPr marL="937900" indent="0">
              <a:buNone/>
              <a:defRPr sz="2462"/>
            </a:lvl3pPr>
            <a:lvl4pPr marL="1406850" indent="0">
              <a:buNone/>
              <a:defRPr sz="2051"/>
            </a:lvl4pPr>
            <a:lvl5pPr marL="1875800" indent="0">
              <a:buNone/>
              <a:defRPr sz="2051"/>
            </a:lvl5pPr>
            <a:lvl6pPr marL="2344750" indent="0">
              <a:buNone/>
              <a:defRPr sz="2051"/>
            </a:lvl6pPr>
            <a:lvl7pPr marL="2813700" indent="0">
              <a:buNone/>
              <a:defRPr sz="2051"/>
            </a:lvl7pPr>
            <a:lvl8pPr marL="3282650" indent="0">
              <a:buNone/>
              <a:defRPr sz="2051"/>
            </a:lvl8pPr>
            <a:lvl9pPr marL="3751600" indent="0">
              <a:buNone/>
              <a:defRPr sz="2051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9926" y="2110264"/>
            <a:ext cx="5150309" cy="3909525"/>
          </a:xfrm>
        </p:spPr>
        <p:txBody>
          <a:bodyPr/>
          <a:lstStyle>
            <a:lvl1pPr marL="0" indent="0">
              <a:buNone/>
              <a:defRPr sz="1641"/>
            </a:lvl1pPr>
            <a:lvl2pPr marL="468950" indent="0">
              <a:buNone/>
              <a:defRPr sz="1436"/>
            </a:lvl2pPr>
            <a:lvl3pPr marL="937900" indent="0">
              <a:buNone/>
              <a:defRPr sz="1231"/>
            </a:lvl3pPr>
            <a:lvl4pPr marL="1406850" indent="0">
              <a:buNone/>
              <a:defRPr sz="1026"/>
            </a:lvl4pPr>
            <a:lvl5pPr marL="1875800" indent="0">
              <a:buNone/>
              <a:defRPr sz="1026"/>
            </a:lvl5pPr>
            <a:lvl6pPr marL="2344750" indent="0">
              <a:buNone/>
              <a:defRPr sz="1026"/>
            </a:lvl6pPr>
            <a:lvl7pPr marL="2813700" indent="0">
              <a:buNone/>
              <a:defRPr sz="1026"/>
            </a:lvl7pPr>
            <a:lvl8pPr marL="3282650" indent="0">
              <a:buNone/>
              <a:defRPr sz="1026"/>
            </a:lvl8pPr>
            <a:lvl9pPr marL="3751600" indent="0">
              <a:buNone/>
              <a:defRPr sz="102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4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846" y="374507"/>
            <a:ext cx="13772972" cy="13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846" y="1872533"/>
            <a:ext cx="13772972" cy="4463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846" y="6519674"/>
            <a:ext cx="3592949" cy="374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BBB2-E533-43A8-AA78-2DC6FC5FE5A0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9620" y="6519674"/>
            <a:ext cx="5389424" cy="374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868" y="6519674"/>
            <a:ext cx="3592949" cy="374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1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37900" rtl="0" eaLnBrk="1" latinLnBrk="0" hangingPunct="1">
        <a:lnSpc>
          <a:spcPct val="90000"/>
        </a:lnSpc>
        <a:spcBef>
          <a:spcPct val="0"/>
        </a:spcBef>
        <a:buNone/>
        <a:defRPr sz="45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475" indent="-234475" algn="l" defTabSz="937900" rtl="0" eaLnBrk="1" latinLnBrk="0" hangingPunct="1">
        <a:lnSpc>
          <a:spcPct val="90000"/>
        </a:lnSpc>
        <a:spcBef>
          <a:spcPts val="1026"/>
        </a:spcBef>
        <a:buFont typeface="Arial" panose="020B0604020202020204" pitchFamily="34" charset="0"/>
        <a:buChar char="•"/>
        <a:defRPr sz="2872" kern="1200">
          <a:solidFill>
            <a:schemeClr val="tx1"/>
          </a:solidFill>
          <a:latin typeface="+mn-lt"/>
          <a:ea typeface="+mn-ea"/>
          <a:cs typeface="+mn-cs"/>
        </a:defRPr>
      </a:lvl1pPr>
      <a:lvl2pPr marL="70342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2pPr>
      <a:lvl3pPr marL="117237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051" kern="1200">
          <a:solidFill>
            <a:schemeClr val="tx1"/>
          </a:solidFill>
          <a:latin typeface="+mn-lt"/>
          <a:ea typeface="+mn-ea"/>
          <a:cs typeface="+mn-cs"/>
        </a:defRPr>
      </a:lvl3pPr>
      <a:lvl4pPr marL="164132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211027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57922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304817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51712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98607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1pPr>
      <a:lvl2pPr marL="46895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2pPr>
      <a:lvl3pPr marL="93790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0685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7580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4475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81370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28265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75160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16313980-912B-4B66-B892-A8136BB74A82}"/>
              </a:ext>
            </a:extLst>
          </p:cNvPr>
          <p:cNvSpPr/>
          <p:nvPr/>
        </p:nvSpPr>
        <p:spPr>
          <a:xfrm>
            <a:off x="3114414" y="3316411"/>
            <a:ext cx="8229600" cy="9284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Auto Scaling group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804D4-5B67-4F1D-ACB3-17E80D07136F}"/>
              </a:ext>
            </a:extLst>
          </p:cNvPr>
          <p:cNvSpPr/>
          <p:nvPr/>
        </p:nvSpPr>
        <p:spPr>
          <a:xfrm>
            <a:off x="1225118" y="583777"/>
            <a:ext cx="10946168" cy="5366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86A490D-4B8F-4601-BD11-290D10FFF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25118" y="583777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B5F3E8-3DE1-43D0-A1E7-26E69F31ED03}"/>
              </a:ext>
            </a:extLst>
          </p:cNvPr>
          <p:cNvSpPr/>
          <p:nvPr/>
        </p:nvSpPr>
        <p:spPr>
          <a:xfrm>
            <a:off x="2644945" y="927776"/>
            <a:ext cx="2468880" cy="359609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4BC9CB-C96F-4593-A03D-6D65A299974A}"/>
              </a:ext>
            </a:extLst>
          </p:cNvPr>
          <p:cNvSpPr/>
          <p:nvPr/>
        </p:nvSpPr>
        <p:spPr>
          <a:xfrm>
            <a:off x="2816030" y="2950650"/>
            <a:ext cx="2103120" cy="13961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293FB-7293-45EB-9400-6C9BE6797D97}"/>
              </a:ext>
            </a:extLst>
          </p:cNvPr>
          <p:cNvSpPr/>
          <p:nvPr/>
        </p:nvSpPr>
        <p:spPr>
          <a:xfrm>
            <a:off x="2827825" y="1548600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0">
            <a:extLst>
              <a:ext uri="{FF2B5EF4-FFF2-40B4-BE49-F238E27FC236}">
                <a16:creationId xmlns:a16="http://schemas.microsoft.com/office/drawing/2014/main" id="{6F009B28-33B1-4525-9FEA-BF7F7AEF0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7825" y="1548600"/>
            <a:ext cx="274320" cy="274320"/>
          </a:xfrm>
          <a:prstGeom prst="rect">
            <a:avLst/>
          </a:prstGeom>
        </p:spPr>
      </p:pic>
      <p:pic>
        <p:nvPicPr>
          <p:cNvPr id="15" name="Graphic 13">
            <a:extLst>
              <a:ext uri="{FF2B5EF4-FFF2-40B4-BE49-F238E27FC236}">
                <a16:creationId xmlns:a16="http://schemas.microsoft.com/office/drawing/2014/main" id="{D6E60AC6-3972-49EF-B028-38AAC9971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6030" y="2950650"/>
            <a:ext cx="274320" cy="274320"/>
          </a:xfrm>
          <a:prstGeom prst="rect">
            <a:avLst/>
          </a:prstGeom>
        </p:spPr>
      </p:pic>
      <p:sp>
        <p:nvSpPr>
          <p:cNvPr id="19" name="TextBox 17">
            <a:extLst>
              <a:ext uri="{FF2B5EF4-FFF2-40B4-BE49-F238E27FC236}">
                <a16:creationId xmlns:a16="http://schemas.microsoft.com/office/drawing/2014/main" id="{31365CDB-ED54-4B4E-9662-AF87C8FC0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295" y="237440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142F5CC6-F8E2-4478-97A5-19CF58C5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335" y="1914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78C06612-0F4B-4651-9C35-B98A7D5F9F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74734" y="3316410"/>
            <a:ext cx="381000" cy="381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20D4F6A7-F0AE-4F28-B6F7-6D3D4C416999}"/>
              </a:ext>
            </a:extLst>
          </p:cNvPr>
          <p:cNvSpPr/>
          <p:nvPr/>
        </p:nvSpPr>
        <p:spPr>
          <a:xfrm>
            <a:off x="6564833" y="927776"/>
            <a:ext cx="2468880" cy="359609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05CBFF4-466C-496D-9FAF-CC38C79AD777}"/>
              </a:ext>
            </a:extLst>
          </p:cNvPr>
          <p:cNvSpPr/>
          <p:nvPr/>
        </p:nvSpPr>
        <p:spPr>
          <a:xfrm>
            <a:off x="6747713" y="1548600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7" name="Graphic 10">
            <a:extLst>
              <a:ext uri="{FF2B5EF4-FFF2-40B4-BE49-F238E27FC236}">
                <a16:creationId xmlns:a16="http://schemas.microsoft.com/office/drawing/2014/main" id="{C70B8DCD-94D4-4667-9B38-E48AC83AC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7713" y="1548600"/>
            <a:ext cx="274320" cy="274320"/>
          </a:xfrm>
          <a:prstGeom prst="rect">
            <a:avLst/>
          </a:prstGeom>
        </p:spPr>
      </p:pic>
      <p:sp>
        <p:nvSpPr>
          <p:cNvPr id="91" name="TextBox 17">
            <a:extLst>
              <a:ext uri="{FF2B5EF4-FFF2-40B4-BE49-F238E27FC236}">
                <a16:creationId xmlns:a16="http://schemas.microsoft.com/office/drawing/2014/main" id="{45815FD2-5597-4FE8-BBD3-67E5AAC4C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039" y="2373465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2" name="Graphic 35">
            <a:extLst>
              <a:ext uri="{FF2B5EF4-FFF2-40B4-BE49-F238E27FC236}">
                <a16:creationId xmlns:a16="http://schemas.microsoft.com/office/drawing/2014/main" id="{A482BAD9-F4F5-4CBE-8380-E7DE289B1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079" y="1914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BE8AA619-4232-4C20-83D3-66952F7D0A37}"/>
              </a:ext>
            </a:extLst>
          </p:cNvPr>
          <p:cNvSpPr/>
          <p:nvPr/>
        </p:nvSpPr>
        <p:spPr>
          <a:xfrm>
            <a:off x="9308033" y="927776"/>
            <a:ext cx="2468880" cy="359609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BF5C0A-6E4F-41EF-A3E6-647A3D997054}"/>
              </a:ext>
            </a:extLst>
          </p:cNvPr>
          <p:cNvSpPr/>
          <p:nvPr/>
        </p:nvSpPr>
        <p:spPr>
          <a:xfrm>
            <a:off x="9490913" y="1548600"/>
            <a:ext cx="2103120" cy="12662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8" name="Graphic 10">
            <a:extLst>
              <a:ext uri="{FF2B5EF4-FFF2-40B4-BE49-F238E27FC236}">
                <a16:creationId xmlns:a16="http://schemas.microsoft.com/office/drawing/2014/main" id="{CB59F79C-11B6-4962-A6A4-FBC4BD8A4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0913" y="1548600"/>
            <a:ext cx="274320" cy="274320"/>
          </a:xfrm>
          <a:prstGeom prst="rect">
            <a:avLst/>
          </a:prstGeom>
        </p:spPr>
      </p:pic>
      <p:sp>
        <p:nvSpPr>
          <p:cNvPr id="102" name="TextBox 17">
            <a:extLst>
              <a:ext uri="{FF2B5EF4-FFF2-40B4-BE49-F238E27FC236}">
                <a16:creationId xmlns:a16="http://schemas.microsoft.com/office/drawing/2014/main" id="{4327DD3E-A559-4DF2-837C-732EB8F0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9137" y="237440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03" name="Graphic 35">
            <a:extLst>
              <a:ext uri="{FF2B5EF4-FFF2-40B4-BE49-F238E27FC236}">
                <a16:creationId xmlns:a16="http://schemas.microsoft.com/office/drawing/2014/main" id="{F0D7CED5-D624-48F3-85DB-D3F50B90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177" y="1914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phic 17">
            <a:extLst>
              <a:ext uri="{FF2B5EF4-FFF2-40B4-BE49-F238E27FC236}">
                <a16:creationId xmlns:a16="http://schemas.microsoft.com/office/drawing/2014/main" id="{EFFA85C5-B8F1-8531-D92F-9BB7F946F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938" y="47920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E6FF5E26-14E8-E8AF-0F6B-CC5CB06A3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4568" y="5558222"/>
            <a:ext cx="13464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pic>
        <p:nvPicPr>
          <p:cNvPr id="14" name="Graphic 7">
            <a:extLst>
              <a:ext uri="{FF2B5EF4-FFF2-40B4-BE49-F238E27FC236}">
                <a16:creationId xmlns:a16="http://schemas.microsoft.com/office/drawing/2014/main" id="{BB510F10-C708-66AA-1A88-518B0649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287" y="47920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9">
            <a:extLst>
              <a:ext uri="{FF2B5EF4-FFF2-40B4-BE49-F238E27FC236}">
                <a16:creationId xmlns:a16="http://schemas.microsoft.com/office/drawing/2014/main" id="{23DF78C8-13E4-362D-AC25-1B1A191D5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1927" y="5558222"/>
            <a:ext cx="11339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269BFA4D-9F8D-E8F3-D0F3-27206733D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04" y="2771261"/>
            <a:ext cx="1053039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5" name="Graphic 24">
            <a:extLst>
              <a:ext uri="{FF2B5EF4-FFF2-40B4-BE49-F238E27FC236}">
                <a16:creationId xmlns:a16="http://schemas.microsoft.com/office/drawing/2014/main" id="{43551F21-47BA-AE5D-402D-52A3043EA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003" y="2303499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37" name="Graphic 62">
            <a:extLst>
              <a:ext uri="{FF2B5EF4-FFF2-40B4-BE49-F238E27FC236}">
                <a16:creationId xmlns:a16="http://schemas.microsoft.com/office/drawing/2014/main" id="{8C5C08BF-9907-AD9B-B3F3-1E51B9B2A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335" y="34483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7">
            <a:extLst>
              <a:ext uri="{FF2B5EF4-FFF2-40B4-BE49-F238E27FC236}">
                <a16:creationId xmlns:a16="http://schemas.microsoft.com/office/drawing/2014/main" id="{C78FCC6D-714A-E8BF-6F48-C6709C5B1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415" y="3906633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BD15325-950E-EF49-A1C2-82BF550E5863}"/>
              </a:ext>
            </a:extLst>
          </p:cNvPr>
          <p:cNvSpPr/>
          <p:nvPr/>
        </p:nvSpPr>
        <p:spPr>
          <a:xfrm>
            <a:off x="6752838" y="2950650"/>
            <a:ext cx="2103120" cy="13961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8" name="Graphic 13">
            <a:extLst>
              <a:ext uri="{FF2B5EF4-FFF2-40B4-BE49-F238E27FC236}">
                <a16:creationId xmlns:a16="http://schemas.microsoft.com/office/drawing/2014/main" id="{65B6BC6C-17DE-8613-2B04-9525F1C2E0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2838" y="2950650"/>
            <a:ext cx="274320" cy="274320"/>
          </a:xfrm>
          <a:prstGeom prst="rect">
            <a:avLst/>
          </a:prstGeom>
        </p:spPr>
      </p:pic>
      <p:pic>
        <p:nvPicPr>
          <p:cNvPr id="149" name="Graphic 62">
            <a:extLst>
              <a:ext uri="{FF2B5EF4-FFF2-40B4-BE49-F238E27FC236}">
                <a16:creationId xmlns:a16="http://schemas.microsoft.com/office/drawing/2014/main" id="{CC26068F-4F43-A7AB-F8FF-00474AE97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079" y="34483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7">
            <a:extLst>
              <a:ext uri="{FF2B5EF4-FFF2-40B4-BE49-F238E27FC236}">
                <a16:creationId xmlns:a16="http://schemas.microsoft.com/office/drawing/2014/main" id="{7CCBA2B9-F3FF-91F2-34E3-8C763A1D0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8159" y="3906633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27E787-5BEC-07C3-0680-AF51750CF29A}"/>
              </a:ext>
            </a:extLst>
          </p:cNvPr>
          <p:cNvSpPr/>
          <p:nvPr/>
        </p:nvSpPr>
        <p:spPr>
          <a:xfrm>
            <a:off x="9474840" y="2929264"/>
            <a:ext cx="2103120" cy="13961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2" name="Graphic 13">
            <a:extLst>
              <a:ext uri="{FF2B5EF4-FFF2-40B4-BE49-F238E27FC236}">
                <a16:creationId xmlns:a16="http://schemas.microsoft.com/office/drawing/2014/main" id="{5B2F3527-7B08-FD42-10CF-ADEE6D401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4840" y="2929264"/>
            <a:ext cx="274320" cy="274320"/>
          </a:xfrm>
          <a:prstGeom prst="rect">
            <a:avLst/>
          </a:prstGeom>
        </p:spPr>
      </p:pic>
      <p:pic>
        <p:nvPicPr>
          <p:cNvPr id="153" name="Graphic 62">
            <a:extLst>
              <a:ext uri="{FF2B5EF4-FFF2-40B4-BE49-F238E27FC236}">
                <a16:creationId xmlns:a16="http://schemas.microsoft.com/office/drawing/2014/main" id="{56264FDD-C763-719A-1948-CA81D8259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177" y="34270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Box 17">
            <a:extLst>
              <a:ext uri="{FF2B5EF4-FFF2-40B4-BE49-F238E27FC236}">
                <a16:creationId xmlns:a16="http://schemas.microsoft.com/office/drawing/2014/main" id="{A5A2151A-1DBF-0315-7C8F-D2B8EC7F3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257" y="3885247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247" name="Graphic 8">
            <a:extLst>
              <a:ext uri="{FF2B5EF4-FFF2-40B4-BE49-F238E27FC236}">
                <a16:creationId xmlns:a16="http://schemas.microsoft.com/office/drawing/2014/main" id="{FF0906B6-8E8C-BEA9-AB39-35E705B59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175" y="47920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TextBox 9">
            <a:extLst>
              <a:ext uri="{FF2B5EF4-FFF2-40B4-BE49-F238E27FC236}">
                <a16:creationId xmlns:a16="http://schemas.microsoft.com/office/drawing/2014/main" id="{FC79156A-9E15-8952-6D94-F9EC253B1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332" y="5558222"/>
            <a:ext cx="1035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249" name="Graphic 17">
            <a:extLst>
              <a:ext uri="{FF2B5EF4-FFF2-40B4-BE49-F238E27FC236}">
                <a16:creationId xmlns:a16="http://schemas.microsoft.com/office/drawing/2014/main" id="{C0B687DC-980D-8845-D41F-D437C4B88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912" y="47920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0" name="TextBox 9">
            <a:extLst>
              <a:ext uri="{FF2B5EF4-FFF2-40B4-BE49-F238E27FC236}">
                <a16:creationId xmlns:a16="http://schemas.microsoft.com/office/drawing/2014/main" id="{7ECEE499-5B5C-9D29-F566-139651CB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915" y="5558222"/>
            <a:ext cx="12339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</p:txBody>
      </p:sp>
      <p:pic>
        <p:nvPicPr>
          <p:cNvPr id="251" name="Graphic 6">
            <a:extLst>
              <a:ext uri="{FF2B5EF4-FFF2-40B4-BE49-F238E27FC236}">
                <a16:creationId xmlns:a16="http://schemas.microsoft.com/office/drawing/2014/main" id="{2C16BD3B-DDDC-8F3F-8263-A2F916D3B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473" y="47920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TextBox 9">
            <a:extLst>
              <a:ext uri="{FF2B5EF4-FFF2-40B4-BE49-F238E27FC236}">
                <a16:creationId xmlns:a16="http://schemas.microsoft.com/office/drawing/2014/main" id="{AF70A568-908D-715B-B201-8B7CC7949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489" y="5558222"/>
            <a:ext cx="11751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sp>
        <p:nvSpPr>
          <p:cNvPr id="264" name="TextBox 25">
            <a:extLst>
              <a:ext uri="{FF2B5EF4-FFF2-40B4-BE49-F238E27FC236}">
                <a16:creationId xmlns:a16="http://schemas.microsoft.com/office/drawing/2014/main" id="{0B1FEB79-6F90-A75E-E204-E500D61A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20" y="3054904"/>
            <a:ext cx="127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hosted zone</a:t>
            </a:r>
          </a:p>
        </p:txBody>
      </p:sp>
      <p:pic>
        <p:nvPicPr>
          <p:cNvPr id="265" name="Graphic 27">
            <a:extLst>
              <a:ext uri="{FF2B5EF4-FFF2-40B4-BE49-F238E27FC236}">
                <a16:creationId xmlns:a16="http://schemas.microsoft.com/office/drawing/2014/main" id="{61622FB4-6E7F-E7E6-2A36-7A75CEA37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1496110" y="25970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Graphic 23">
            <a:extLst>
              <a:ext uri="{FF2B5EF4-FFF2-40B4-BE49-F238E27FC236}">
                <a16:creationId xmlns:a16="http://schemas.microsoft.com/office/drawing/2014/main" id="{B5597D49-F77B-F058-B1F1-F77D05BBB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 flipH="1">
            <a:off x="627637" y="25906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" name="TextBox 40">
            <a:extLst>
              <a:ext uri="{FF2B5EF4-FFF2-40B4-BE49-F238E27FC236}">
                <a16:creationId xmlns:a16="http://schemas.microsoft.com/office/drawing/2014/main" id="{E9E4B2B3-24B7-466C-652F-FADC8B3F6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04" y="3054904"/>
            <a:ext cx="5920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EA3358B-A089-3B09-F5EC-65022CCB85FF}"/>
              </a:ext>
            </a:extLst>
          </p:cNvPr>
          <p:cNvCxnSpPr>
            <a:cxnSpLocks/>
            <a:stCxn id="266" idx="1"/>
            <a:endCxn id="265" idx="1"/>
          </p:cNvCxnSpPr>
          <p:nvPr/>
        </p:nvCxnSpPr>
        <p:spPr>
          <a:xfrm>
            <a:off x="1097537" y="2825625"/>
            <a:ext cx="39857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43904E58-EFB0-C37F-F145-9227EDAD0DD7}"/>
              </a:ext>
            </a:extLst>
          </p:cNvPr>
          <p:cNvCxnSpPr>
            <a:cxnSpLocks/>
            <a:stCxn id="265" idx="3"/>
            <a:endCxn id="66" idx="1"/>
          </p:cNvCxnSpPr>
          <p:nvPr/>
        </p:nvCxnSpPr>
        <p:spPr>
          <a:xfrm>
            <a:off x="1953310" y="2825625"/>
            <a:ext cx="249201" cy="371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20">
            <a:extLst>
              <a:ext uri="{FF2B5EF4-FFF2-40B4-BE49-F238E27FC236}">
                <a16:creationId xmlns:a16="http://schemas.microsoft.com/office/drawing/2014/main" id="{67B4C74E-8954-E4E7-22F1-C26147BD0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122" y="47920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BDE41FB0-E853-8EB3-9E64-95C814303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565" y="5558222"/>
            <a:ext cx="13331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F6AC20D-093D-43A0-B40C-EBEED9CAEC08}"/>
              </a:ext>
            </a:extLst>
          </p:cNvPr>
          <p:cNvSpPr/>
          <p:nvPr/>
        </p:nvSpPr>
        <p:spPr>
          <a:xfrm>
            <a:off x="2202511" y="1243090"/>
            <a:ext cx="9744847" cy="3172498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E6A7328A-1CD1-4DE0-9789-043BBC5D5D2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202511" y="1243089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3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66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Marcia Johnston</cp:lastModifiedBy>
  <cp:revision>29</cp:revision>
  <dcterms:created xsi:type="dcterms:W3CDTF">2022-08-18T21:11:41Z</dcterms:created>
  <dcterms:modified xsi:type="dcterms:W3CDTF">2023-01-31T01:07:33Z</dcterms:modified>
</cp:coreProperties>
</file>