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CB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6" d="100"/>
          <a:sy n="66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a Raju" userId="4faf95864e23c46a" providerId="LiveId" clId="{B9F83CF5-FFAC-4D1E-ABD3-B6BDBD10E4AA}"/>
    <pc:docChg chg="undo custSel modSld modMainMaster">
      <pc:chgData name="Naga Raju" userId="4faf95864e23c46a" providerId="LiveId" clId="{B9F83CF5-FFAC-4D1E-ABD3-B6BDBD10E4AA}" dt="2025-03-26T08:56:50.348" v="385" actId="207"/>
      <pc:docMkLst>
        <pc:docMk/>
      </pc:docMkLst>
      <pc:sldChg chg="modSp mod">
        <pc:chgData name="Naga Raju" userId="4faf95864e23c46a" providerId="LiveId" clId="{B9F83CF5-FFAC-4D1E-ABD3-B6BDBD10E4AA}" dt="2025-03-26T08:50:55.446" v="257" actId="255"/>
        <pc:sldMkLst>
          <pc:docMk/>
          <pc:sldMk cId="0" sldId="257"/>
        </pc:sldMkLst>
        <pc:spChg chg="mod">
          <ac:chgData name="Naga Raju" userId="4faf95864e23c46a" providerId="LiveId" clId="{B9F83CF5-FFAC-4D1E-ABD3-B6BDBD10E4AA}" dt="2025-03-26T08:50:55.446" v="257" actId="255"/>
          <ac:spMkLst>
            <pc:docMk/>
            <pc:sldMk cId="0" sldId="257"/>
            <ac:spMk id="17" creationId="{E4D2C4D2-0C7A-88FD-0CBB-3653DA8E7F03}"/>
          </ac:spMkLst>
        </pc:spChg>
      </pc:sldChg>
      <pc:sldChg chg="modSp mod setBg">
        <pc:chgData name="Naga Raju" userId="4faf95864e23c46a" providerId="LiveId" clId="{B9F83CF5-FFAC-4D1E-ABD3-B6BDBD10E4AA}" dt="2025-03-26T08:11:39.268" v="81" actId="207"/>
        <pc:sldMkLst>
          <pc:docMk/>
          <pc:sldMk cId="2969864281" sldId="258"/>
        </pc:sldMkLst>
        <pc:spChg chg="mod">
          <ac:chgData name="Naga Raju" userId="4faf95864e23c46a" providerId="LiveId" clId="{B9F83CF5-FFAC-4D1E-ABD3-B6BDBD10E4AA}" dt="2025-03-26T08:11:39.268" v="81" actId="207"/>
          <ac:spMkLst>
            <pc:docMk/>
            <pc:sldMk cId="2969864281" sldId="258"/>
            <ac:spMk id="4" creationId="{9D996196-0856-567B-2AF5-5DA0E3BA394E}"/>
          </ac:spMkLst>
        </pc:spChg>
      </pc:sldChg>
      <pc:sldChg chg="modSp mod setBg">
        <pc:chgData name="Naga Raju" userId="4faf95864e23c46a" providerId="LiveId" clId="{B9F83CF5-FFAC-4D1E-ABD3-B6BDBD10E4AA}" dt="2025-03-26T08:18:53.982" v="115" actId="207"/>
        <pc:sldMkLst>
          <pc:docMk/>
          <pc:sldMk cId="2995374622" sldId="259"/>
        </pc:sldMkLst>
        <pc:spChg chg="mod">
          <ac:chgData name="Naga Raju" userId="4faf95864e23c46a" providerId="LiveId" clId="{B9F83CF5-FFAC-4D1E-ABD3-B6BDBD10E4AA}" dt="2025-03-26T08:18:53.982" v="115" actId="207"/>
          <ac:spMkLst>
            <pc:docMk/>
            <pc:sldMk cId="2995374622" sldId="259"/>
            <ac:spMk id="4" creationId="{29D8E783-7E32-F38C-BFC1-F4B9306CBB96}"/>
          </ac:spMkLst>
        </pc:spChg>
      </pc:sldChg>
      <pc:sldChg chg="modSp mod">
        <pc:chgData name="Naga Raju" userId="4faf95864e23c46a" providerId="LiveId" clId="{B9F83CF5-FFAC-4D1E-ABD3-B6BDBD10E4AA}" dt="2025-03-26T08:51:39.769" v="296" actId="20577"/>
        <pc:sldMkLst>
          <pc:docMk/>
          <pc:sldMk cId="2580181528" sldId="260"/>
        </pc:sldMkLst>
        <pc:spChg chg="mod">
          <ac:chgData name="Naga Raju" userId="4faf95864e23c46a" providerId="LiveId" clId="{B9F83CF5-FFAC-4D1E-ABD3-B6BDBD10E4AA}" dt="2025-03-26T08:51:39.769" v="296" actId="20577"/>
          <ac:spMkLst>
            <pc:docMk/>
            <pc:sldMk cId="2580181528" sldId="260"/>
            <ac:spMk id="5" creationId="{A612FC47-ECB1-7C7C-2B16-7482C02D7F1B}"/>
          </ac:spMkLst>
        </pc:spChg>
      </pc:sldChg>
      <pc:sldChg chg="modSp mod">
        <pc:chgData name="Naga Raju" userId="4faf95864e23c46a" providerId="LiveId" clId="{B9F83CF5-FFAC-4D1E-ABD3-B6BDBD10E4AA}" dt="2025-03-26T08:52:23.465" v="297" actId="12"/>
        <pc:sldMkLst>
          <pc:docMk/>
          <pc:sldMk cId="2761842193" sldId="261"/>
        </pc:sldMkLst>
        <pc:spChg chg="mod">
          <ac:chgData name="Naga Raju" userId="4faf95864e23c46a" providerId="LiveId" clId="{B9F83CF5-FFAC-4D1E-ABD3-B6BDBD10E4AA}" dt="2025-03-26T08:52:23.465" v="297" actId="12"/>
          <ac:spMkLst>
            <pc:docMk/>
            <pc:sldMk cId="2761842193" sldId="261"/>
            <ac:spMk id="5" creationId="{29BBB7F2-F1C7-8BB2-E050-C85258452599}"/>
          </ac:spMkLst>
        </pc:spChg>
      </pc:sldChg>
      <pc:sldChg chg="modSp mod">
        <pc:chgData name="Naga Raju" userId="4faf95864e23c46a" providerId="LiveId" clId="{B9F83CF5-FFAC-4D1E-ABD3-B6BDBD10E4AA}" dt="2025-03-26T08:19:07.877" v="117" actId="207"/>
        <pc:sldMkLst>
          <pc:docMk/>
          <pc:sldMk cId="1917405547" sldId="262"/>
        </pc:sldMkLst>
        <pc:spChg chg="mod">
          <ac:chgData name="Naga Raju" userId="4faf95864e23c46a" providerId="LiveId" clId="{B9F83CF5-FFAC-4D1E-ABD3-B6BDBD10E4AA}" dt="2025-03-26T08:19:07.877" v="117" actId="207"/>
          <ac:spMkLst>
            <pc:docMk/>
            <pc:sldMk cId="1917405547" sldId="262"/>
            <ac:spMk id="5" creationId="{5C29FF24-3AAD-E403-0BFF-3A26250FF4D6}"/>
          </ac:spMkLst>
        </pc:spChg>
      </pc:sldChg>
      <pc:sldChg chg="modSp mod">
        <pc:chgData name="Naga Raju" userId="4faf95864e23c46a" providerId="LiveId" clId="{B9F83CF5-FFAC-4D1E-ABD3-B6BDBD10E4AA}" dt="2025-03-26T08:19:19.250" v="118" actId="207"/>
        <pc:sldMkLst>
          <pc:docMk/>
          <pc:sldMk cId="1461356903" sldId="263"/>
        </pc:sldMkLst>
        <pc:spChg chg="mod">
          <ac:chgData name="Naga Raju" userId="4faf95864e23c46a" providerId="LiveId" clId="{B9F83CF5-FFAC-4D1E-ABD3-B6BDBD10E4AA}" dt="2025-03-26T08:19:19.250" v="118" actId="207"/>
          <ac:spMkLst>
            <pc:docMk/>
            <pc:sldMk cId="1461356903" sldId="263"/>
            <ac:spMk id="5" creationId="{A423F52B-D098-CF86-798B-CFD65F3DC76F}"/>
          </ac:spMkLst>
        </pc:spChg>
      </pc:sldChg>
      <pc:sldChg chg="modSp mod">
        <pc:chgData name="Naga Raju" userId="4faf95864e23c46a" providerId="LiveId" clId="{B9F83CF5-FFAC-4D1E-ABD3-B6BDBD10E4AA}" dt="2025-03-26T08:54:07.820" v="311" actId="5793"/>
        <pc:sldMkLst>
          <pc:docMk/>
          <pc:sldMk cId="105571976" sldId="264"/>
        </pc:sldMkLst>
        <pc:spChg chg="mod">
          <ac:chgData name="Naga Raju" userId="4faf95864e23c46a" providerId="LiveId" clId="{B9F83CF5-FFAC-4D1E-ABD3-B6BDBD10E4AA}" dt="2025-03-26T08:54:07.820" v="311" actId="5793"/>
          <ac:spMkLst>
            <pc:docMk/>
            <pc:sldMk cId="105571976" sldId="264"/>
            <ac:spMk id="4" creationId="{7BB59ABB-7666-6FDA-5EBC-7741EE0C62A2}"/>
          </ac:spMkLst>
        </pc:spChg>
      </pc:sldChg>
      <pc:sldChg chg="modSp mod">
        <pc:chgData name="Naga Raju" userId="4faf95864e23c46a" providerId="LiveId" clId="{B9F83CF5-FFAC-4D1E-ABD3-B6BDBD10E4AA}" dt="2025-03-26T08:20:12.665" v="124" actId="207"/>
        <pc:sldMkLst>
          <pc:docMk/>
          <pc:sldMk cId="452290015" sldId="265"/>
        </pc:sldMkLst>
        <pc:spChg chg="mod">
          <ac:chgData name="Naga Raju" userId="4faf95864e23c46a" providerId="LiveId" clId="{B9F83CF5-FFAC-4D1E-ABD3-B6BDBD10E4AA}" dt="2025-03-26T08:20:12.665" v="124" actId="207"/>
          <ac:spMkLst>
            <pc:docMk/>
            <pc:sldMk cId="452290015" sldId="265"/>
            <ac:spMk id="8" creationId="{3133CE3E-1A88-BAA7-FBF0-F6D1D762C301}"/>
          </ac:spMkLst>
        </pc:spChg>
      </pc:sldChg>
      <pc:sldChg chg="modSp mod">
        <pc:chgData name="Naga Raju" userId="4faf95864e23c46a" providerId="LiveId" clId="{B9F83CF5-FFAC-4D1E-ABD3-B6BDBD10E4AA}" dt="2025-03-26T08:20:03.949" v="123" actId="207"/>
        <pc:sldMkLst>
          <pc:docMk/>
          <pc:sldMk cId="1335271313" sldId="266"/>
        </pc:sldMkLst>
        <pc:spChg chg="mod">
          <ac:chgData name="Naga Raju" userId="4faf95864e23c46a" providerId="LiveId" clId="{B9F83CF5-FFAC-4D1E-ABD3-B6BDBD10E4AA}" dt="2025-03-26T08:20:03.949" v="123" actId="207"/>
          <ac:spMkLst>
            <pc:docMk/>
            <pc:sldMk cId="1335271313" sldId="266"/>
            <ac:spMk id="4" creationId="{95EECDDA-C006-9CCA-CBD5-5DA1866954B8}"/>
          </ac:spMkLst>
        </pc:spChg>
      </pc:sldChg>
      <pc:sldChg chg="modSp mod">
        <pc:chgData name="Naga Raju" userId="4faf95864e23c46a" providerId="LiveId" clId="{B9F83CF5-FFAC-4D1E-ABD3-B6BDBD10E4AA}" dt="2025-03-26T08:54:49.506" v="314" actId="255"/>
        <pc:sldMkLst>
          <pc:docMk/>
          <pc:sldMk cId="3622084978" sldId="267"/>
        </pc:sldMkLst>
        <pc:spChg chg="mod">
          <ac:chgData name="Naga Raju" userId="4faf95864e23c46a" providerId="LiveId" clId="{B9F83CF5-FFAC-4D1E-ABD3-B6BDBD10E4AA}" dt="2025-03-26T08:54:35.899" v="312" actId="1076"/>
          <ac:spMkLst>
            <pc:docMk/>
            <pc:sldMk cId="3622084978" sldId="267"/>
            <ac:spMk id="5" creationId="{BD4F369A-37B6-6CFF-2F1B-D1CCD1369435}"/>
          </ac:spMkLst>
        </pc:spChg>
        <pc:spChg chg="mod">
          <ac:chgData name="Naga Raju" userId="4faf95864e23c46a" providerId="LiveId" clId="{B9F83CF5-FFAC-4D1E-ABD3-B6BDBD10E4AA}" dt="2025-03-26T08:54:49.506" v="314" actId="255"/>
          <ac:spMkLst>
            <pc:docMk/>
            <pc:sldMk cId="3622084978" sldId="267"/>
            <ac:spMk id="6" creationId="{51FF7525-3279-BE01-86CD-87A0AA9C861B}"/>
          </ac:spMkLst>
        </pc:spChg>
      </pc:sldChg>
      <pc:sldChg chg="modSp mod">
        <pc:chgData name="Naga Raju" userId="4faf95864e23c46a" providerId="LiveId" clId="{B9F83CF5-FFAC-4D1E-ABD3-B6BDBD10E4AA}" dt="2025-03-26T08:56:04.252" v="366" actId="20577"/>
        <pc:sldMkLst>
          <pc:docMk/>
          <pc:sldMk cId="1474309591" sldId="268"/>
        </pc:sldMkLst>
        <pc:spChg chg="mod">
          <ac:chgData name="Naga Raju" userId="4faf95864e23c46a" providerId="LiveId" clId="{B9F83CF5-FFAC-4D1E-ABD3-B6BDBD10E4AA}" dt="2025-03-26T08:19:44.913" v="121" actId="207"/>
          <ac:spMkLst>
            <pc:docMk/>
            <pc:sldMk cId="1474309591" sldId="268"/>
            <ac:spMk id="5" creationId="{E1B3B1CB-6EFD-8503-FD7B-11FFD488F902}"/>
          </ac:spMkLst>
        </pc:spChg>
        <pc:spChg chg="mod">
          <ac:chgData name="Naga Raju" userId="4faf95864e23c46a" providerId="LiveId" clId="{B9F83CF5-FFAC-4D1E-ABD3-B6BDBD10E4AA}" dt="2025-03-26T08:56:04.252" v="366" actId="20577"/>
          <ac:spMkLst>
            <pc:docMk/>
            <pc:sldMk cId="1474309591" sldId="268"/>
            <ac:spMk id="6" creationId="{EBA5BACB-7A60-5E7C-E70F-A97053BA2244}"/>
          </ac:spMkLst>
        </pc:spChg>
      </pc:sldChg>
      <pc:sldChg chg="modSp mod">
        <pc:chgData name="Naga Raju" userId="4faf95864e23c46a" providerId="LiveId" clId="{B9F83CF5-FFAC-4D1E-ABD3-B6BDBD10E4AA}" dt="2025-03-26T08:56:50.348" v="385" actId="207"/>
        <pc:sldMkLst>
          <pc:docMk/>
          <pc:sldMk cId="1357214503" sldId="269"/>
        </pc:sldMkLst>
        <pc:spChg chg="mod">
          <ac:chgData name="Naga Raju" userId="4faf95864e23c46a" providerId="LiveId" clId="{B9F83CF5-FFAC-4D1E-ABD3-B6BDBD10E4AA}" dt="2025-03-26T08:56:23.529" v="368" actId="1076"/>
          <ac:spMkLst>
            <pc:docMk/>
            <pc:sldMk cId="1357214503" sldId="269"/>
            <ac:spMk id="5" creationId="{EBE3A81B-029F-E3DC-4921-7A78E81B50DA}"/>
          </ac:spMkLst>
        </pc:spChg>
        <pc:spChg chg="mod">
          <ac:chgData name="Naga Raju" userId="4faf95864e23c46a" providerId="LiveId" clId="{B9F83CF5-FFAC-4D1E-ABD3-B6BDBD10E4AA}" dt="2025-03-26T08:56:50.348" v="385" actId="207"/>
          <ac:spMkLst>
            <pc:docMk/>
            <pc:sldMk cId="1357214503" sldId="269"/>
            <ac:spMk id="6" creationId="{4390F1C0-0DEC-16CD-7E5B-8B95E0574991}"/>
          </ac:spMkLst>
        </pc:spChg>
      </pc:sldChg>
      <pc:sldChg chg="modSp mod">
        <pc:chgData name="Naga Raju" userId="4faf95864e23c46a" providerId="LiveId" clId="{B9F83CF5-FFAC-4D1E-ABD3-B6BDBD10E4AA}" dt="2025-03-26T08:50:14.863" v="255" actId="20577"/>
        <pc:sldMkLst>
          <pc:docMk/>
          <pc:sldMk cId="2380635125" sldId="270"/>
        </pc:sldMkLst>
        <pc:spChg chg="mod">
          <ac:chgData name="Naga Raju" userId="4faf95864e23c46a" providerId="LiveId" clId="{B9F83CF5-FFAC-4D1E-ABD3-B6BDBD10E4AA}" dt="2025-03-26T08:50:14.863" v="255" actId="20577"/>
          <ac:spMkLst>
            <pc:docMk/>
            <pc:sldMk cId="2380635125" sldId="270"/>
            <ac:spMk id="5" creationId="{24C5BB83-DEFC-599D-9DE2-8592BFCDD5B3}"/>
          </ac:spMkLst>
        </pc:spChg>
      </pc:sldChg>
      <pc:sldMasterChg chg="modSldLayout">
        <pc:chgData name="Naga Raju" userId="4faf95864e23c46a" providerId="LiveId" clId="{B9F83CF5-FFAC-4D1E-ABD3-B6BDBD10E4AA}" dt="2025-03-26T08:15:03.331" v="111"/>
        <pc:sldMasterMkLst>
          <pc:docMk/>
          <pc:sldMasterMk cId="4265753251" sldId="2147483652"/>
        </pc:sldMasterMkLst>
        <pc:sldLayoutChg chg="addSp delSp">
          <pc:chgData name="Naga Raju" userId="4faf95864e23c46a" providerId="LiveId" clId="{B9F83CF5-FFAC-4D1E-ABD3-B6BDBD10E4AA}" dt="2025-03-26T08:15:03.331" v="111"/>
          <pc:sldLayoutMkLst>
            <pc:docMk/>
            <pc:sldMasterMk cId="4265753251" sldId="2147483652"/>
            <pc:sldLayoutMk cId="2172250514" sldId="2147483664"/>
          </pc:sldLayoutMkLst>
          <pc:picChg chg="add del">
            <ac:chgData name="Naga Raju" userId="4faf95864e23c46a" providerId="LiveId" clId="{B9F83CF5-FFAC-4D1E-ABD3-B6BDBD10E4AA}" dt="2025-03-26T08:15:03.331" v="111"/>
            <ac:picMkLst>
              <pc:docMk/>
              <pc:sldMasterMk cId="4265753251" sldId="2147483652"/>
              <pc:sldLayoutMk cId="2172250514" sldId="2147483664"/>
              <ac:picMk id="2" creationId="{00000000-0000-0000-0000-000000000000}"/>
            </ac:picMkLst>
          </pc:picChg>
          <pc:picChg chg="add del">
            <ac:chgData name="Naga Raju" userId="4faf95864e23c46a" providerId="LiveId" clId="{B9F83CF5-FFAC-4D1E-ABD3-B6BDBD10E4AA}" dt="2025-03-26T08:15:03.331" v="111"/>
            <ac:picMkLst>
              <pc:docMk/>
              <pc:sldMasterMk cId="4265753251" sldId="2147483652"/>
              <pc:sldLayoutMk cId="2172250514" sldId="2147483664"/>
              <ac:picMk id="3" creationId="{00000000-0000-0000-0000-000000000000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47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pic>
        <p:nvPicPr>
          <p:cNvPr id="3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EF0058-8BFE-DC8C-E62D-78FD4661C027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24C5BB83-DEFC-599D-9DE2-8592BFCDD5B3}"/>
              </a:ext>
            </a:extLst>
          </p:cNvPr>
          <p:cNvSpPr/>
          <p:nvPr/>
        </p:nvSpPr>
        <p:spPr>
          <a:xfrm>
            <a:off x="555585" y="318440"/>
            <a:ext cx="13519230" cy="7592719"/>
          </a:xfrm>
          <a:prstGeom prst="roundRect">
            <a:avLst>
              <a:gd name="adj" fmla="val 1944"/>
            </a:avLst>
          </a:prstGeom>
          <a:solidFill>
            <a:srgbClr val="FFFFFF">
              <a:alpha val="51000"/>
            </a:srgbClr>
          </a:solidFill>
          <a:ln w="9525">
            <a:solidFill>
              <a:srgbClr val="E6E6E6">
                <a:alpha val="77000"/>
              </a:srgbClr>
            </a:solidFill>
            <a:prstDash val="solid"/>
          </a:ln>
        </p:spPr>
        <p:txBody>
          <a:bodyPr/>
          <a:lstStyle/>
          <a:p>
            <a:pPr marL="0" indent="0" algn="ctr">
              <a:lnSpc>
                <a:spcPts val="5850"/>
              </a:lnSpc>
              <a:buNone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ts val="5850"/>
              </a:lnSpc>
              <a:buNone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0" indent="0" algn="ctr">
              <a:lnSpc>
                <a:spcPts val="58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🚀 Email Processing &amp; Classification API</a:t>
            </a:r>
          </a:p>
          <a:p>
            <a:pPr lvl="8">
              <a:lnSpc>
                <a:spcPts val="5850"/>
              </a:lnSpc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					  Automating Email Workflows with AI</a:t>
            </a:r>
          </a:p>
          <a:p>
            <a:pPr>
              <a:lnSpc>
                <a:spcPts val="5850"/>
              </a:lnSpc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endParaRPr lang="en-US" sz="1800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Janardhan Reddy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Chinthakunta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Subhajit Ghosh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NagaRaju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Malyala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09550" indent="3175" fontAlgn="base" hangingPunct="0">
              <a:lnSpc>
                <a:spcPct val="107000"/>
              </a:lnSpc>
              <a:spcAft>
                <a:spcPts val="800"/>
              </a:spcAft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Pavan </a:t>
            </a:r>
            <a:r>
              <a:rPr lang="en-US" sz="1800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Sarvaraju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5850"/>
              </a:lnSpc>
            </a:pP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  <a:p>
            <a:pPr marL="0" indent="0" algn="l">
              <a:lnSpc>
                <a:spcPts val="5850"/>
              </a:lnSpc>
              <a:buNone/>
            </a:pPr>
            <a:endParaRPr lang="en-US" sz="3200" b="1" dirty="0">
              <a:solidFill>
                <a:srgbClr val="000000"/>
              </a:solidFill>
              <a:latin typeface="Times New Roman" panose="02020603050405020304" pitchFamily="18" charset="0"/>
              <a:ea typeface="Petrona Bold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63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94433B6-7C08-875D-7871-C172F42BF885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Shape 0">
            <a:extLst>
              <a:ext uri="{FF2B5EF4-FFF2-40B4-BE49-F238E27FC236}">
                <a16:creationId xmlns:a16="http://schemas.microsoft.com/office/drawing/2014/main" id="{3133CE3E-1A88-BAA7-FBF0-F6D1D762C301}"/>
              </a:ext>
            </a:extLst>
          </p:cNvPr>
          <p:cNvSpPr/>
          <p:nvPr/>
        </p:nvSpPr>
        <p:spPr>
          <a:xfrm>
            <a:off x="556736" y="243840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Usage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 /process-emails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 emails and classifies them.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Request: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"</a:t>
            </a:r>
            <a:r>
              <a:rPr kumimoji="0" lang="en-IN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email_subject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"Account Issue - Unable to Login",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IN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email_body</a:t>
            </a: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"I am unable to log into my account. Please help.",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"attachments": ["base64_encoded_pdf", "base64_encoded_image"]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  <a:endParaRPr lang="en-I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 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request_type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{ "type": "Adjustment", 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confidence_score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1 },  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sub_request_type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[],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extracted_fields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{ 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account_issue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"Unable to log into account, password reset request", "email": "user@example.com", "name": "John Doe" },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is_duplicate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false,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kumimoji="0" lang="en-US" altLang="en-US" sz="2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duplicate_reason</a:t>
            </a: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 null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45229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0B0922-0FD1-8D80-B2C2-A29E10176B2F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95EECDDA-C006-9CCA-CBD5-5DA1866954B8}"/>
              </a:ext>
            </a:extLst>
          </p:cNvPr>
          <p:cNvSpPr/>
          <p:nvPr/>
        </p:nvSpPr>
        <p:spPr>
          <a:xfrm>
            <a:off x="556736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3D16DB-9178-CDEC-B42D-96733C0FCDD3}"/>
              </a:ext>
            </a:extLst>
          </p:cNvPr>
          <p:cNvSpPr/>
          <p:nvPr/>
        </p:nvSpPr>
        <p:spPr>
          <a:xfrm>
            <a:off x="1300070" y="724740"/>
            <a:ext cx="4950201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 Endpoint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/health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API is running.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Response: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{ "status": "ok"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5271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762310-EC99-D651-D98C-738FE6E2CA05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BD4F369A-37B6-6CFF-2F1B-D1CCD1369435}"/>
              </a:ext>
            </a:extLst>
          </p:cNvPr>
          <p:cNvSpPr/>
          <p:nvPr/>
        </p:nvSpPr>
        <p:spPr>
          <a:xfrm>
            <a:off x="348392" y="75304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FF7525-3279-BE01-86CD-87A0AA9C861B}"/>
              </a:ext>
            </a:extLst>
          </p:cNvPr>
          <p:cNvSpPr/>
          <p:nvPr/>
        </p:nvSpPr>
        <p:spPr>
          <a:xfrm>
            <a:off x="1235222" y="783407"/>
            <a:ext cx="6860019" cy="280076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Google AI Gemini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Tesseract OCR, PyPDF2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Integration: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Microsoft Graph API</a:t>
            </a:r>
          </a:p>
        </p:txBody>
      </p:sp>
    </p:spTree>
    <p:extLst>
      <p:ext uri="{BB962C8B-B14F-4D97-AF65-F5344CB8AC3E}">
        <p14:creationId xmlns:p14="http://schemas.microsoft.com/office/powerpoint/2010/main" val="3622084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67AB17-7AA1-DF8D-A58E-4F7B2F9ADB8A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E1B3B1CB-6EFD-8503-FD7B-11FFD488F902}"/>
              </a:ext>
            </a:extLst>
          </p:cNvPr>
          <p:cNvSpPr/>
          <p:nvPr/>
        </p:nvSpPr>
        <p:spPr>
          <a:xfrm>
            <a:off x="556736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5BACB-7A60-5E7C-E70F-A97053BA2244}"/>
              </a:ext>
            </a:extLst>
          </p:cNvPr>
          <p:cNvSpPr/>
          <p:nvPr/>
        </p:nvSpPr>
        <p:spPr>
          <a:xfrm>
            <a:off x="1268352" y="920858"/>
            <a:ext cx="4943982" cy="3662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Janardhan Reddy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Chinthakunta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| LinkedIn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Subhajit Ghosh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| LinkedIn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NagaRaju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Malyala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| LinkedIn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Pavan </a:t>
            </a:r>
            <a:r>
              <a:rPr lang="en-I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Sarvaraju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| LinkedIn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309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AA0F43E-1E99-82B3-C4BC-C8F11B1D73D0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EBE3A81B-029F-E3DC-4921-7A78E81B50DA}"/>
              </a:ext>
            </a:extLst>
          </p:cNvPr>
          <p:cNvSpPr/>
          <p:nvPr/>
        </p:nvSpPr>
        <p:spPr>
          <a:xfrm>
            <a:off x="556736" y="199247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90F1C0-0DEC-16CD-7E5B-8B95E0574991}"/>
              </a:ext>
            </a:extLst>
          </p:cNvPr>
          <p:cNvSpPr/>
          <p:nvPr/>
        </p:nvSpPr>
        <p:spPr>
          <a:xfrm>
            <a:off x="1404241" y="770510"/>
            <a:ext cx="6292923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35721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0CCB27-A3A5-A19D-4086-52B3034F4B15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56BD34-8272-603B-B198-3DE77A362559}"/>
              </a:ext>
            </a:extLst>
          </p:cNvPr>
          <p:cNvSpPr/>
          <p:nvPr/>
        </p:nvSpPr>
        <p:spPr>
          <a:xfrm>
            <a:off x="4692132" y="3444791"/>
            <a:ext cx="4968348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25892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1"/>
          <p:cNvSpPr/>
          <p:nvPr/>
        </p:nvSpPr>
        <p:spPr>
          <a:xfrm>
            <a:off x="1290161" y="820103"/>
            <a:ext cx="5501045" cy="6875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2818019" y="3309996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290161" y="2480072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290161" y="3138130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7" name="Text 5"/>
          <p:cNvSpPr/>
          <p:nvPr/>
        </p:nvSpPr>
        <p:spPr>
          <a:xfrm>
            <a:off x="1290161" y="3796189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290161" y="4454247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1290161" y="5112306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1290161" y="5770364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1290161" y="6428423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2" name="Text 10"/>
          <p:cNvSpPr/>
          <p:nvPr/>
        </p:nvSpPr>
        <p:spPr>
          <a:xfrm>
            <a:off x="1290161" y="7086481"/>
            <a:ext cx="2750463" cy="3437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21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E33D4A-B38A-053A-7880-73E1EE6978AD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Shape 0">
            <a:extLst>
              <a:ext uri="{FF2B5EF4-FFF2-40B4-BE49-F238E27FC236}">
                <a16:creationId xmlns:a16="http://schemas.microsoft.com/office/drawing/2014/main" id="{E4D2C4D2-0C7A-88FD-0CBB-3653DA8E7F03}"/>
              </a:ext>
            </a:extLst>
          </p:cNvPr>
          <p:cNvSpPr/>
          <p:nvPr/>
        </p:nvSpPr>
        <p:spPr>
          <a:xfrm>
            <a:off x="556736" y="258603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Built It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We Faced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Run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6F68A89-F798-CD15-5618-D11F9DA0372A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9D996196-0856-567B-2AF5-5DA0E3BA394E}"/>
              </a:ext>
            </a:extLst>
          </p:cNvPr>
          <p:cNvSpPr/>
          <p:nvPr/>
        </p:nvSpPr>
        <p:spPr>
          <a:xfrm>
            <a:off x="556736" y="243840"/>
            <a:ext cx="13633826" cy="570554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automates email processing by extracting text and attachments (PDFs, images) and classifying the content using an AI-powered LLM.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Streamline email-based workflows and improve response efficiency.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69864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3EDAF32-598F-8C0B-5750-C4959DA19F33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29D8E783-7E32-F38C-BFC1-F4B9306CBB96}"/>
              </a:ext>
            </a:extLst>
          </p:cNvPr>
          <p:cNvSpPr/>
          <p:nvPr/>
        </p:nvSpPr>
        <p:spPr>
          <a:xfrm>
            <a:off x="417839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 </a:t>
            </a:r>
          </a:p>
          <a:p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9537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8E0F3-00D0-0B3D-B9FA-4ED3F7A1C3E4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A612FC47-ECB1-7C7C-2B16-7482C02D7F1B}"/>
              </a:ext>
            </a:extLst>
          </p:cNvPr>
          <p:cNvSpPr/>
          <p:nvPr/>
        </p:nvSpPr>
        <p:spPr>
          <a:xfrm>
            <a:off x="556736" y="233481"/>
            <a:ext cx="13633826" cy="5958975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Inspiration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large volumes of emails manually is inefficient.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email classification and response processing using AI, reducing human effort       </a:t>
            </a: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and error.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580181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809473-E66F-BBAC-67AB-6CC9A76D92F8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29BBB7F2-F1C7-8BB2-E050-C85258452599}"/>
              </a:ext>
            </a:extLst>
          </p:cNvPr>
          <p:cNvSpPr/>
          <p:nvPr/>
        </p:nvSpPr>
        <p:spPr>
          <a:xfrm>
            <a:off x="556736" y="181885"/>
            <a:ext cx="13112965" cy="466790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Does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Extracts text from email bodies, PDFs, and images.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Processes extracted data using an AI model.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request type, sub-request type, and extracted fields.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duplicate requests.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61842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40619-11EC-B0DA-7E84-3764071E74EA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5C29FF24-3AAD-E403-0BFF-3A26250FF4D6}"/>
              </a:ext>
            </a:extLst>
          </p:cNvPr>
          <p:cNvSpPr/>
          <p:nvPr/>
        </p:nvSpPr>
        <p:spPr>
          <a:xfrm>
            <a:off x="556736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We Built It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 Stack: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 </a:t>
            </a: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Model: Google AI Gemini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Tesseract OCR, PyPDF2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Integration: Microsoft Graph API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Components: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API development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PyPDF2 and Tesseract OCR for text extraction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AI Gemini for classification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structured output for integration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917405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122647-B12D-6FB8-1D33-6C4FE222E487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Shape 0">
            <a:extLst>
              <a:ext uri="{FF2B5EF4-FFF2-40B4-BE49-F238E27FC236}">
                <a16:creationId xmlns:a16="http://schemas.microsoft.com/office/drawing/2014/main" id="{A423F52B-D098-CF86-798B-CFD65F3DC76F}"/>
              </a:ext>
            </a:extLst>
          </p:cNvPr>
          <p:cNvSpPr/>
          <p:nvPr/>
        </p:nvSpPr>
        <p:spPr>
          <a:xfrm>
            <a:off x="556736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We Faced</a:t>
            </a:r>
          </a:p>
          <a:p>
            <a:pPr>
              <a:buNone/>
            </a:pP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PDFs and images using Tesseract and PyPDF2.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Formats: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Varying structures led to the use of regex and NLP techniques.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Classification Accuracy:</a:t>
            </a:r>
            <a:b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Fine-tuned prompts and used confidence scores for better results.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61356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11C6257-C366-1A08-79A3-B2E29585E805}"/>
              </a:ext>
            </a:extLst>
          </p:cNvPr>
          <p:cNvSpPr/>
          <p:nvPr/>
        </p:nvSpPr>
        <p:spPr>
          <a:xfrm>
            <a:off x="12844631" y="7734748"/>
            <a:ext cx="1785769" cy="419548"/>
          </a:xfrm>
          <a:prstGeom prst="rect">
            <a:avLst/>
          </a:prstGeom>
          <a:solidFill>
            <a:srgbClr val="AECBD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hape 0">
            <a:extLst>
              <a:ext uri="{FF2B5EF4-FFF2-40B4-BE49-F238E27FC236}">
                <a16:creationId xmlns:a16="http://schemas.microsoft.com/office/drawing/2014/main" id="{7BB59ABB-7666-6FDA-5EBC-7741EE0C62A2}"/>
              </a:ext>
            </a:extLst>
          </p:cNvPr>
          <p:cNvSpPr/>
          <p:nvPr/>
        </p:nvSpPr>
        <p:spPr>
          <a:xfrm>
            <a:off x="556736" y="233481"/>
            <a:ext cx="13516928" cy="7762637"/>
          </a:xfrm>
          <a:prstGeom prst="roundRect">
            <a:avLst>
              <a:gd name="adj" fmla="val 4161"/>
            </a:avLst>
          </a:prstGeom>
          <a:solidFill>
            <a:srgbClr val="FFFFFF">
              <a:alpha val="50000"/>
            </a:srgbClr>
          </a:solidFill>
          <a:ln w="7620">
            <a:solidFill>
              <a:srgbClr val="E6E6E6">
                <a:alpha val="75000"/>
              </a:srgbClr>
            </a:solidFill>
            <a:prstDash val="solid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Run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3.10 or higher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Pip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Tesseract OCR for image text extraction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to Run: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Dependencies: pip install -r requirements.txt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Environment Variables:</a:t>
            </a: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GEMINI_API_KEY=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your_google_ai_key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marR="0" lvl="2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TESSERACT_PATH=/path/to/tesseract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API Server: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uvicorn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backend.main:app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--host 0.0.0.0 --port 8000 --reload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571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246</TotalTime>
  <Words>579</Words>
  <Application>Microsoft Office PowerPoint</Application>
  <PresentationFormat>Custom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Times New Roman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Naga Raju</cp:lastModifiedBy>
  <cp:revision>2</cp:revision>
  <dcterms:created xsi:type="dcterms:W3CDTF">2025-03-26T04:38:45Z</dcterms:created>
  <dcterms:modified xsi:type="dcterms:W3CDTF">2025-03-26T08:57:21Z</dcterms:modified>
</cp:coreProperties>
</file>