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handoutMasterIdLst>
    <p:handoutMasterId r:id="rId16"/>
  </p:handoutMasterIdLst>
  <p:sldIdLst>
    <p:sldId id="256" r:id="rId2"/>
    <p:sldId id="257" r:id="rId3"/>
    <p:sldId id="258" r:id="rId4"/>
    <p:sldId id="259" r:id="rId5"/>
    <p:sldId id="260" r:id="rId6"/>
    <p:sldId id="261" r:id="rId7"/>
    <p:sldId id="263" r:id="rId8"/>
    <p:sldId id="262" r:id="rId9"/>
    <p:sldId id="264" r:id="rId10"/>
    <p:sldId id="265" r:id="rId11"/>
    <p:sldId id="266" r:id="rId12"/>
    <p:sldId id="268" r:id="rId13"/>
    <p:sldId id="267" r:id="rId14"/>
  </p:sldIdLst>
  <p:sldSz cx="12192000" cy="6858000"/>
  <p:notesSz cx="6858000" cy="9144000"/>
  <p:defaultTextStyle>
    <a:defPPr rtl="0">
      <a:defRPr lang="en-GB"/>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navishwa74@gmail.com" initials="" lastIdx="1" clrIdx="0">
    <p:extLst>
      <p:ext uri="{19B8F6BF-5375-455C-9EA6-DF929625EA0E}">
        <p15:presenceInfo xmlns:p15="http://schemas.microsoft.com/office/powerpoint/2012/main" userId="040fc3253ae5a12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1" autoAdjust="0"/>
    <p:restoredTop sz="94660"/>
  </p:normalViewPr>
  <p:slideViewPr>
    <p:cSldViewPr snapToGrid="0">
      <p:cViewPr varScale="1">
        <p:scale>
          <a:sx n="117" d="100"/>
          <a:sy n="117" d="100"/>
        </p:scale>
        <p:origin x="102" y="312"/>
      </p:cViewPr>
      <p:guideLst/>
    </p:cSldViewPr>
  </p:slideViewPr>
  <p:notesTextViewPr>
    <p:cViewPr>
      <p:scale>
        <a:sx n="1" d="1"/>
        <a:sy n="1" d="1"/>
      </p:scale>
      <p:origin x="0" y="0"/>
    </p:cViewPr>
  </p:notesTextViewPr>
  <p:notesViewPr>
    <p:cSldViewPr snapToGrid="0">
      <p:cViewPr varScale="1">
        <p:scale>
          <a:sx n="96" d="100"/>
          <a:sy n="96" d="100"/>
        </p:scale>
        <p:origin x="355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commentAuthors" Target="commentAuthors.xml" /><Relationship Id="rId2" Type="http://schemas.openxmlformats.org/officeDocument/2006/relationships/slide" Target="slides/slide1.xml" /><Relationship Id="rId16" Type="http://schemas.openxmlformats.org/officeDocument/2006/relationships/handoutMaster" Target="handoutMasters/handoutMaster1.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0FCB736-0ADD-49BB-B6DE-B82334245FF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4DF83AE6-440A-41CC-97E8-CB5B4896799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922A0DD-9D25-4E63-A187-2DD30194DBFD}" type="datetime1">
              <a:rPr lang="en-GB" smtClean="0"/>
              <a:t>03/09/2024</a:t>
            </a:fld>
            <a:endParaRPr lang="en-GB"/>
          </a:p>
        </p:txBody>
      </p:sp>
      <p:sp>
        <p:nvSpPr>
          <p:cNvPr id="4" name="Footer Placeholder 3">
            <a:extLst>
              <a:ext uri="{FF2B5EF4-FFF2-40B4-BE49-F238E27FC236}">
                <a16:creationId xmlns:a16="http://schemas.microsoft.com/office/drawing/2014/main" id="{C756C4EC-0C1D-4CB6-A06C-633D86E643D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7E70F510-C925-4D25-B15A-6F217A3CFD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25CD996-28E9-4091-BD1A-BF7E37D77A06}" type="slidenum">
              <a:rPr lang="en-GB" smtClean="0"/>
              <a:t>‹#›</a:t>
            </a:fld>
            <a:endParaRPr lang="en-GB"/>
          </a:p>
        </p:txBody>
      </p:sp>
    </p:spTree>
    <p:extLst>
      <p:ext uri="{BB962C8B-B14F-4D97-AF65-F5344CB8AC3E}">
        <p14:creationId xmlns:p14="http://schemas.microsoft.com/office/powerpoint/2010/main" val="51587672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0D70F6-D675-4BF2-9C80-0A6E714C3280}" type="datetime1">
              <a:rPr lang="en-GB" smtClean="0"/>
              <a:pPr/>
              <a:t>03/09/2024</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FF5F66-C26C-4A0C-9C41-1168CB2D5E67}" type="slidenum">
              <a:rPr lang="en-GB" noProof="0" smtClean="0"/>
              <a:t>‹#›</a:t>
            </a:fld>
            <a:endParaRPr lang="en-GB" noProof="0"/>
          </a:p>
        </p:txBody>
      </p:sp>
    </p:spTree>
    <p:extLst>
      <p:ext uri="{BB962C8B-B14F-4D97-AF65-F5344CB8AC3E}">
        <p14:creationId xmlns:p14="http://schemas.microsoft.com/office/powerpoint/2010/main" val="49532998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9FF5F66-C26C-4A0C-9C41-1168CB2D5E67}" type="slidenum">
              <a:rPr lang="en-GB" smtClean="0"/>
              <a:t>1</a:t>
            </a:fld>
            <a:endParaRPr lang="en-GB"/>
          </a:p>
        </p:txBody>
      </p:sp>
    </p:spTree>
    <p:extLst>
      <p:ext uri="{BB962C8B-B14F-4D97-AF65-F5344CB8AC3E}">
        <p14:creationId xmlns:p14="http://schemas.microsoft.com/office/powerpoint/2010/main" val="34882907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rtlCol="0" anchor="b">
            <a:normAutofit/>
          </a:bodyPr>
          <a:lstStyle>
            <a:lvl1pPr algn="l">
              <a:defRPr sz="4800"/>
            </a:lvl1pPr>
          </a:lstStyle>
          <a:p>
            <a:pPr rtl="0"/>
            <a:r>
              <a:rPr lang="en-US" noProof="0"/>
              <a:t>Click to edit Master title style</a:t>
            </a:r>
            <a:endParaRPr lang="en-GB" noProof="0"/>
          </a:p>
        </p:txBody>
      </p:sp>
      <p:sp>
        <p:nvSpPr>
          <p:cNvPr id="3" name="Subtitle 2"/>
          <p:cNvSpPr>
            <a:spLocks noGrp="1"/>
          </p:cNvSpPr>
          <p:nvPr>
            <p:ph type="subTitle" idx="1"/>
          </p:nvPr>
        </p:nvSpPr>
        <p:spPr>
          <a:xfrm>
            <a:off x="1876424" y="3602038"/>
            <a:ext cx="8791575" cy="1655762"/>
          </a:xfrm>
        </p:spPr>
        <p:txBody>
          <a:bodyPr rtlCol="0">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a:p>
        </p:txBody>
      </p:sp>
      <p:sp>
        <p:nvSpPr>
          <p:cNvPr id="4" name="Date Placeholder 3"/>
          <p:cNvSpPr>
            <a:spLocks noGrp="1"/>
          </p:cNvSpPr>
          <p:nvPr>
            <p:ph type="dt" sz="half" idx="10"/>
          </p:nvPr>
        </p:nvSpPr>
        <p:spPr>
          <a:xfrm>
            <a:off x="7077511" y="5410201"/>
            <a:ext cx="2743200" cy="365125"/>
          </a:xfrm>
        </p:spPr>
        <p:txBody>
          <a:bodyPr rtlCol="0"/>
          <a:lstStyle/>
          <a:p>
            <a:pPr rtl="0"/>
            <a:fld id="{5355920F-8813-44EC-AED1-120E4BCB0925}" type="datetime1">
              <a:rPr lang="en-GB" noProof="0" smtClean="0"/>
              <a:t>03/09/2024</a:t>
            </a:fld>
            <a:endParaRPr lang="en-GB" noProof="0"/>
          </a:p>
        </p:txBody>
      </p:sp>
      <p:sp>
        <p:nvSpPr>
          <p:cNvPr id="5" name="Footer Placeholder 4"/>
          <p:cNvSpPr>
            <a:spLocks noGrp="1"/>
          </p:cNvSpPr>
          <p:nvPr>
            <p:ph type="ftr" sz="quarter" idx="11"/>
          </p:nvPr>
        </p:nvSpPr>
        <p:spPr>
          <a:xfrm>
            <a:off x="1876424" y="5410201"/>
            <a:ext cx="5124886" cy="365125"/>
          </a:xfrm>
        </p:spPr>
        <p:txBody>
          <a:bodyPr rtlCol="0"/>
          <a:lstStyle/>
          <a:p>
            <a:pPr rtl="0"/>
            <a:endParaRPr lang="en-GB" noProof="0"/>
          </a:p>
        </p:txBody>
      </p:sp>
      <p:sp>
        <p:nvSpPr>
          <p:cNvPr id="6" name="Slide Number Placeholder 5"/>
          <p:cNvSpPr>
            <a:spLocks noGrp="1"/>
          </p:cNvSpPr>
          <p:nvPr>
            <p:ph type="sldNum" sz="quarter" idx="12"/>
          </p:nvPr>
        </p:nvSpPr>
        <p:spPr>
          <a:xfrm>
            <a:off x="9896911" y="5410199"/>
            <a:ext cx="771089" cy="365125"/>
          </a:xfrm>
        </p:spPr>
        <p:txBody>
          <a:bodyPr rtlCol="0"/>
          <a:lstStyle/>
          <a:p>
            <a:pPr rtl="0"/>
            <a:fld id="{6D22F896-40B5-4ADD-8801-0D06FADFA095}" type="slidenum">
              <a:rPr lang="en-GB" noProof="0" smtClean="0"/>
              <a:t>‹#›</a:t>
            </a:fld>
            <a:endParaRPr lang="en-GB"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rtlCol="0" anchor="b">
            <a:normAutofit/>
          </a:bodyPr>
          <a:lstStyle>
            <a:lvl1pPr>
              <a:defRPr sz="3200"/>
            </a:lvl1pPr>
          </a:lstStyle>
          <a:p>
            <a:pPr rtl="0"/>
            <a:r>
              <a:rPr lang="en-US" noProof="0"/>
              <a:t>Click to edit Master title style</a:t>
            </a:r>
            <a:endParaRPr lang="en-GB" noProof="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rtl="0">
              <a:buNone/>
            </a:pPr>
            <a:r>
              <a:rPr lang="en-US" noProof="0"/>
              <a:t>Click icon to add picture</a:t>
            </a:r>
            <a:endParaRPr lang="en-GB" noProof="0"/>
          </a:p>
        </p:txBody>
      </p:sp>
      <p:sp>
        <p:nvSpPr>
          <p:cNvPr id="4" name="Text Placeholder 3"/>
          <p:cNvSpPr>
            <a:spLocks noGrp="1"/>
          </p:cNvSpPr>
          <p:nvPr>
            <p:ph type="body" sz="half" idx="2"/>
          </p:nvPr>
        </p:nvSpPr>
        <p:spPr>
          <a:xfrm>
            <a:off x="1141364" y="5124020"/>
            <a:ext cx="9910859" cy="682472"/>
          </a:xfrm>
        </p:spPr>
        <p:txBody>
          <a:bodyPr rtlCol="0">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
        <p:nvSpPr>
          <p:cNvPr id="5" name="Date Placeholder 4"/>
          <p:cNvSpPr>
            <a:spLocks noGrp="1"/>
          </p:cNvSpPr>
          <p:nvPr>
            <p:ph type="dt" sz="half" idx="10"/>
          </p:nvPr>
        </p:nvSpPr>
        <p:spPr/>
        <p:txBody>
          <a:bodyPr rtlCol="0"/>
          <a:lstStyle/>
          <a:p>
            <a:pPr rtl="0"/>
            <a:fld id="{781E812C-795D-4E09-AF62-732DA0C7EE74}" type="datetime1">
              <a:rPr lang="en-GB" noProof="0" smtClean="0"/>
              <a:t>03/09/2024</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7" name="Slide Number Placeholder 6"/>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rtlCol="0" anchor="ctr">
            <a:normAutofit/>
          </a:bodyPr>
          <a:lstStyle>
            <a:lvl1pPr>
              <a:defRPr sz="3600"/>
            </a:lvl1pPr>
          </a:lstStyle>
          <a:p>
            <a:pPr rtl="0"/>
            <a:r>
              <a:rPr lang="en-US" noProof="0"/>
              <a:t>Click to edit Master title style</a:t>
            </a:r>
            <a:endParaRPr lang="en-GB" noProof="0"/>
          </a:p>
        </p:txBody>
      </p:sp>
      <p:sp>
        <p:nvSpPr>
          <p:cNvPr id="4" name="Text Placeholder 3"/>
          <p:cNvSpPr>
            <a:spLocks noGrp="1"/>
          </p:cNvSpPr>
          <p:nvPr>
            <p:ph type="body" sz="half" idx="2"/>
          </p:nvPr>
        </p:nvSpPr>
        <p:spPr>
          <a:xfrm>
            <a:off x="1141410" y="4419599"/>
            <a:ext cx="9904459" cy="1371599"/>
          </a:xfrm>
        </p:spPr>
        <p:txBody>
          <a:bodyPr rtlCol="0"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
        <p:nvSpPr>
          <p:cNvPr id="5" name="Date Placeholder 4"/>
          <p:cNvSpPr>
            <a:spLocks noGrp="1"/>
          </p:cNvSpPr>
          <p:nvPr>
            <p:ph type="dt" sz="half" idx="10"/>
          </p:nvPr>
        </p:nvSpPr>
        <p:spPr/>
        <p:txBody>
          <a:bodyPr rtlCol="0"/>
          <a:lstStyle/>
          <a:p>
            <a:pPr rtl="0"/>
            <a:fld id="{7FF9F7AA-89A2-4A57-827F-54802C50BB91}" type="datetime1">
              <a:rPr lang="en-GB" noProof="0" smtClean="0"/>
              <a:t>03/09/2024</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7" name="Slide Number Placeholder 6"/>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rtlCol="0" anchor="ctr">
            <a:normAutofit/>
          </a:bodyPr>
          <a:lstStyle>
            <a:lvl1pPr>
              <a:defRPr sz="3600"/>
            </a:lvl1pPr>
          </a:lstStyle>
          <a:p>
            <a:pPr rtl="0"/>
            <a:r>
              <a:rPr lang="en-US" noProof="0"/>
              <a:t>Click to edit Master title style</a:t>
            </a:r>
            <a:endParaRPr lang="en-GB" noProof="0"/>
          </a:p>
        </p:txBody>
      </p:sp>
      <p:sp>
        <p:nvSpPr>
          <p:cNvPr id="12" name="Text Placeholder 3"/>
          <p:cNvSpPr>
            <a:spLocks noGrp="1"/>
          </p:cNvSpPr>
          <p:nvPr>
            <p:ph type="body" sz="half" idx="13"/>
          </p:nvPr>
        </p:nvSpPr>
        <p:spPr>
          <a:xfrm>
            <a:off x="1720644" y="3365557"/>
            <a:ext cx="8752299" cy="548968"/>
          </a:xfrm>
        </p:spPr>
        <p:txBody>
          <a:bodyPr rtlCol="0"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
        <p:nvSpPr>
          <p:cNvPr id="4" name="Text Placeholder 3"/>
          <p:cNvSpPr>
            <a:spLocks noGrp="1"/>
          </p:cNvSpPr>
          <p:nvPr>
            <p:ph type="body" sz="half" idx="2"/>
          </p:nvPr>
        </p:nvSpPr>
        <p:spPr>
          <a:xfrm>
            <a:off x="1141411" y="4309919"/>
            <a:ext cx="9906002" cy="1489496"/>
          </a:xfrm>
        </p:spPr>
        <p:txBody>
          <a:bodyPr rtlCol="0"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
        <p:nvSpPr>
          <p:cNvPr id="5" name="Date Placeholder 4"/>
          <p:cNvSpPr>
            <a:spLocks noGrp="1"/>
          </p:cNvSpPr>
          <p:nvPr>
            <p:ph type="dt" sz="half" idx="10"/>
          </p:nvPr>
        </p:nvSpPr>
        <p:spPr/>
        <p:txBody>
          <a:bodyPr rtlCol="0"/>
          <a:lstStyle/>
          <a:p>
            <a:pPr rtl="0"/>
            <a:fld id="{11261511-2BA3-4532-9E9C-698507BF3378}" type="datetime1">
              <a:rPr lang="en-GB" noProof="0" smtClean="0"/>
              <a:t>03/09/2024</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7" name="Slide Number Placeholder 6"/>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en-GB" sz="8000" noProof="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en-GB" sz="8000" noProof="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rtlCol="0" anchor="b">
            <a:normAutofit/>
          </a:bodyPr>
          <a:lstStyle>
            <a:lvl1pPr>
              <a:defRPr sz="3600"/>
            </a:lvl1pPr>
          </a:lstStyle>
          <a:p>
            <a:pPr rtl="0"/>
            <a:r>
              <a:rPr lang="en-US" noProof="0"/>
              <a:t>Click to edit Master title style</a:t>
            </a:r>
            <a:endParaRPr lang="en-GB" noProof="0"/>
          </a:p>
        </p:txBody>
      </p:sp>
      <p:sp>
        <p:nvSpPr>
          <p:cNvPr id="4" name="Text Placeholder 3"/>
          <p:cNvSpPr>
            <a:spLocks noGrp="1"/>
          </p:cNvSpPr>
          <p:nvPr>
            <p:ph type="body" sz="half" idx="2"/>
          </p:nvPr>
        </p:nvSpPr>
        <p:spPr>
          <a:xfrm>
            <a:off x="1141364" y="4657655"/>
            <a:ext cx="9904505" cy="1140644"/>
          </a:xfrm>
        </p:spPr>
        <p:txBody>
          <a:bodyPr rtlCol="0"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
        <p:nvSpPr>
          <p:cNvPr id="5" name="Date Placeholder 4"/>
          <p:cNvSpPr>
            <a:spLocks noGrp="1"/>
          </p:cNvSpPr>
          <p:nvPr>
            <p:ph type="dt" sz="half" idx="10"/>
          </p:nvPr>
        </p:nvSpPr>
        <p:spPr/>
        <p:txBody>
          <a:bodyPr rtlCol="0"/>
          <a:lstStyle/>
          <a:p>
            <a:pPr rtl="0"/>
            <a:fld id="{A903A195-93D0-4BEC-9F67-1AFA8DB8220C}" type="datetime1">
              <a:rPr lang="en-GB" noProof="0" smtClean="0"/>
              <a:t>03/09/2024</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7" name="Slide Number Placeholder 6"/>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rtlCol="0"/>
          <a:lstStyle/>
          <a:p>
            <a:pPr rtl="0"/>
            <a:r>
              <a:rPr lang="en-US" noProof="0"/>
              <a:t>Click to edit Master title style</a:t>
            </a:r>
            <a:endParaRPr lang="en-GB" noProof="0"/>
          </a:p>
        </p:txBody>
      </p:sp>
      <p:sp>
        <p:nvSpPr>
          <p:cNvPr id="7" name="Text Placeholder 2"/>
          <p:cNvSpPr>
            <a:spLocks noGrp="1"/>
          </p:cNvSpPr>
          <p:nvPr>
            <p:ph type="body" idx="1"/>
          </p:nvPr>
        </p:nvSpPr>
        <p:spPr>
          <a:xfrm>
            <a:off x="1141410" y="2674463"/>
            <a:ext cx="3196899" cy="685800"/>
          </a:xfrm>
        </p:spPr>
        <p:txBody>
          <a:bodyPr rtlCol="0"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8" name="Text Placeholder 3"/>
          <p:cNvSpPr>
            <a:spLocks noGrp="1"/>
          </p:cNvSpPr>
          <p:nvPr>
            <p:ph type="body" sz="half" idx="15"/>
          </p:nvPr>
        </p:nvSpPr>
        <p:spPr>
          <a:xfrm>
            <a:off x="1127918" y="3360263"/>
            <a:ext cx="3208735" cy="2430936"/>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
        <p:nvSpPr>
          <p:cNvPr id="9" name="Text Placeholder 4"/>
          <p:cNvSpPr>
            <a:spLocks noGrp="1"/>
          </p:cNvSpPr>
          <p:nvPr>
            <p:ph type="body" sz="quarter" idx="3"/>
          </p:nvPr>
        </p:nvSpPr>
        <p:spPr>
          <a:xfrm>
            <a:off x="4514766" y="2677635"/>
            <a:ext cx="3184385" cy="685800"/>
          </a:xfrm>
        </p:spPr>
        <p:txBody>
          <a:bodyPr rtlCol="0"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10" name="Text Placeholder 3"/>
          <p:cNvSpPr>
            <a:spLocks noGrp="1"/>
          </p:cNvSpPr>
          <p:nvPr>
            <p:ph type="body" sz="half" idx="16"/>
          </p:nvPr>
        </p:nvSpPr>
        <p:spPr>
          <a:xfrm>
            <a:off x="4504213" y="3363435"/>
            <a:ext cx="3195830" cy="2430936"/>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
        <p:nvSpPr>
          <p:cNvPr id="11" name="Text Placeholder 4"/>
          <p:cNvSpPr>
            <a:spLocks noGrp="1"/>
          </p:cNvSpPr>
          <p:nvPr>
            <p:ph type="body" sz="quarter" idx="13"/>
          </p:nvPr>
        </p:nvSpPr>
        <p:spPr>
          <a:xfrm>
            <a:off x="7852442" y="2674463"/>
            <a:ext cx="3194968" cy="685800"/>
          </a:xfrm>
        </p:spPr>
        <p:txBody>
          <a:bodyPr rtlCol="0"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12" name="Text Placeholder 3"/>
          <p:cNvSpPr>
            <a:spLocks noGrp="1"/>
          </p:cNvSpPr>
          <p:nvPr>
            <p:ph type="body" sz="half" idx="17"/>
          </p:nvPr>
        </p:nvSpPr>
        <p:spPr>
          <a:xfrm>
            <a:off x="7852442" y="3360263"/>
            <a:ext cx="3194968" cy="2430936"/>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
        <p:nvSpPr>
          <p:cNvPr id="3" name="Date Placeholder 2"/>
          <p:cNvSpPr>
            <a:spLocks noGrp="1"/>
          </p:cNvSpPr>
          <p:nvPr>
            <p:ph type="dt" sz="half" idx="10"/>
          </p:nvPr>
        </p:nvSpPr>
        <p:spPr/>
        <p:txBody>
          <a:bodyPr rtlCol="0"/>
          <a:lstStyle/>
          <a:p>
            <a:pPr rtl="0"/>
            <a:fld id="{75D5347D-0EBE-449D-BD9B-CB5F47DC29E5}" type="datetime1">
              <a:rPr lang="en-GB" noProof="0" smtClean="0"/>
              <a:t>03/09/2024</a:t>
            </a:fld>
            <a:endParaRPr lang="en-GB" noProof="0"/>
          </a:p>
        </p:txBody>
      </p:sp>
      <p:sp>
        <p:nvSpPr>
          <p:cNvPr id="4" name="Footer Placeholder 3"/>
          <p:cNvSpPr>
            <a:spLocks noGrp="1"/>
          </p:cNvSpPr>
          <p:nvPr>
            <p:ph type="ftr" sz="quarter" idx="11"/>
          </p:nvPr>
        </p:nvSpPr>
        <p:spPr/>
        <p:txBody>
          <a:bodyPr rtlCol="0"/>
          <a:lstStyle/>
          <a:p>
            <a:pPr rtl="0"/>
            <a:endParaRPr lang="en-GB" noProof="0"/>
          </a:p>
        </p:txBody>
      </p:sp>
      <p:sp>
        <p:nvSpPr>
          <p:cNvPr id="5" name="Slide Number Placeholder 4"/>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rtlCol="0"/>
          <a:lstStyle/>
          <a:p>
            <a:pPr rtl="0"/>
            <a:r>
              <a:rPr lang="en-US" noProof="0"/>
              <a:t>Click to edit Master title style</a:t>
            </a:r>
            <a:endParaRPr lang="en-GB" noProof="0"/>
          </a:p>
        </p:txBody>
      </p:sp>
      <p:sp>
        <p:nvSpPr>
          <p:cNvPr id="19" name="Text Placeholder 2"/>
          <p:cNvSpPr>
            <a:spLocks noGrp="1"/>
          </p:cNvSpPr>
          <p:nvPr>
            <p:ph type="body" idx="1"/>
          </p:nvPr>
        </p:nvSpPr>
        <p:spPr>
          <a:xfrm>
            <a:off x="1141413" y="4404596"/>
            <a:ext cx="3195240" cy="576262"/>
          </a:xfrm>
        </p:spPr>
        <p:txBody>
          <a:bodyPr rtlCol="0"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rtl="0">
              <a:buNone/>
            </a:pPr>
            <a:r>
              <a:rPr lang="en-US" noProof="0"/>
              <a:t>Click icon to add picture</a:t>
            </a:r>
            <a:endParaRPr lang="en-GB" noProof="0"/>
          </a:p>
        </p:txBody>
      </p:sp>
      <p:sp>
        <p:nvSpPr>
          <p:cNvPr id="21" name="Text Placeholder 3"/>
          <p:cNvSpPr>
            <a:spLocks noGrp="1"/>
          </p:cNvSpPr>
          <p:nvPr>
            <p:ph type="body" sz="half" idx="18"/>
          </p:nvPr>
        </p:nvSpPr>
        <p:spPr>
          <a:xfrm>
            <a:off x="1141413" y="4980858"/>
            <a:ext cx="3195240" cy="817843"/>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
        <p:nvSpPr>
          <p:cNvPr id="22" name="Text Placeholder 4"/>
          <p:cNvSpPr>
            <a:spLocks noGrp="1"/>
          </p:cNvSpPr>
          <p:nvPr>
            <p:ph type="body" sz="quarter" idx="3"/>
          </p:nvPr>
        </p:nvSpPr>
        <p:spPr>
          <a:xfrm>
            <a:off x="4489053" y="4404596"/>
            <a:ext cx="3200400" cy="576262"/>
          </a:xfrm>
        </p:spPr>
        <p:txBody>
          <a:bodyPr rtlCol="0"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rtl="0">
              <a:buNone/>
            </a:pPr>
            <a:r>
              <a:rPr lang="en-US" noProof="0"/>
              <a:t>Click icon to add picture</a:t>
            </a:r>
            <a:endParaRPr lang="en-GB" noProof="0"/>
          </a:p>
        </p:txBody>
      </p:sp>
      <p:sp>
        <p:nvSpPr>
          <p:cNvPr id="24" name="Text Placeholder 3"/>
          <p:cNvSpPr>
            <a:spLocks noGrp="1"/>
          </p:cNvSpPr>
          <p:nvPr>
            <p:ph type="body" sz="half" idx="19"/>
          </p:nvPr>
        </p:nvSpPr>
        <p:spPr>
          <a:xfrm>
            <a:off x="4487593" y="4980857"/>
            <a:ext cx="3200400" cy="81034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
        <p:nvSpPr>
          <p:cNvPr id="25" name="Text Placeholder 4"/>
          <p:cNvSpPr>
            <a:spLocks noGrp="1"/>
          </p:cNvSpPr>
          <p:nvPr>
            <p:ph type="body" sz="quarter" idx="13"/>
          </p:nvPr>
        </p:nvSpPr>
        <p:spPr>
          <a:xfrm>
            <a:off x="7852567" y="4404595"/>
            <a:ext cx="3190741" cy="576262"/>
          </a:xfrm>
        </p:spPr>
        <p:txBody>
          <a:bodyPr rtlCol="0"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rtl="0">
              <a:buNone/>
            </a:pPr>
            <a:r>
              <a:rPr lang="en-US" noProof="0"/>
              <a:t>Click icon to add picture</a:t>
            </a:r>
            <a:endParaRPr lang="en-GB" noProof="0"/>
          </a:p>
        </p:txBody>
      </p:sp>
      <p:sp>
        <p:nvSpPr>
          <p:cNvPr id="27" name="Text Placeholder 3"/>
          <p:cNvSpPr>
            <a:spLocks noGrp="1"/>
          </p:cNvSpPr>
          <p:nvPr>
            <p:ph type="body" sz="half" idx="20"/>
          </p:nvPr>
        </p:nvSpPr>
        <p:spPr>
          <a:xfrm>
            <a:off x="7852442" y="4980854"/>
            <a:ext cx="3194968" cy="810345"/>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
        <p:nvSpPr>
          <p:cNvPr id="3" name="Date Placeholder 2"/>
          <p:cNvSpPr>
            <a:spLocks noGrp="1"/>
          </p:cNvSpPr>
          <p:nvPr>
            <p:ph type="dt" sz="half" idx="10"/>
          </p:nvPr>
        </p:nvSpPr>
        <p:spPr/>
        <p:txBody>
          <a:bodyPr rtlCol="0"/>
          <a:lstStyle/>
          <a:p>
            <a:pPr rtl="0"/>
            <a:fld id="{C9078C67-0F9B-40DA-9AB4-C2F5141636FA}" type="datetime1">
              <a:rPr lang="en-GB" noProof="0" smtClean="0"/>
              <a:t>03/09/2024</a:t>
            </a:fld>
            <a:endParaRPr lang="en-GB" noProof="0"/>
          </a:p>
        </p:txBody>
      </p:sp>
      <p:sp>
        <p:nvSpPr>
          <p:cNvPr id="4" name="Footer Placeholder 3"/>
          <p:cNvSpPr>
            <a:spLocks noGrp="1"/>
          </p:cNvSpPr>
          <p:nvPr>
            <p:ph type="ftr" sz="quarter" idx="11"/>
          </p:nvPr>
        </p:nvSpPr>
        <p:spPr/>
        <p:txBody>
          <a:bodyPr rtlCol="0"/>
          <a:lstStyle/>
          <a:p>
            <a:pPr rtl="0"/>
            <a:endParaRPr lang="en-GB" noProof="0"/>
          </a:p>
        </p:txBody>
      </p:sp>
      <p:sp>
        <p:nvSpPr>
          <p:cNvPr id="5" name="Slide Number Placeholder 4"/>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a:p>
        </p:txBody>
      </p:sp>
      <p:sp>
        <p:nvSpPr>
          <p:cNvPr id="3" name="Vertical Text Placeholder 2"/>
          <p:cNvSpPr>
            <a:spLocks noGrp="1"/>
          </p:cNvSpPr>
          <p:nvPr>
            <p:ph type="body" orient="vert" idx="1"/>
          </p:nvPr>
        </p:nvSpPr>
        <p:spPr/>
        <p:txBody>
          <a:bodyPr vert="eaVert" rtlCol="0" anchor="t"/>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Date Placeholder 3"/>
          <p:cNvSpPr>
            <a:spLocks noGrp="1"/>
          </p:cNvSpPr>
          <p:nvPr>
            <p:ph type="dt" sz="half" idx="10"/>
          </p:nvPr>
        </p:nvSpPr>
        <p:spPr/>
        <p:txBody>
          <a:bodyPr rtlCol="0"/>
          <a:lstStyle/>
          <a:p>
            <a:pPr rtl="0"/>
            <a:fld id="{66401448-49AC-400C-BF53-87065CDDDF0B}" type="datetime1">
              <a:rPr lang="en-GB" noProof="0" smtClean="0"/>
              <a:t>03/09/2024</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rtlCol="0"/>
          <a:lstStyle/>
          <a:p>
            <a:pPr rtl="0"/>
            <a:r>
              <a:rPr lang="en-US" noProof="0"/>
              <a:t>Click to edit Master title style</a:t>
            </a:r>
            <a:endParaRPr lang="en-GB" noProof="0"/>
          </a:p>
        </p:txBody>
      </p:sp>
      <p:sp>
        <p:nvSpPr>
          <p:cNvPr id="3" name="Vertical Text Placeholder 2"/>
          <p:cNvSpPr>
            <a:spLocks noGrp="1"/>
          </p:cNvSpPr>
          <p:nvPr>
            <p:ph type="body" orient="vert" idx="1"/>
          </p:nvPr>
        </p:nvSpPr>
        <p:spPr>
          <a:xfrm>
            <a:off x="1141410" y="609599"/>
            <a:ext cx="7748590" cy="5181601"/>
          </a:xfrm>
        </p:spPr>
        <p:txBody>
          <a:bodyPr vert="eaVert"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Date Placeholder 3"/>
          <p:cNvSpPr>
            <a:spLocks noGrp="1"/>
          </p:cNvSpPr>
          <p:nvPr>
            <p:ph type="dt" sz="half" idx="10"/>
          </p:nvPr>
        </p:nvSpPr>
        <p:spPr/>
        <p:txBody>
          <a:bodyPr rtlCol="0"/>
          <a:lstStyle/>
          <a:p>
            <a:pPr rtl="0"/>
            <a:fld id="{9147C008-C388-4CCE-8316-F1EAEF6206CE}" type="datetime1">
              <a:rPr lang="en-GB" noProof="0" smtClean="0"/>
              <a:t>03/09/2024</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a:p>
        </p:txBody>
      </p:sp>
      <p:sp>
        <p:nvSpPr>
          <p:cNvPr id="3" name="Content Placeholder 2"/>
          <p:cNvSpPr>
            <a:spLocks noGrp="1"/>
          </p:cNvSpPr>
          <p:nvPr>
            <p:ph idx="1"/>
          </p:nvPr>
        </p:nvSpPr>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Date Placeholder 3"/>
          <p:cNvSpPr>
            <a:spLocks noGrp="1"/>
          </p:cNvSpPr>
          <p:nvPr>
            <p:ph type="dt" sz="half" idx="10"/>
          </p:nvPr>
        </p:nvSpPr>
        <p:spPr/>
        <p:txBody>
          <a:bodyPr rtlCol="0"/>
          <a:lstStyle/>
          <a:p>
            <a:pPr rtl="0"/>
            <a:fld id="{34E16477-E8D2-43C0-A50E-845846FEAC04}" type="datetime1">
              <a:rPr lang="en-GB" noProof="0" smtClean="0"/>
              <a:t>03/09/2024</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rtlCol="0" anchor="b">
            <a:normAutofit/>
          </a:bodyPr>
          <a:lstStyle>
            <a:lvl1pPr>
              <a:defRPr sz="3600"/>
            </a:lvl1pPr>
          </a:lstStyle>
          <a:p>
            <a:pPr rtl="0"/>
            <a:r>
              <a:rPr lang="en-US" noProof="0"/>
              <a:t>Click to edit Master title style</a:t>
            </a:r>
            <a:endParaRPr lang="en-GB" noProof="0"/>
          </a:p>
        </p:txBody>
      </p:sp>
      <p:sp>
        <p:nvSpPr>
          <p:cNvPr id="3" name="Text Placeholder 2"/>
          <p:cNvSpPr>
            <a:spLocks noGrp="1"/>
          </p:cNvSpPr>
          <p:nvPr>
            <p:ph type="body" idx="1"/>
          </p:nvPr>
        </p:nvSpPr>
        <p:spPr>
          <a:xfrm>
            <a:off x="1141411" y="4424362"/>
            <a:ext cx="9906000" cy="1374776"/>
          </a:xfrm>
        </p:spPr>
        <p:txBody>
          <a:bodyPr rtlCol="0">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US" noProof="0"/>
              <a:t>Click to edit Master text styles</a:t>
            </a:r>
          </a:p>
        </p:txBody>
      </p:sp>
      <p:sp>
        <p:nvSpPr>
          <p:cNvPr id="4" name="Date Placeholder 3"/>
          <p:cNvSpPr>
            <a:spLocks noGrp="1"/>
          </p:cNvSpPr>
          <p:nvPr>
            <p:ph type="dt" sz="half" idx="10"/>
          </p:nvPr>
        </p:nvSpPr>
        <p:spPr/>
        <p:txBody>
          <a:bodyPr rtlCol="0"/>
          <a:lstStyle/>
          <a:p>
            <a:pPr rtl="0"/>
            <a:fld id="{32B697E2-EEA4-4363-9F6C-1C2D4F12F198}" type="datetime1">
              <a:rPr lang="en-GB" noProof="0" smtClean="0"/>
              <a:t>03/09/2024</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a:p>
        </p:txBody>
      </p:sp>
      <p:sp>
        <p:nvSpPr>
          <p:cNvPr id="3" name="Content Placeholder 2"/>
          <p:cNvSpPr>
            <a:spLocks noGrp="1"/>
          </p:cNvSpPr>
          <p:nvPr>
            <p:ph sz="half" idx="1"/>
          </p:nvPr>
        </p:nvSpPr>
        <p:spPr>
          <a:xfrm>
            <a:off x="1141410" y="2249486"/>
            <a:ext cx="4878389" cy="3541714"/>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Content Placeholder 3"/>
          <p:cNvSpPr>
            <a:spLocks noGrp="1"/>
          </p:cNvSpPr>
          <p:nvPr>
            <p:ph sz="half" idx="2"/>
          </p:nvPr>
        </p:nvSpPr>
        <p:spPr>
          <a:xfrm>
            <a:off x="6172200" y="2249486"/>
            <a:ext cx="4875211" cy="3541714"/>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5" name="Date Placeholder 4"/>
          <p:cNvSpPr>
            <a:spLocks noGrp="1"/>
          </p:cNvSpPr>
          <p:nvPr>
            <p:ph type="dt" sz="half" idx="10"/>
          </p:nvPr>
        </p:nvSpPr>
        <p:spPr/>
        <p:txBody>
          <a:bodyPr rtlCol="0"/>
          <a:lstStyle/>
          <a:p>
            <a:pPr rtl="0"/>
            <a:fld id="{95ECD9C7-69D7-4946-BBD8-85389B2495AE}" type="datetime1">
              <a:rPr lang="en-GB" noProof="0" smtClean="0"/>
              <a:t>03/09/2024</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7" name="Slide Number Placeholder 6"/>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rtlCol="0"/>
          <a:lstStyle/>
          <a:p>
            <a:pPr rtl="0"/>
            <a:r>
              <a:rPr lang="en-US" noProof="0"/>
              <a:t>Click to edit Master title style</a:t>
            </a:r>
            <a:endParaRPr lang="en-GB" noProof="0"/>
          </a:p>
        </p:txBody>
      </p:sp>
      <p:sp>
        <p:nvSpPr>
          <p:cNvPr id="3" name="Text Placeholder 2"/>
          <p:cNvSpPr>
            <a:spLocks noGrp="1"/>
          </p:cNvSpPr>
          <p:nvPr>
            <p:ph type="body" idx="1"/>
          </p:nvPr>
        </p:nvSpPr>
        <p:spPr>
          <a:xfrm>
            <a:off x="1370019" y="2249486"/>
            <a:ext cx="4649783" cy="823912"/>
          </a:xfrm>
        </p:spPr>
        <p:txBody>
          <a:bodyPr rtlCol="0"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4" name="Content Placeholder 3"/>
          <p:cNvSpPr>
            <a:spLocks noGrp="1"/>
          </p:cNvSpPr>
          <p:nvPr>
            <p:ph sz="half" idx="2"/>
          </p:nvPr>
        </p:nvSpPr>
        <p:spPr>
          <a:xfrm>
            <a:off x="1141410" y="3073397"/>
            <a:ext cx="4878391" cy="2717801"/>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5" name="Text Placeholder 4"/>
          <p:cNvSpPr>
            <a:spLocks noGrp="1"/>
          </p:cNvSpPr>
          <p:nvPr>
            <p:ph type="body" sz="quarter" idx="3"/>
          </p:nvPr>
        </p:nvSpPr>
        <p:spPr>
          <a:xfrm>
            <a:off x="6400808" y="2249485"/>
            <a:ext cx="4646602" cy="823912"/>
          </a:xfrm>
        </p:spPr>
        <p:txBody>
          <a:bodyPr rtlCol="0"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6" name="Content Placeholder 5"/>
          <p:cNvSpPr>
            <a:spLocks noGrp="1"/>
          </p:cNvSpPr>
          <p:nvPr>
            <p:ph sz="quarter" idx="4"/>
          </p:nvPr>
        </p:nvSpPr>
        <p:spPr>
          <a:xfrm>
            <a:off x="6172200" y="3073397"/>
            <a:ext cx="4875210" cy="2717801"/>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7" name="Date Placeholder 6"/>
          <p:cNvSpPr>
            <a:spLocks noGrp="1"/>
          </p:cNvSpPr>
          <p:nvPr>
            <p:ph type="dt" sz="half" idx="10"/>
          </p:nvPr>
        </p:nvSpPr>
        <p:spPr/>
        <p:txBody>
          <a:bodyPr rtlCol="0"/>
          <a:lstStyle/>
          <a:p>
            <a:pPr rtl="0"/>
            <a:fld id="{BCD82FEF-FDBD-44C3-8D53-FA6833181DB4}" type="datetime1">
              <a:rPr lang="en-GB" noProof="0" smtClean="0"/>
              <a:t>03/09/2024</a:t>
            </a:fld>
            <a:endParaRPr lang="en-GB" noProof="0"/>
          </a:p>
        </p:txBody>
      </p:sp>
      <p:sp>
        <p:nvSpPr>
          <p:cNvPr id="8" name="Footer Placeholder 7"/>
          <p:cNvSpPr>
            <a:spLocks noGrp="1"/>
          </p:cNvSpPr>
          <p:nvPr>
            <p:ph type="ftr" sz="quarter" idx="11"/>
          </p:nvPr>
        </p:nvSpPr>
        <p:spPr/>
        <p:txBody>
          <a:bodyPr rtlCol="0"/>
          <a:lstStyle/>
          <a:p>
            <a:pPr rtl="0"/>
            <a:endParaRPr lang="en-GB" noProof="0"/>
          </a:p>
        </p:txBody>
      </p:sp>
      <p:sp>
        <p:nvSpPr>
          <p:cNvPr id="9" name="Slide Number Placeholder 8"/>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noProof="0"/>
              <a:t>Click to edit Master title style</a:t>
            </a:r>
            <a:endParaRPr lang="en-GB" noProof="0"/>
          </a:p>
        </p:txBody>
      </p:sp>
      <p:sp>
        <p:nvSpPr>
          <p:cNvPr id="3" name="Date Placeholder 2"/>
          <p:cNvSpPr>
            <a:spLocks noGrp="1"/>
          </p:cNvSpPr>
          <p:nvPr>
            <p:ph type="dt" sz="half" idx="10"/>
          </p:nvPr>
        </p:nvSpPr>
        <p:spPr/>
        <p:txBody>
          <a:bodyPr rtlCol="0"/>
          <a:lstStyle/>
          <a:p>
            <a:pPr rtl="0"/>
            <a:fld id="{21989A33-01B0-4BA9-8EB6-B677C28A548B}" type="datetime1">
              <a:rPr lang="en-GB" noProof="0" smtClean="0"/>
              <a:t>03/09/2024</a:t>
            </a:fld>
            <a:endParaRPr lang="en-GB" noProof="0"/>
          </a:p>
        </p:txBody>
      </p:sp>
      <p:sp>
        <p:nvSpPr>
          <p:cNvPr id="4" name="Footer Placeholder 3"/>
          <p:cNvSpPr>
            <a:spLocks noGrp="1"/>
          </p:cNvSpPr>
          <p:nvPr>
            <p:ph type="ftr" sz="quarter" idx="11"/>
          </p:nvPr>
        </p:nvSpPr>
        <p:spPr/>
        <p:txBody>
          <a:bodyPr rtlCol="0"/>
          <a:lstStyle/>
          <a:p>
            <a:pPr rtl="0"/>
            <a:endParaRPr lang="en-GB" noProof="0"/>
          </a:p>
        </p:txBody>
      </p:sp>
      <p:sp>
        <p:nvSpPr>
          <p:cNvPr id="5" name="Slide Number Placeholder 4"/>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rtlCol="0"/>
          <a:lstStyle/>
          <a:p>
            <a:pPr rtl="0"/>
            <a:fld id="{6799F48B-A9D1-4B0C-AE5C-DBE22274E5F5}" type="datetime1">
              <a:rPr lang="en-GB" noProof="0" smtClean="0"/>
              <a:t>03/09/2024</a:t>
            </a:fld>
            <a:endParaRPr lang="en-GB" noProof="0"/>
          </a:p>
        </p:txBody>
      </p:sp>
      <p:sp>
        <p:nvSpPr>
          <p:cNvPr id="3" name="Footer Placeholder 2"/>
          <p:cNvSpPr>
            <a:spLocks noGrp="1"/>
          </p:cNvSpPr>
          <p:nvPr>
            <p:ph type="ftr" sz="quarter" idx="11"/>
          </p:nvPr>
        </p:nvSpPr>
        <p:spPr/>
        <p:txBody>
          <a:bodyPr rtlCol="0"/>
          <a:lstStyle/>
          <a:p>
            <a:pPr rtl="0"/>
            <a:endParaRPr lang="en-GB" noProof="0"/>
          </a:p>
        </p:txBody>
      </p:sp>
      <p:sp>
        <p:nvSpPr>
          <p:cNvPr id="4" name="Slide Number Placeholder 3"/>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rtlCol="0" anchor="b"/>
          <a:lstStyle>
            <a:lvl1pPr>
              <a:defRPr sz="3200"/>
            </a:lvl1pPr>
          </a:lstStyle>
          <a:p>
            <a:pPr rtl="0"/>
            <a:r>
              <a:rPr lang="en-US" noProof="0"/>
              <a:t>Click to edit Master title style</a:t>
            </a:r>
            <a:endParaRPr lang="en-GB" noProof="0"/>
          </a:p>
        </p:txBody>
      </p:sp>
      <p:sp>
        <p:nvSpPr>
          <p:cNvPr id="3" name="Content Placeholder 2"/>
          <p:cNvSpPr>
            <a:spLocks noGrp="1"/>
          </p:cNvSpPr>
          <p:nvPr>
            <p:ph idx="1"/>
          </p:nvPr>
        </p:nvSpPr>
        <p:spPr>
          <a:xfrm>
            <a:off x="5156200" y="592666"/>
            <a:ext cx="5891209" cy="5198534"/>
          </a:xfrm>
        </p:spPr>
        <p:txBody>
          <a:bodyPr rtlCol="0" anchor="ct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Text Placeholder 3"/>
          <p:cNvSpPr>
            <a:spLocks noGrp="1"/>
          </p:cNvSpPr>
          <p:nvPr>
            <p:ph type="body" sz="half" idx="2"/>
          </p:nvPr>
        </p:nvSpPr>
        <p:spPr>
          <a:xfrm>
            <a:off x="1146705" y="2249486"/>
            <a:ext cx="3856037" cy="3541714"/>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
        <p:nvSpPr>
          <p:cNvPr id="5" name="Date Placeholder 4"/>
          <p:cNvSpPr>
            <a:spLocks noGrp="1"/>
          </p:cNvSpPr>
          <p:nvPr>
            <p:ph type="dt" sz="half" idx="10"/>
          </p:nvPr>
        </p:nvSpPr>
        <p:spPr/>
        <p:txBody>
          <a:bodyPr rtlCol="0"/>
          <a:lstStyle/>
          <a:p>
            <a:pPr rtl="0"/>
            <a:fld id="{47F28C62-ABFA-480E-806B-CB4677ED0797}" type="datetime1">
              <a:rPr lang="en-GB" noProof="0" smtClean="0"/>
              <a:t>03/09/2024</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7" name="Slide Number Placeholder 6"/>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rtlCol="0" anchor="b"/>
          <a:lstStyle>
            <a:lvl1pPr>
              <a:defRPr sz="3200"/>
            </a:lvl1pPr>
          </a:lstStyle>
          <a:p>
            <a:pPr rtl="0"/>
            <a:r>
              <a:rPr lang="en-US" noProof="0"/>
              <a:t>Click to edit Master title style</a:t>
            </a:r>
            <a:endParaRPr lang="en-GB" noProof="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noProof="0"/>
              <a:t>Click icon to add picture</a:t>
            </a:r>
            <a:endParaRPr lang="en-GB" noProof="0"/>
          </a:p>
        </p:txBody>
      </p:sp>
      <p:sp>
        <p:nvSpPr>
          <p:cNvPr id="4" name="Text Placeholder 3"/>
          <p:cNvSpPr>
            <a:spLocks noGrp="1"/>
          </p:cNvSpPr>
          <p:nvPr>
            <p:ph type="body" sz="half" idx="2"/>
          </p:nvPr>
        </p:nvSpPr>
        <p:spPr>
          <a:xfrm>
            <a:off x="1141410" y="2249486"/>
            <a:ext cx="5934511" cy="3541714"/>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
        <p:nvSpPr>
          <p:cNvPr id="5" name="Date Placeholder 4"/>
          <p:cNvSpPr>
            <a:spLocks noGrp="1"/>
          </p:cNvSpPr>
          <p:nvPr>
            <p:ph type="dt" sz="half" idx="10"/>
          </p:nvPr>
        </p:nvSpPr>
        <p:spPr/>
        <p:txBody>
          <a:bodyPr rtlCol="0"/>
          <a:lstStyle/>
          <a:p>
            <a:pPr rtl="0"/>
            <a:fld id="{AB0F450E-E848-4464-994A-64854034B5ED}" type="datetime1">
              <a:rPr lang="en-GB" noProof="0" smtClean="0"/>
              <a:t>03/09/2024</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7" name="Slide Number Placeholder 6"/>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pPr rtl="0"/>
            <a:endParaRPr lang="en-GB" noProof="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rtl="0"/>
            <a:fld id="{97984CB5-8AAC-4564-8117-67D63242CF48}" type="datetime1">
              <a:rPr lang="en-GB" noProof="0" smtClean="0"/>
              <a:t>03/09/2024</a:t>
            </a:fld>
            <a:endParaRPr lang="en-GB" noProof="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pPr rtl="0"/>
            <a:endParaRPr lang="en-GB" noProof="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rtl="0"/>
            <a:fld id="{6D22F896-40B5-4ADD-8801-0D06FADFA095}" type="slidenum">
              <a:rPr lang="en-GB" noProof="0" smtClean="0"/>
              <a:pPr/>
              <a:t>‹#›</a:t>
            </a:fld>
            <a:endParaRPr lang="en-GB" noProof="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00212" y="2235200"/>
            <a:ext cx="8791575" cy="1821040"/>
          </a:xfrm>
        </p:spPr>
        <p:txBody>
          <a:bodyPr rtlCol="0"/>
          <a:lstStyle/>
          <a:p>
            <a:pPr rtl="0"/>
            <a:endParaRPr lang="en-GB" i="1">
              <a:solidFill>
                <a:schemeClr val="tx2"/>
              </a:solidFill>
            </a:endParaRPr>
          </a:p>
        </p:txBody>
      </p:sp>
      <p:sp>
        <p:nvSpPr>
          <p:cNvPr id="3" name="Subtitle 2"/>
          <p:cNvSpPr>
            <a:spLocks noGrp="1"/>
          </p:cNvSpPr>
          <p:nvPr>
            <p:ph type="subTitle" idx="1"/>
          </p:nvPr>
        </p:nvSpPr>
        <p:spPr>
          <a:xfrm>
            <a:off x="2113070" y="2601119"/>
            <a:ext cx="8791575" cy="1655762"/>
          </a:xfrm>
        </p:spPr>
        <p:txBody>
          <a:bodyPr rtlCol="0">
            <a:noAutofit/>
          </a:bodyPr>
          <a:lstStyle/>
          <a:p>
            <a:pPr rtl="0"/>
            <a:r>
              <a:rPr lang="en-GB" sz="6600" b="1" i="1" u="sng" baseline="30000">
                <a:solidFill>
                  <a:schemeClr val="bg1"/>
                </a:solidFill>
              </a:rPr>
              <a:t>VISUALISING EMPLOYEE ATTENDANCE TRENDS WITH EXCEL CHARTS</a:t>
            </a:r>
          </a:p>
        </p:txBody>
      </p:sp>
    </p:spTree>
    <p:extLst>
      <p:ext uri="{BB962C8B-B14F-4D97-AF65-F5344CB8AC3E}">
        <p14:creationId xmlns:p14="http://schemas.microsoft.com/office/powerpoint/2010/main" val="3856144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6F4AC-6865-92DD-8C7D-D3C982D3514D}"/>
              </a:ext>
            </a:extLst>
          </p:cNvPr>
          <p:cNvSpPr>
            <a:spLocks noGrp="1"/>
          </p:cNvSpPr>
          <p:nvPr>
            <p:ph type="title"/>
          </p:nvPr>
        </p:nvSpPr>
        <p:spPr/>
        <p:txBody>
          <a:bodyPr/>
          <a:lstStyle/>
          <a:p>
            <a:r>
              <a:rPr lang="en-GB" b="1" dirty="0">
                <a:solidFill>
                  <a:schemeClr val="bg1"/>
                </a:solidFill>
              </a:rPr>
              <a:t>Implementing data validation for error prevention :</a:t>
            </a:r>
            <a:endParaRPr lang="en-US" b="1" dirty="0">
              <a:solidFill>
                <a:schemeClr val="bg1"/>
              </a:solidFill>
            </a:endParaRPr>
          </a:p>
        </p:txBody>
      </p:sp>
      <p:sp>
        <p:nvSpPr>
          <p:cNvPr id="3" name="Content Placeholder 2">
            <a:extLst>
              <a:ext uri="{FF2B5EF4-FFF2-40B4-BE49-F238E27FC236}">
                <a16:creationId xmlns:a16="http://schemas.microsoft.com/office/drawing/2014/main" id="{5D367EC2-2D9B-D3F9-E706-1A7CA65D2FA8}"/>
              </a:ext>
            </a:extLst>
          </p:cNvPr>
          <p:cNvSpPr>
            <a:spLocks noGrp="1"/>
          </p:cNvSpPr>
          <p:nvPr>
            <p:ph idx="1"/>
          </p:nvPr>
        </p:nvSpPr>
        <p:spPr/>
        <p:txBody>
          <a:bodyPr>
            <a:noAutofit/>
          </a:bodyPr>
          <a:lstStyle/>
          <a:p>
            <a:r>
              <a:rPr lang="en-GB" sz="1600" b="1" dirty="0"/>
              <a:t>Data validation is another feature you can add. It allows you to restrict the type, range, or format of the data that can be entered in a cell or a range of cells. This way, you can prevent a lot of errors. For example, data validation can be used to ensure that only specific values like numbers or dates are entered. It also ensures that the values meet specific criteria, such as matching a list of predefined options or between minimum and maximum values. 
To apply data validation to your employee attendance spreadsheet:
Select the cell or range you want to validate
Head to the Data tab, and click on Data Validation. 
Inside the Data Validation dialog box, you can choose from various settings and rules you’d want your data to follow</a:t>
            </a:r>
            <a:endParaRPr lang="en-US" sz="1600" b="1" dirty="0"/>
          </a:p>
        </p:txBody>
      </p:sp>
    </p:spTree>
    <p:extLst>
      <p:ext uri="{BB962C8B-B14F-4D97-AF65-F5344CB8AC3E}">
        <p14:creationId xmlns:p14="http://schemas.microsoft.com/office/powerpoint/2010/main" val="586007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1D3D4-81EF-A11C-1DE9-5AD928EB6BBC}"/>
              </a:ext>
            </a:extLst>
          </p:cNvPr>
          <p:cNvSpPr>
            <a:spLocks noGrp="1"/>
          </p:cNvSpPr>
          <p:nvPr>
            <p:ph type="title"/>
          </p:nvPr>
        </p:nvSpPr>
        <p:spPr/>
        <p:txBody>
          <a:bodyPr/>
          <a:lstStyle/>
          <a:p>
            <a:r>
              <a:rPr lang="en-GB" b="1" dirty="0">
                <a:solidFill>
                  <a:schemeClr val="bg1"/>
                </a:solidFill>
              </a:rPr>
              <a:t>Including formulas for automatic calculations :</a:t>
            </a:r>
            <a:endParaRPr lang="en-US" b="1" dirty="0">
              <a:solidFill>
                <a:schemeClr val="bg1"/>
              </a:solidFill>
            </a:endParaRPr>
          </a:p>
        </p:txBody>
      </p:sp>
      <p:sp>
        <p:nvSpPr>
          <p:cNvPr id="3" name="Content Placeholder 2">
            <a:extLst>
              <a:ext uri="{FF2B5EF4-FFF2-40B4-BE49-F238E27FC236}">
                <a16:creationId xmlns:a16="http://schemas.microsoft.com/office/drawing/2014/main" id="{2D77CE07-11BF-CA8A-AD19-99E3725B0E18}"/>
              </a:ext>
            </a:extLst>
          </p:cNvPr>
          <p:cNvSpPr>
            <a:spLocks noGrp="1"/>
          </p:cNvSpPr>
          <p:nvPr>
            <p:ph idx="1"/>
          </p:nvPr>
        </p:nvSpPr>
        <p:spPr/>
        <p:txBody>
          <a:bodyPr>
            <a:normAutofit fontScale="77500" lnSpcReduction="20000"/>
          </a:bodyPr>
          <a:lstStyle/>
          <a:p>
            <a:r>
              <a:rPr lang="en-GB" b="1" dirty="0"/>
              <a:t>The automatic calculation is a program to consider. It can calculate new formula results automatically when a value or formula component changes. For example, if you have an Excel sheet attendance with the formula =A1+A2, Excel can automatically review the values in cells A1 and A2. It can then add them together to populate the sum in the cell containing the formula. 
If the value in A1 is changed, this Excel program can auto-calculate to generate the sum of the new value. The auto calculation program is important, as it can be used to create a formula for which you expect to change relevant data points. Even if you make changes to the attendance Excel spreadsheet, the formula still shifts to reflect that change. It comes in handy when you’re working with large amounts of data you have to update. </a:t>
            </a:r>
            <a:endParaRPr lang="en-US" b="1" dirty="0"/>
          </a:p>
        </p:txBody>
      </p:sp>
    </p:spTree>
    <p:extLst>
      <p:ext uri="{BB962C8B-B14F-4D97-AF65-F5344CB8AC3E}">
        <p14:creationId xmlns:p14="http://schemas.microsoft.com/office/powerpoint/2010/main" val="48115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097C0-73E2-9D03-EF69-2CB86CB8128D}"/>
              </a:ext>
            </a:extLst>
          </p:cNvPr>
          <p:cNvSpPr>
            <a:spLocks noGrp="1"/>
          </p:cNvSpPr>
          <p:nvPr>
            <p:ph type="title"/>
          </p:nvPr>
        </p:nvSpPr>
        <p:spPr/>
        <p:txBody>
          <a:bodyPr/>
          <a:lstStyle/>
          <a:p>
            <a:r>
              <a:rPr lang="en-GB" b="1" dirty="0">
                <a:solidFill>
                  <a:schemeClr val="bg1"/>
                </a:solidFill>
              </a:rPr>
              <a:t>Result </a:t>
            </a:r>
            <a:endParaRPr lang="en-US" b="1" dirty="0"/>
          </a:p>
        </p:txBody>
      </p:sp>
      <p:pic>
        <p:nvPicPr>
          <p:cNvPr id="4" name="Content Placeholder 3">
            <a:extLst>
              <a:ext uri="{FF2B5EF4-FFF2-40B4-BE49-F238E27FC236}">
                <a16:creationId xmlns:a16="http://schemas.microsoft.com/office/drawing/2014/main" id="{DADFBBE9-7A77-39F4-A123-0135D5E87E77}"/>
              </a:ext>
            </a:extLst>
          </p:cNvPr>
          <p:cNvPicPr>
            <a:picLocks noGrp="1" noChangeAspect="1"/>
          </p:cNvPicPr>
          <p:nvPr>
            <p:ph idx="1"/>
          </p:nvPr>
        </p:nvPicPr>
        <p:blipFill>
          <a:blip r:embed="rId2"/>
          <a:stretch>
            <a:fillRect/>
          </a:stretch>
        </p:blipFill>
        <p:spPr>
          <a:xfrm>
            <a:off x="3207148" y="2249488"/>
            <a:ext cx="5774530" cy="3541712"/>
          </a:xfrm>
        </p:spPr>
      </p:pic>
    </p:spTree>
    <p:extLst>
      <p:ext uri="{BB962C8B-B14F-4D97-AF65-F5344CB8AC3E}">
        <p14:creationId xmlns:p14="http://schemas.microsoft.com/office/powerpoint/2010/main" val="3009847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5F34C-A095-C60E-3159-015E389F25D2}"/>
              </a:ext>
            </a:extLst>
          </p:cNvPr>
          <p:cNvSpPr>
            <a:spLocks noGrp="1"/>
          </p:cNvSpPr>
          <p:nvPr>
            <p:ph type="title"/>
          </p:nvPr>
        </p:nvSpPr>
        <p:spPr/>
        <p:txBody>
          <a:bodyPr/>
          <a:lstStyle/>
          <a:p>
            <a:r>
              <a:rPr lang="en-GB" b="1" dirty="0">
                <a:solidFill>
                  <a:schemeClr val="bg1"/>
                </a:solidFill>
              </a:rPr>
              <a:t>Advantages of using Excel attendance tracker:</a:t>
            </a:r>
            <a:endParaRPr lang="en-US" b="1" dirty="0">
              <a:solidFill>
                <a:schemeClr val="bg1"/>
              </a:solidFill>
            </a:endParaRPr>
          </a:p>
        </p:txBody>
      </p:sp>
      <p:sp>
        <p:nvSpPr>
          <p:cNvPr id="3" name="Content Placeholder 2">
            <a:extLst>
              <a:ext uri="{FF2B5EF4-FFF2-40B4-BE49-F238E27FC236}">
                <a16:creationId xmlns:a16="http://schemas.microsoft.com/office/drawing/2014/main" id="{FFA280F0-CCD6-0E82-E97D-2985DB2A7C39}"/>
              </a:ext>
            </a:extLst>
          </p:cNvPr>
          <p:cNvSpPr>
            <a:spLocks noGrp="1"/>
          </p:cNvSpPr>
          <p:nvPr>
            <p:ph idx="1"/>
          </p:nvPr>
        </p:nvSpPr>
        <p:spPr/>
        <p:txBody>
          <a:bodyPr/>
          <a:lstStyle/>
          <a:p>
            <a:r>
              <a:rPr lang="en-GB" b="1" dirty="0"/>
              <a:t>The attendance tracker Excel is a simple tool to use and operate. Employees do not need so much help to get used to the tools or input their details in the relevant columns. If there’s an issue with the Excel attendance template, you can always teach them how to use it. That includes setting up functions like formulas, tables, and charts. </a:t>
            </a:r>
            <a:endParaRPr lang="en-US" b="1" dirty="0"/>
          </a:p>
        </p:txBody>
      </p:sp>
    </p:spTree>
    <p:extLst>
      <p:ext uri="{BB962C8B-B14F-4D97-AF65-F5344CB8AC3E}">
        <p14:creationId xmlns:p14="http://schemas.microsoft.com/office/powerpoint/2010/main" val="3198300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1B5CD-052D-79BD-D126-4387EB13B6AE}"/>
              </a:ext>
            </a:extLst>
          </p:cNvPr>
          <p:cNvSpPr>
            <a:spLocks noGrp="1"/>
          </p:cNvSpPr>
          <p:nvPr>
            <p:ph type="title"/>
          </p:nvPr>
        </p:nvSpPr>
        <p:spPr/>
        <p:txBody>
          <a:bodyPr/>
          <a:lstStyle/>
          <a:p>
            <a:r>
              <a:rPr lang="en-GB" b="1">
                <a:solidFill>
                  <a:schemeClr val="bg1"/>
                </a:solidFill>
              </a:rPr>
              <a:t>INTRODUCTION</a:t>
            </a:r>
            <a:r>
              <a:rPr lang="en-GB"/>
              <a:t> :</a:t>
            </a:r>
            <a:endParaRPr lang="en-US"/>
          </a:p>
        </p:txBody>
      </p:sp>
      <p:sp>
        <p:nvSpPr>
          <p:cNvPr id="3" name="Content Placeholder 2">
            <a:extLst>
              <a:ext uri="{FF2B5EF4-FFF2-40B4-BE49-F238E27FC236}">
                <a16:creationId xmlns:a16="http://schemas.microsoft.com/office/drawing/2014/main" id="{FE98AD8F-46E1-2984-D2AC-E0623186D0B2}"/>
              </a:ext>
            </a:extLst>
          </p:cNvPr>
          <p:cNvSpPr>
            <a:spLocks noGrp="1"/>
          </p:cNvSpPr>
          <p:nvPr>
            <p:ph idx="1"/>
          </p:nvPr>
        </p:nvSpPr>
        <p:spPr/>
        <p:txBody>
          <a:bodyPr/>
          <a:lstStyle/>
          <a:p>
            <a:r>
              <a:rPr lang="en-US" b="1" dirty="0"/>
              <a:t>Introduction• It can often be difficult to interpret Excel workbooks that contain a lot of data. Charts allow you to illustrate your workbook data graphically, which makes it easy to visualize comparisons and trends.</a:t>
            </a:r>
          </a:p>
        </p:txBody>
      </p:sp>
    </p:spTree>
    <p:extLst>
      <p:ext uri="{BB962C8B-B14F-4D97-AF65-F5344CB8AC3E}">
        <p14:creationId xmlns:p14="http://schemas.microsoft.com/office/powerpoint/2010/main" val="3352037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5005F-A80F-9AEE-E02D-CE9E47015EF8}"/>
              </a:ext>
            </a:extLst>
          </p:cNvPr>
          <p:cNvSpPr>
            <a:spLocks noGrp="1"/>
          </p:cNvSpPr>
          <p:nvPr>
            <p:ph type="title"/>
          </p:nvPr>
        </p:nvSpPr>
        <p:spPr>
          <a:xfrm>
            <a:off x="1141413" y="150772"/>
            <a:ext cx="9905998" cy="1478570"/>
          </a:xfrm>
        </p:spPr>
        <p:txBody>
          <a:bodyPr/>
          <a:lstStyle/>
          <a:p>
            <a:r>
              <a:rPr lang="en-GB" b="1" dirty="0">
                <a:solidFill>
                  <a:schemeClr val="bg1"/>
                </a:solidFill>
              </a:rPr>
              <a:t>Planning and Designing the Excel Attendance Tracker:</a:t>
            </a:r>
            <a:endParaRPr lang="en-US" b="1" dirty="0">
              <a:solidFill>
                <a:schemeClr val="bg1"/>
              </a:solidFill>
            </a:endParaRPr>
          </a:p>
        </p:txBody>
      </p:sp>
      <p:sp>
        <p:nvSpPr>
          <p:cNvPr id="3" name="Content Placeholder 2">
            <a:extLst>
              <a:ext uri="{FF2B5EF4-FFF2-40B4-BE49-F238E27FC236}">
                <a16:creationId xmlns:a16="http://schemas.microsoft.com/office/drawing/2014/main" id="{D16F042B-7A3C-1E35-A25F-B5B6972F78A6}"/>
              </a:ext>
            </a:extLst>
          </p:cNvPr>
          <p:cNvSpPr>
            <a:spLocks noGrp="1"/>
          </p:cNvSpPr>
          <p:nvPr>
            <p:ph idx="1"/>
          </p:nvPr>
        </p:nvSpPr>
        <p:spPr>
          <a:xfrm>
            <a:off x="910292" y="1331850"/>
            <a:ext cx="10844706" cy="5990657"/>
          </a:xfrm>
        </p:spPr>
        <p:txBody>
          <a:bodyPr>
            <a:noAutofit/>
          </a:bodyPr>
          <a:lstStyle/>
          <a:p>
            <a:r>
              <a:rPr lang="en-GB" sz="2000" dirty="0"/>
              <a:t>1️⃣ Set attendance requirements. This is more like a documented policy and set of rules to guide an organization on matters relating to attendance.
2️⃣ Ensure that your Excel employee attendance tracker carries the requirements pointing out specific actions required from employees, including details of arrival to work and the number of working hours.
3️⃣ Incorporate guidelines for when employees can take leaves and what the process entails. That includes specifics like the length of breaks given each day, payroll calculations, and disciplinary measures for affected employees can be featured in the employee hours tracker.
4️⃣ With the attendance requirements for your Excel employee tracker determined, implement a tracker structure and layout. Thankfully, Excel has a structure of different spreadsheets. Apart from linking them, each sheet is structured with columns and rows.</a:t>
            </a:r>
          </a:p>
        </p:txBody>
      </p:sp>
    </p:spTree>
    <p:extLst>
      <p:ext uri="{BB962C8B-B14F-4D97-AF65-F5344CB8AC3E}">
        <p14:creationId xmlns:p14="http://schemas.microsoft.com/office/powerpoint/2010/main" val="535472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8D57C-6F9F-B39A-43F1-DD5EAA8A704E}"/>
              </a:ext>
            </a:extLst>
          </p:cNvPr>
          <p:cNvSpPr>
            <a:spLocks noGrp="1"/>
          </p:cNvSpPr>
          <p:nvPr>
            <p:ph type="title"/>
          </p:nvPr>
        </p:nvSpPr>
        <p:spPr>
          <a:xfrm>
            <a:off x="1242390" y="1446778"/>
            <a:ext cx="9130579" cy="606125"/>
          </a:xfrm>
        </p:spPr>
        <p:txBody>
          <a:bodyPr>
            <a:normAutofit fontScale="90000"/>
          </a:bodyPr>
          <a:lstStyle/>
          <a:p>
            <a:r>
              <a:rPr lang="en-GB" b="1" dirty="0">
                <a:solidFill>
                  <a:schemeClr val="bg1"/>
                </a:solidFill>
              </a:rPr>
              <a:t>Setting Up the Excel Attendance Tracker:</a:t>
            </a:r>
            <a:endParaRPr lang="en-US" b="1" dirty="0">
              <a:solidFill>
                <a:schemeClr val="bg1"/>
              </a:solidFill>
            </a:endParaRPr>
          </a:p>
        </p:txBody>
      </p:sp>
      <p:sp>
        <p:nvSpPr>
          <p:cNvPr id="3" name="Content Placeholder 2">
            <a:extLst>
              <a:ext uri="{FF2B5EF4-FFF2-40B4-BE49-F238E27FC236}">
                <a16:creationId xmlns:a16="http://schemas.microsoft.com/office/drawing/2014/main" id="{57BFACCE-4100-9D49-AB27-F620DD17FD32}"/>
              </a:ext>
            </a:extLst>
          </p:cNvPr>
          <p:cNvSpPr>
            <a:spLocks noGrp="1"/>
          </p:cNvSpPr>
          <p:nvPr>
            <p:ph idx="1"/>
          </p:nvPr>
        </p:nvSpPr>
        <p:spPr/>
        <p:txBody>
          <a:bodyPr>
            <a:normAutofit fontScale="92500" lnSpcReduction="10000"/>
          </a:bodyPr>
          <a:lstStyle/>
          <a:p>
            <a:r>
              <a:rPr lang="en-GB" dirty="0"/>
              <a:t>Start a new Excel spreadsheet and create columns for each date of the particular month. 
Create another column for employees to input their names in the left corner. 
Fill the columns matching weekends and public holidays with some </a:t>
            </a:r>
            <a:r>
              <a:rPr lang="en-GB" dirty="0" err="1"/>
              <a:t>color</a:t>
            </a:r>
            <a:r>
              <a:rPr lang="en-GB" dirty="0"/>
              <a:t>. 
Apply data validation. You’ll find that in the drop-down in the Data tab of the taskbar. Data Validation prevents inconsistency in inputs from employees. 
Use the Home tab to lock the cells beside the others where employees need to enter their data</a:t>
            </a:r>
            <a:endParaRPr lang="en-US" dirty="0"/>
          </a:p>
        </p:txBody>
      </p:sp>
    </p:spTree>
    <p:extLst>
      <p:ext uri="{BB962C8B-B14F-4D97-AF65-F5344CB8AC3E}">
        <p14:creationId xmlns:p14="http://schemas.microsoft.com/office/powerpoint/2010/main" val="3947475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1EC53-B2BE-C01A-A0B8-AAAEDF65676E}"/>
              </a:ext>
            </a:extLst>
          </p:cNvPr>
          <p:cNvSpPr>
            <a:spLocks noGrp="1"/>
          </p:cNvSpPr>
          <p:nvPr>
            <p:ph type="title"/>
          </p:nvPr>
        </p:nvSpPr>
        <p:spPr/>
        <p:txBody>
          <a:bodyPr/>
          <a:lstStyle/>
          <a:p>
            <a:r>
              <a:rPr lang="en-GB" b="1" dirty="0">
                <a:solidFill>
                  <a:schemeClr val="bg1"/>
                </a:solidFill>
              </a:rPr>
              <a:t>Attendance tracking with a point system:</a:t>
            </a:r>
            <a:br>
              <a:rPr lang="en-GB" b="1" dirty="0">
                <a:solidFill>
                  <a:schemeClr val="bg1"/>
                </a:solidFill>
              </a:rPr>
            </a:br>
            <a:endParaRPr lang="en-US" b="1" dirty="0">
              <a:solidFill>
                <a:schemeClr val="bg1"/>
              </a:solidFill>
            </a:endParaRPr>
          </a:p>
        </p:txBody>
      </p:sp>
      <p:sp>
        <p:nvSpPr>
          <p:cNvPr id="3" name="Content Placeholder 2">
            <a:extLst>
              <a:ext uri="{FF2B5EF4-FFF2-40B4-BE49-F238E27FC236}">
                <a16:creationId xmlns:a16="http://schemas.microsoft.com/office/drawing/2014/main" id="{45F43488-9E55-152D-51BB-02328F307E64}"/>
              </a:ext>
            </a:extLst>
          </p:cNvPr>
          <p:cNvSpPr>
            <a:spLocks noGrp="1"/>
          </p:cNvSpPr>
          <p:nvPr>
            <p:ph idx="1"/>
          </p:nvPr>
        </p:nvSpPr>
        <p:spPr>
          <a:xfrm>
            <a:off x="1141413" y="1587149"/>
            <a:ext cx="9259178" cy="4045026"/>
          </a:xfrm>
        </p:spPr>
        <p:txBody>
          <a:bodyPr>
            <a:normAutofit/>
          </a:bodyPr>
          <a:lstStyle/>
          <a:p>
            <a:r>
              <a:rPr lang="en-GB" dirty="0"/>
              <a:t>Point allocation: Points are assigned based on specific attendance </a:t>
            </a:r>
            <a:r>
              <a:rPr lang="en-GB" dirty="0" err="1"/>
              <a:t>behaviors</a:t>
            </a:r>
            <a:r>
              <a:rPr lang="en-GB" dirty="0"/>
              <a:t>, providing a quantitative measure of attendance reliability.
Thresholds and rules: Defined thresholds determine the consequences associated with accumulating points over a given period. This can include disciplinary actions or rewards based on attendance performance.
Tracking and monitoring: Excel spreadsheets are used to record and calculate points accrued by employees, providing a transparent and accessible way to track attendance trends over time.</a:t>
            </a:r>
            <a:endParaRPr lang="en-US" dirty="0"/>
          </a:p>
        </p:txBody>
      </p:sp>
    </p:spTree>
    <p:extLst>
      <p:ext uri="{BB962C8B-B14F-4D97-AF65-F5344CB8AC3E}">
        <p14:creationId xmlns:p14="http://schemas.microsoft.com/office/powerpoint/2010/main" val="4235086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28808-9BFF-DBB3-3669-E996FE1C5CE9}"/>
              </a:ext>
            </a:extLst>
          </p:cNvPr>
          <p:cNvSpPr>
            <a:spLocks noGrp="1"/>
          </p:cNvSpPr>
          <p:nvPr>
            <p:ph type="title"/>
          </p:nvPr>
        </p:nvSpPr>
        <p:spPr>
          <a:xfrm>
            <a:off x="1143001" y="0"/>
            <a:ext cx="9905998" cy="1478570"/>
          </a:xfrm>
        </p:spPr>
        <p:txBody>
          <a:bodyPr/>
          <a:lstStyle/>
          <a:p>
            <a:r>
              <a:rPr lang="en-GB" b="1" dirty="0">
                <a:solidFill>
                  <a:schemeClr val="bg1"/>
                </a:solidFill>
              </a:rPr>
              <a:t>Building Attendance Tracking Formulas:</a:t>
            </a:r>
            <a:endParaRPr lang="en-US" b="1" dirty="0">
              <a:solidFill>
                <a:schemeClr val="bg1"/>
              </a:solidFill>
            </a:endParaRPr>
          </a:p>
        </p:txBody>
      </p:sp>
      <p:sp>
        <p:nvSpPr>
          <p:cNvPr id="5" name="Content Placeholder 4">
            <a:extLst>
              <a:ext uri="{FF2B5EF4-FFF2-40B4-BE49-F238E27FC236}">
                <a16:creationId xmlns:a16="http://schemas.microsoft.com/office/drawing/2014/main" id="{941C8EA8-D4F8-1B24-D718-AC591BA2E895}"/>
              </a:ext>
            </a:extLst>
          </p:cNvPr>
          <p:cNvSpPr>
            <a:spLocks noGrp="1"/>
          </p:cNvSpPr>
          <p:nvPr>
            <p:ph idx="1"/>
          </p:nvPr>
        </p:nvSpPr>
        <p:spPr>
          <a:xfrm>
            <a:off x="1143001" y="567950"/>
            <a:ext cx="10324085" cy="4070310"/>
          </a:xfrm>
        </p:spPr>
        <p:txBody>
          <a:bodyPr>
            <a:noAutofit/>
          </a:bodyPr>
          <a:lstStyle/>
          <a:p>
            <a:pPr marL="0" indent="0">
              <a:buNone/>
            </a:pPr>
            <a:r>
              <a:rPr lang="en-GB" sz="1800" b="1" i="1" dirty="0"/>
              <a:t>
1. Create a data set that has proper parameters. For example, you can have a staff attendance tracker for seven team members, including information about the days they attended to calculate their attendance percentage. 
2. Apply the percentage formula. The proportion per hundred is applied to compute the percentage. In other words, the denominator and numerator are divided, and the result is multiplied by 100, with Numerator/Denominator being the Excel formula for percentages. 
Select the E5 cell 
Write this formula =(D5/C5)*100
Press Enter 
The first employee’s percentage of attendance displays 
Use the Fill Handle tool and drag it down from the E5 cell to the E11 cell
3. After following the steps above, the final result for all the employees is displayed on the employee attendance tracker spreadsheet. </a:t>
            </a:r>
            <a:endParaRPr lang="en-US" sz="1800" b="1" i="1" dirty="0"/>
          </a:p>
        </p:txBody>
      </p:sp>
    </p:spTree>
    <p:extLst>
      <p:ext uri="{BB962C8B-B14F-4D97-AF65-F5344CB8AC3E}">
        <p14:creationId xmlns:p14="http://schemas.microsoft.com/office/powerpoint/2010/main" val="1565881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371C6-F8C8-7B3A-7501-20A7872EA9CF}"/>
              </a:ext>
            </a:extLst>
          </p:cNvPr>
          <p:cNvSpPr>
            <a:spLocks noGrp="1"/>
          </p:cNvSpPr>
          <p:nvPr>
            <p:ph type="title"/>
          </p:nvPr>
        </p:nvSpPr>
        <p:spPr>
          <a:xfrm>
            <a:off x="1141413" y="618518"/>
            <a:ext cx="8596568" cy="1156327"/>
          </a:xfrm>
        </p:spPr>
        <p:txBody>
          <a:bodyPr/>
          <a:lstStyle/>
          <a:p>
            <a:r>
              <a:rPr lang="en-GB" b="1" dirty="0">
                <a:solidFill>
                  <a:schemeClr val="bg1"/>
                </a:solidFill>
              </a:rPr>
              <a:t>Applying conditional formatting for data visualization:</a:t>
            </a:r>
            <a:endParaRPr lang="en-US" b="1" dirty="0">
              <a:solidFill>
                <a:schemeClr val="bg1"/>
              </a:solidFill>
            </a:endParaRPr>
          </a:p>
        </p:txBody>
      </p:sp>
      <p:sp>
        <p:nvSpPr>
          <p:cNvPr id="6" name="Content Placeholder 5">
            <a:extLst>
              <a:ext uri="{FF2B5EF4-FFF2-40B4-BE49-F238E27FC236}">
                <a16:creationId xmlns:a16="http://schemas.microsoft.com/office/drawing/2014/main" id="{8E1E5BDF-FF17-7B89-4A66-674B4017570A}"/>
              </a:ext>
            </a:extLst>
          </p:cNvPr>
          <p:cNvSpPr>
            <a:spLocks noGrp="1"/>
          </p:cNvSpPr>
          <p:nvPr>
            <p:ph idx="1"/>
          </p:nvPr>
        </p:nvSpPr>
        <p:spPr/>
        <p:txBody>
          <a:bodyPr/>
          <a:lstStyle/>
          <a:p>
            <a:r>
              <a:rPr lang="en-GB" b="1" dirty="0"/>
              <a:t>Applying conditional formatting is important, as it helps visually explore and </a:t>
            </a:r>
            <a:r>
              <a:rPr lang="en-GB" b="1" dirty="0" err="1"/>
              <a:t>analyze</a:t>
            </a:r>
            <a:r>
              <a:rPr lang="en-GB" b="1" dirty="0"/>
              <a:t> data, spot problems, and identify trends and patterns. Further, conditional formatting makes it very easy to highlight interesting cells or ranges of cells. You can then visualize data with the components below. </a:t>
            </a:r>
            <a:endParaRPr lang="en-US" b="1" dirty="0"/>
          </a:p>
        </p:txBody>
      </p:sp>
    </p:spTree>
    <p:extLst>
      <p:ext uri="{BB962C8B-B14F-4D97-AF65-F5344CB8AC3E}">
        <p14:creationId xmlns:p14="http://schemas.microsoft.com/office/powerpoint/2010/main" val="202881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9BBFE-2B9F-C126-A131-C1D5AFABA836}"/>
              </a:ext>
            </a:extLst>
          </p:cNvPr>
          <p:cNvSpPr>
            <a:spLocks noGrp="1"/>
          </p:cNvSpPr>
          <p:nvPr>
            <p:ph type="title"/>
          </p:nvPr>
        </p:nvSpPr>
        <p:spPr/>
        <p:txBody>
          <a:bodyPr/>
          <a:lstStyle/>
          <a:p>
            <a:r>
              <a:rPr lang="en-GB" b="1" dirty="0">
                <a:solidFill>
                  <a:schemeClr val="bg1"/>
                </a:solidFill>
              </a:rPr>
              <a:t>Adding Automated Functions and Features:</a:t>
            </a:r>
            <a:endParaRPr lang="en-US" b="1" dirty="0">
              <a:solidFill>
                <a:schemeClr val="bg1"/>
              </a:solidFill>
            </a:endParaRPr>
          </a:p>
        </p:txBody>
      </p:sp>
      <p:sp>
        <p:nvSpPr>
          <p:cNvPr id="3" name="Content Placeholder 2">
            <a:extLst>
              <a:ext uri="{FF2B5EF4-FFF2-40B4-BE49-F238E27FC236}">
                <a16:creationId xmlns:a16="http://schemas.microsoft.com/office/drawing/2014/main" id="{40FC5B5B-BB4A-8E24-1541-257E7C621A61}"/>
              </a:ext>
            </a:extLst>
          </p:cNvPr>
          <p:cNvSpPr>
            <a:spLocks noGrp="1"/>
          </p:cNvSpPr>
          <p:nvPr>
            <p:ph idx="1"/>
          </p:nvPr>
        </p:nvSpPr>
        <p:spPr/>
        <p:txBody>
          <a:bodyPr/>
          <a:lstStyle/>
          <a:p>
            <a:r>
              <a:rPr lang="en-GB" b="1" dirty="0"/>
              <a:t>Automating attendance sheet template Excel and other processes is easy to learn, and leaves a significant impact on your team’s productivity level. You can automate a vast range of functions and features without asking your team to constantly check on them. Excel automation examples include refresh data, new file creation, external data source connections, etc. </a:t>
            </a:r>
            <a:endParaRPr lang="en-US" b="1" dirty="0"/>
          </a:p>
        </p:txBody>
      </p:sp>
    </p:spTree>
    <p:extLst>
      <p:ext uri="{BB962C8B-B14F-4D97-AF65-F5344CB8AC3E}">
        <p14:creationId xmlns:p14="http://schemas.microsoft.com/office/powerpoint/2010/main" val="3319850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9183E-1F01-536F-DE79-E84F22E407D6}"/>
              </a:ext>
            </a:extLst>
          </p:cNvPr>
          <p:cNvSpPr>
            <a:spLocks noGrp="1"/>
          </p:cNvSpPr>
          <p:nvPr>
            <p:ph type="title"/>
          </p:nvPr>
        </p:nvSpPr>
        <p:spPr>
          <a:xfrm>
            <a:off x="1283400" y="133394"/>
            <a:ext cx="9905998" cy="1478570"/>
          </a:xfrm>
        </p:spPr>
        <p:txBody>
          <a:bodyPr/>
          <a:lstStyle/>
          <a:p>
            <a:r>
              <a:rPr lang="en-GB" b="1" dirty="0">
                <a:solidFill>
                  <a:schemeClr val="bg1"/>
                </a:solidFill>
              </a:rPr>
              <a:t>Creating dropdown lists for attendance status:</a:t>
            </a:r>
            <a:endParaRPr lang="en-US" b="1" dirty="0">
              <a:solidFill>
                <a:schemeClr val="bg1"/>
              </a:solidFill>
            </a:endParaRPr>
          </a:p>
        </p:txBody>
      </p:sp>
      <p:sp>
        <p:nvSpPr>
          <p:cNvPr id="3" name="Content Placeholder 2">
            <a:extLst>
              <a:ext uri="{FF2B5EF4-FFF2-40B4-BE49-F238E27FC236}">
                <a16:creationId xmlns:a16="http://schemas.microsoft.com/office/drawing/2014/main" id="{E549E104-4AD4-5BE2-16C1-F6D906FE525E}"/>
              </a:ext>
            </a:extLst>
          </p:cNvPr>
          <p:cNvSpPr>
            <a:spLocks noGrp="1"/>
          </p:cNvSpPr>
          <p:nvPr>
            <p:ph idx="1"/>
          </p:nvPr>
        </p:nvSpPr>
        <p:spPr>
          <a:xfrm>
            <a:off x="1143000" y="1137251"/>
            <a:ext cx="9905999" cy="3541714"/>
          </a:xfrm>
        </p:spPr>
        <p:txBody>
          <a:bodyPr/>
          <a:lstStyle/>
          <a:p>
            <a:r>
              <a:rPr lang="en-GB" b="1" dirty="0"/>
              <a:t>You can create a drop-down list for present attendance on Excel that allows you to choose an option from a list appearing when you click on a cell. Through the drop-down list, you can limit the options someone can select, ensuring they choose the ideal information. It’s also useful for keeping your records of employee attendance in Excel and performing large accounting data entry. </a:t>
            </a:r>
            <a:endParaRPr lang="en-US" b="1" dirty="0"/>
          </a:p>
        </p:txBody>
      </p:sp>
      <p:graphicFrame>
        <p:nvGraphicFramePr>
          <p:cNvPr id="4" name="Table 3">
            <a:extLst>
              <a:ext uri="{FF2B5EF4-FFF2-40B4-BE49-F238E27FC236}">
                <a16:creationId xmlns:a16="http://schemas.microsoft.com/office/drawing/2014/main" id="{703E7806-835C-5FA9-147D-FBC5EBF0B2E5}"/>
              </a:ext>
            </a:extLst>
          </p:cNvPr>
          <p:cNvGraphicFramePr>
            <a:graphicFrameLocks noGrp="1"/>
          </p:cNvGraphicFramePr>
          <p:nvPr>
            <p:extLst>
              <p:ext uri="{D42A27DB-BD31-4B8C-83A1-F6EECF244321}">
                <p14:modId xmlns:p14="http://schemas.microsoft.com/office/powerpoint/2010/main" val="3776784012"/>
              </p:ext>
            </p:extLst>
          </p:nvPr>
        </p:nvGraphicFramePr>
        <p:xfrm>
          <a:off x="1890013" y="4446840"/>
          <a:ext cx="7682316" cy="1874520"/>
        </p:xfrm>
        <a:graphic>
          <a:graphicData uri="http://schemas.openxmlformats.org/drawingml/2006/table">
            <a:tbl>
              <a:tblPr firstRow="1" bandRow="1">
                <a:tableStyleId>{5C22544A-7EE6-4342-B048-85BDC9FD1C3A}</a:tableStyleId>
              </a:tblPr>
              <a:tblGrid>
                <a:gridCol w="2560772">
                  <a:extLst>
                    <a:ext uri="{9D8B030D-6E8A-4147-A177-3AD203B41FA5}">
                      <a16:colId xmlns:a16="http://schemas.microsoft.com/office/drawing/2014/main" val="1045351048"/>
                    </a:ext>
                  </a:extLst>
                </a:gridCol>
                <a:gridCol w="2560772">
                  <a:extLst>
                    <a:ext uri="{9D8B030D-6E8A-4147-A177-3AD203B41FA5}">
                      <a16:colId xmlns:a16="http://schemas.microsoft.com/office/drawing/2014/main" val="3937604120"/>
                    </a:ext>
                  </a:extLst>
                </a:gridCol>
                <a:gridCol w="2560772">
                  <a:extLst>
                    <a:ext uri="{9D8B030D-6E8A-4147-A177-3AD203B41FA5}">
                      <a16:colId xmlns:a16="http://schemas.microsoft.com/office/drawing/2014/main" val="1050840664"/>
                    </a:ext>
                  </a:extLst>
                </a:gridCol>
              </a:tblGrid>
              <a:tr h="624840">
                <a:tc>
                  <a:txBody>
                    <a:bodyPr/>
                    <a:lstStyle/>
                    <a:p>
                      <a:r>
                        <a:rPr lang="en-GB" dirty="0"/>
                        <a:t>            </a:t>
                      </a:r>
                      <a:r>
                        <a:rPr lang="en-GB" dirty="0">
                          <a:solidFill>
                            <a:schemeClr val="bg1"/>
                          </a:solidFill>
                        </a:rPr>
                        <a:t>A</a:t>
                      </a:r>
                      <a:endParaRPr lang="en-US" dirty="0"/>
                    </a:p>
                  </a:txBody>
                  <a:tcPr/>
                </a:tc>
                <a:tc>
                  <a:txBody>
                    <a:bodyPr/>
                    <a:lstStyle/>
                    <a:p>
                      <a:r>
                        <a:rPr lang="en-GB" dirty="0"/>
                        <a:t>               </a:t>
                      </a:r>
                      <a:r>
                        <a:rPr lang="en-GB" dirty="0">
                          <a:solidFill>
                            <a:schemeClr val="bg1"/>
                          </a:solidFill>
                        </a:rPr>
                        <a:t>B</a:t>
                      </a:r>
                      <a:endParaRPr lang="en-US" dirty="0"/>
                    </a:p>
                  </a:txBody>
                  <a:tcPr/>
                </a:tc>
                <a:tc>
                  <a:txBody>
                    <a:bodyPr/>
                    <a:lstStyle/>
                    <a:p>
                      <a:r>
                        <a:rPr lang="en-GB" dirty="0"/>
                        <a:t>                  </a:t>
                      </a:r>
                      <a:r>
                        <a:rPr lang="en-GB" dirty="0">
                          <a:solidFill>
                            <a:schemeClr val="bg1"/>
                          </a:solidFill>
                        </a:rPr>
                        <a:t>C</a:t>
                      </a:r>
                      <a:endParaRPr lang="en-US" dirty="0"/>
                    </a:p>
                  </a:txBody>
                  <a:tcPr/>
                </a:tc>
                <a:extLst>
                  <a:ext uri="{0D108BD9-81ED-4DB2-BD59-A6C34878D82A}">
                    <a16:rowId xmlns:a16="http://schemas.microsoft.com/office/drawing/2014/main" val="2918446521"/>
                  </a:ext>
                </a:extLst>
              </a:tr>
              <a:tr h="624840">
                <a:tc>
                  <a:txBody>
                    <a:bodyPr/>
                    <a:lstStyle/>
                    <a:p>
                      <a:r>
                        <a:rPr lang="en-GB" dirty="0"/>
                        <a:t>1.       98437</a:t>
                      </a:r>
                      <a:endParaRPr lang="en-US" dirty="0"/>
                    </a:p>
                  </a:txBody>
                  <a:tcPr/>
                </a:tc>
                <a:tc>
                  <a:txBody>
                    <a:bodyPr/>
                    <a:lstStyle/>
                    <a:p>
                      <a:r>
                        <a:rPr lang="en-GB" dirty="0"/>
                        <a:t>         </a:t>
                      </a:r>
                      <a:r>
                        <a:rPr lang="en-GB" dirty="0" err="1"/>
                        <a:t>Anbarasan</a:t>
                      </a:r>
                      <a:endParaRPr lang="en-US" dirty="0"/>
                    </a:p>
                  </a:txBody>
                  <a:tcPr/>
                </a:tc>
                <a:tc>
                  <a:txBody>
                    <a:bodyPr/>
                    <a:lstStyle/>
                    <a:p>
                      <a:r>
                        <a:rPr lang="en-GB" dirty="0"/>
                        <a:t>         60%</a:t>
                      </a:r>
                      <a:endParaRPr lang="en-US" dirty="0"/>
                    </a:p>
                  </a:txBody>
                  <a:tcPr/>
                </a:tc>
                <a:extLst>
                  <a:ext uri="{0D108BD9-81ED-4DB2-BD59-A6C34878D82A}">
                    <a16:rowId xmlns:a16="http://schemas.microsoft.com/office/drawing/2014/main" val="1742077304"/>
                  </a:ext>
                </a:extLst>
              </a:tr>
              <a:tr h="624840">
                <a:tc>
                  <a:txBody>
                    <a:bodyPr/>
                    <a:lstStyle/>
                    <a:p>
                      <a:r>
                        <a:rPr lang="en-GB" dirty="0"/>
                        <a:t>2.        98456</a:t>
                      </a:r>
                      <a:endParaRPr lang="en-US" dirty="0"/>
                    </a:p>
                  </a:txBody>
                  <a:tcPr/>
                </a:tc>
                <a:tc>
                  <a:txBody>
                    <a:bodyPr/>
                    <a:lstStyle/>
                    <a:p>
                      <a:r>
                        <a:rPr lang="en-GB" dirty="0"/>
                        <a:t>         Harish</a:t>
                      </a:r>
                      <a:endParaRPr lang="en-US" dirty="0"/>
                    </a:p>
                  </a:txBody>
                  <a:tcPr/>
                </a:tc>
                <a:tc>
                  <a:txBody>
                    <a:bodyPr/>
                    <a:lstStyle/>
                    <a:p>
                      <a:r>
                        <a:rPr lang="en-GB" dirty="0"/>
                        <a:t>         80%</a:t>
                      </a:r>
                      <a:endParaRPr lang="en-US" dirty="0"/>
                    </a:p>
                  </a:txBody>
                  <a:tcPr/>
                </a:tc>
                <a:extLst>
                  <a:ext uri="{0D108BD9-81ED-4DB2-BD59-A6C34878D82A}">
                    <a16:rowId xmlns:a16="http://schemas.microsoft.com/office/drawing/2014/main" val="3901270742"/>
                  </a:ext>
                </a:extLst>
              </a:tr>
            </a:tbl>
          </a:graphicData>
        </a:graphic>
      </p:graphicFrame>
    </p:spTree>
    <p:extLst>
      <p:ext uri="{BB962C8B-B14F-4D97-AF65-F5344CB8AC3E}">
        <p14:creationId xmlns:p14="http://schemas.microsoft.com/office/powerpoint/2010/main" val="2899318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19</TotalTime>
  <Words>1</Words>
  <Application>Microsoft Office PowerPoint</Application>
  <PresentationFormat>Widescreen</PresentationFormat>
  <Paragraphs>1</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Circuit</vt:lpstr>
      <vt:lpstr>PowerPoint Presentation</vt:lpstr>
      <vt:lpstr>INTRODUCTION :</vt:lpstr>
      <vt:lpstr>Planning and Designing the Excel Attendance Tracker:</vt:lpstr>
      <vt:lpstr>Setting Up the Excel Attendance Tracker:</vt:lpstr>
      <vt:lpstr>Attendance tracking with a point system: </vt:lpstr>
      <vt:lpstr>Building Attendance Tracking Formulas:</vt:lpstr>
      <vt:lpstr>Applying conditional formatting for data visualization:</vt:lpstr>
      <vt:lpstr>Adding Automated Functions and Features:</vt:lpstr>
      <vt:lpstr>Creating dropdown lists for attendance status:</vt:lpstr>
      <vt:lpstr>Implementing data validation for error prevention :</vt:lpstr>
      <vt:lpstr>Including formulas for automatic calculations :</vt:lpstr>
      <vt:lpstr>Result </vt:lpstr>
      <vt:lpstr>Advantages of using Excel attendance tracker: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janavishwa74@gmail.com</dc:creator>
  <cp:lastModifiedBy>janavishwa74@gmail.com</cp:lastModifiedBy>
  <cp:revision>8</cp:revision>
  <dcterms:created xsi:type="dcterms:W3CDTF">2024-09-02T09:06:39Z</dcterms:created>
  <dcterms:modified xsi:type="dcterms:W3CDTF">2024-09-03T08:24:23Z</dcterms:modified>
</cp:coreProperties>
</file>