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D0EF9-B90C-4C8A-B468-37086C037609}" v="44" dt="2020-09-05T02:45:31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049-3B63-4181-A7A3-C4B7A7387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AA2DB-32B6-49FC-A2DC-4BEC6E0BD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93513-04B2-4F69-8B0D-1CC27FD6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CD2D-3CC7-4D00-ACCD-898CB263C12C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1AA8-0560-4963-A935-4941A7E6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CDC18-ABFC-40C0-980E-ED366362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2D46-DE9D-4210-A0E5-D673FADB2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10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0FA7-FFDC-402A-B398-A0F0670E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2625B-9853-4EE8-A95E-1E019E6FD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1DE11-42BD-49E2-B67C-5280E87B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CD2D-3CC7-4D00-ACCD-898CB263C12C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1BF1-FA39-4CEB-8CA0-164C28BB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ACE47-6360-4084-8D4A-9ABD386E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2D46-DE9D-4210-A0E5-D673FADB2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54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C21A8-009C-4A9E-BE59-4EB6670D8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8C962-F2CD-4DEF-9129-C0F99C86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E5ACA-5D58-4107-9899-18BCF6F8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CD2D-3CC7-4D00-ACCD-898CB263C12C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D3547-CA0E-4DEB-8384-4CBEBDB3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9A508-C89D-423C-80BA-2ABB04DD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2D46-DE9D-4210-A0E5-D673FADB2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22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B262-8279-494F-9B9B-DF59827D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F955F-77DD-41F4-A40F-1E8EF466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9317C-779A-4A96-9460-573204AC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CD2D-3CC7-4D00-ACCD-898CB263C12C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A8751-5012-45E2-92F5-CD465F07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686E0-17D1-4130-992E-37ADBD4C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2D46-DE9D-4210-A0E5-D673FADB2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28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5292-EC4B-4FF2-B884-C42B8EE3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A4438-56A1-43DB-AFCC-60E4D15B0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428BF-7473-4D2D-A275-BBEA07D5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CD2D-3CC7-4D00-ACCD-898CB263C12C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F04D-700B-488F-9C88-EE68A1DC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3062E-E95C-4A93-9AA6-8A776EB3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2D46-DE9D-4210-A0E5-D673FADB2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45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1BFA-3ADF-4479-B16C-8B46AA14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34E6-0B0B-44AA-9ADE-EB0D85CAD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A101D-8A0B-44DD-B845-AA6A82649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014EC-68EA-460E-A447-F85E2C23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CD2D-3CC7-4D00-ACCD-898CB263C12C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187BE-B4EC-4C8B-9AE1-F85F78DA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1C998-6B62-4046-9EB3-A7855627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2D46-DE9D-4210-A0E5-D673FADB2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71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87BA-C548-4962-A43A-3E2501E9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D811-762A-4B67-B2DD-832E503B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D7CBD-A232-4FA3-96D8-0136F90F7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E0CB0-7AFB-4B1D-B6F9-2E3618DCB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058A3-653B-4C08-AA22-52A59F6FB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EE1F7-1DC7-42D1-9F16-E758E219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CD2D-3CC7-4D00-ACCD-898CB263C12C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13A11-6BB9-4547-A329-7042EA19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D42E2-3A2C-4CB0-B7FF-6B2CA017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2D46-DE9D-4210-A0E5-D673FADB2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53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A174-A21E-45A3-B7AE-263797FB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3DEB2-484C-47D5-AD2F-6F80DA9F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CD2D-3CC7-4D00-ACCD-898CB263C12C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07B19-381A-43F5-8100-E82C79F0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2157A-859F-4DAF-9396-D41DF554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2D46-DE9D-4210-A0E5-D673FADB2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42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46A17-D782-47F0-8362-B8249B7E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CD2D-3CC7-4D00-ACCD-898CB263C12C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E277B-769B-4ABA-A11B-237C15F0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37007-3A32-4AA6-95B3-F6865764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2D46-DE9D-4210-A0E5-D673FADB2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61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056D-702C-4EA6-8A84-5313572C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27EDF-5003-4328-8520-08BF35354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0E46A-2B25-4088-8D68-0731379B2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3C394-8E1F-4745-A47D-3941A369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CD2D-3CC7-4D00-ACCD-898CB263C12C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5A833-EE6F-4A7C-98CA-AAE5FE84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927B9-EE2E-4BCA-9D5B-4CC3B5B5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2D46-DE9D-4210-A0E5-D673FADB2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26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09E8-8B67-4966-B6A3-741873A1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A385D-28E8-476B-B03E-C9ACC3A0E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73499-9368-4044-9B4D-4AF75ACAB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5F35-D2A7-438D-91AA-27AE798D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CD2D-3CC7-4D00-ACCD-898CB263C12C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2BD6B-CBE0-46E3-8B49-03C4352A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E516E-BE5D-4502-A180-BDFC8A91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2D46-DE9D-4210-A0E5-D673FADB2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54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B76C6-EF47-4CD4-A006-CBEA4070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7546D-3124-43FB-B50B-BFAC3E4E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178A-E0BF-47CD-B340-08C1C2EEE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CD2D-3CC7-4D00-ACCD-898CB263C12C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D912-61E8-4886-A87C-11FCC0B9E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6246-0826-4101-8D70-2AA0D20CC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E2D46-DE9D-4210-A0E5-D673FADB2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9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ilydotnettips.com/" TargetMode="External"/><Relationship Id="rId2" Type="http://schemas.openxmlformats.org/officeDocument/2006/relationships/hyperlink" Target="https://abhijitjana.net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me@abhijitjana.n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in/free/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34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36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040" name="Group 138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41" name="Freeform: Shape 140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B4EE16-F702-4A1F-A830-9B6CC8357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680523" cy="2031055"/>
          </a:xfrm>
        </p:spPr>
        <p:txBody>
          <a:bodyPr>
            <a:normAutofit/>
          </a:bodyPr>
          <a:lstStyle/>
          <a:p>
            <a:pPr algn="l"/>
            <a:r>
              <a:rPr lang="en-IN" sz="4400" dirty="0">
                <a:solidFill>
                  <a:schemeClr val="tx2"/>
                </a:solidFill>
              </a:rPr>
              <a:t>Visual Studio Code for Azure Developers, Consultants</a:t>
            </a:r>
            <a:br>
              <a:rPr lang="en-IN" sz="4400" dirty="0">
                <a:solidFill>
                  <a:schemeClr val="tx2"/>
                </a:solidFill>
              </a:rPr>
            </a:br>
            <a:r>
              <a:rPr lang="en-IN" sz="4400" dirty="0">
                <a:solidFill>
                  <a:schemeClr val="tx2"/>
                </a:solidFill>
              </a:rPr>
              <a:t>and Architects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1992D-1E3F-423F-A864-E9E4FF37E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>
                <a:solidFill>
                  <a:schemeClr val="tx2"/>
                </a:solidFill>
              </a:rPr>
              <a:t>Abhijit Jana</a:t>
            </a:r>
          </a:p>
          <a:p>
            <a:pPr algn="l"/>
            <a:r>
              <a:rPr lang="en-IN" sz="1500" dirty="0">
                <a:solidFill>
                  <a:schemeClr val="tx2"/>
                </a:solidFill>
                <a:hlinkClick r:id="rId2"/>
              </a:rPr>
              <a:t>https://abhijitjana.net</a:t>
            </a:r>
            <a:r>
              <a:rPr lang="en-IN" sz="1500" dirty="0">
                <a:solidFill>
                  <a:schemeClr val="tx2"/>
                </a:solidFill>
              </a:rPr>
              <a:t> | </a:t>
            </a:r>
            <a:r>
              <a:rPr lang="en-IN" sz="1500" dirty="0">
                <a:solidFill>
                  <a:schemeClr val="tx2"/>
                </a:solidFill>
                <a:hlinkClick r:id="rId3"/>
              </a:rPr>
              <a:t>https://dailydotnettips.com</a:t>
            </a:r>
            <a:r>
              <a:rPr lang="en-IN" sz="1500" dirty="0">
                <a:solidFill>
                  <a:schemeClr val="tx2"/>
                </a:solidFill>
              </a:rPr>
              <a:t> | </a:t>
            </a:r>
            <a:r>
              <a:rPr lang="en-IN" sz="1500" dirty="0">
                <a:solidFill>
                  <a:schemeClr val="tx2"/>
                </a:solidFill>
                <a:hlinkClick r:id="rId4"/>
              </a:rPr>
              <a:t>me@abhijitjana.net</a:t>
            </a:r>
            <a:r>
              <a:rPr lang="en-IN" sz="15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026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881029F-50B7-4D4A-86E9-63BEC82F5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" y="5684578"/>
            <a:ext cx="1068421" cy="10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29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A787-E425-4D56-B56D-30923C12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You Need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9EE0-2916-4276-A930-5A0763FD3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1415"/>
          </a:xfrm>
        </p:spPr>
        <p:txBody>
          <a:bodyPr/>
          <a:lstStyle/>
          <a:p>
            <a:r>
              <a:rPr lang="en-IN" dirty="0"/>
              <a:t>Visual Studio Code : </a:t>
            </a:r>
            <a:r>
              <a:rPr lang="en-IN" dirty="0">
                <a:hlinkClick r:id="rId2"/>
              </a:rPr>
              <a:t>https://code.visualstudio.com/download</a:t>
            </a:r>
            <a:r>
              <a:rPr lang="en-IN" dirty="0"/>
              <a:t> </a:t>
            </a:r>
          </a:p>
          <a:p>
            <a:r>
              <a:rPr lang="en-IN" dirty="0"/>
              <a:t>Create Azure Free Account : </a:t>
            </a:r>
            <a:r>
              <a:rPr lang="en-IN" dirty="0">
                <a:hlinkClick r:id="rId3"/>
              </a:rPr>
              <a:t>https://azure.microsoft.com/en-in/free/</a:t>
            </a:r>
            <a:r>
              <a:rPr lang="en-IN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7AABB8-3D24-4B0F-BBD9-90D0ECF8E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018" y="3121977"/>
            <a:ext cx="4531994" cy="26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wnload Visual Studio Code - Mac, Linux, Windows">
            <a:extLst>
              <a:ext uri="{FF2B5EF4-FFF2-40B4-BE49-F238E27FC236}">
                <a16:creationId xmlns:a16="http://schemas.microsoft.com/office/drawing/2014/main" id="{820FD722-B4E6-40E4-BABA-E5AF6FD03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26" y="3150278"/>
            <a:ext cx="5259978" cy="262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3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88E1524-CB16-4B67-8F04-92B850DC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Demo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26725-5FE5-4EA6-BB80-7C91BC6EB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Let’s see it in Action !!</a:t>
            </a:r>
          </a:p>
        </p:txBody>
      </p:sp>
      <p:sp>
        <p:nvSpPr>
          <p:cNvPr id="22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8" descr="Play">
            <a:extLst>
              <a:ext uri="{FF2B5EF4-FFF2-40B4-BE49-F238E27FC236}">
                <a16:creationId xmlns:a16="http://schemas.microsoft.com/office/drawing/2014/main" id="{BF7273D1-F12A-4FD4-B117-C319312F6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701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Visual Studio Code for Azure Developers, Consultants and Architects</vt:lpstr>
      <vt:lpstr>What You Need !!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Code for Azure Developers, Consultants and Architects</dc:title>
  <dc:creator>Jana, Abhijit</dc:creator>
  <cp:lastModifiedBy>Abhijit Jana</cp:lastModifiedBy>
  <cp:revision>1</cp:revision>
  <dcterms:created xsi:type="dcterms:W3CDTF">2020-09-05T02:45:50Z</dcterms:created>
  <dcterms:modified xsi:type="dcterms:W3CDTF">2020-09-05T13:33:40Z</dcterms:modified>
</cp:coreProperties>
</file>