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08CCF-FF19-4A94-88B1-E6A027238901}" v="7" dt="2021-07-04T20:46:20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 OMAR MOHAMMED BAQAYS" userId="48498364-aef7-46d3-91bc-cae5367762a5" providerId="ADAL" clId="{F7D08CCF-FF19-4A94-88B1-E6A027238901}"/>
    <pc:docChg chg="undo redo custSel addSld delSld modSld">
      <pc:chgData name="JANA OMAR MOHAMMED BAQAYS" userId="48498364-aef7-46d3-91bc-cae5367762a5" providerId="ADAL" clId="{F7D08CCF-FF19-4A94-88B1-E6A027238901}" dt="2021-07-04T20:47:16.937" v="108" actId="20577"/>
      <pc:docMkLst>
        <pc:docMk/>
      </pc:docMkLst>
      <pc:sldChg chg="modSp mod">
        <pc:chgData name="JANA OMAR MOHAMMED BAQAYS" userId="48498364-aef7-46d3-91bc-cae5367762a5" providerId="ADAL" clId="{F7D08CCF-FF19-4A94-88B1-E6A027238901}" dt="2021-07-04T20:45:35.495" v="45" actId="1076"/>
        <pc:sldMkLst>
          <pc:docMk/>
          <pc:sldMk cId="3643477847" sldId="256"/>
        </pc:sldMkLst>
        <pc:spChg chg="mod">
          <ac:chgData name="JANA OMAR MOHAMMED BAQAYS" userId="48498364-aef7-46d3-91bc-cae5367762a5" providerId="ADAL" clId="{F7D08CCF-FF19-4A94-88B1-E6A027238901}" dt="2021-07-04T20:45:26.145" v="42" actId="14100"/>
          <ac:spMkLst>
            <pc:docMk/>
            <pc:sldMk cId="3643477847" sldId="256"/>
            <ac:spMk id="6" creationId="{BA98D491-7114-47F2-B0C6-3034580EE5E1}"/>
          </ac:spMkLst>
        </pc:spChg>
        <pc:picChg chg="mod">
          <ac:chgData name="JANA OMAR MOHAMMED BAQAYS" userId="48498364-aef7-46d3-91bc-cae5367762a5" providerId="ADAL" clId="{F7D08CCF-FF19-4A94-88B1-E6A027238901}" dt="2021-07-04T20:45:35.495" v="45" actId="1076"/>
          <ac:picMkLst>
            <pc:docMk/>
            <pc:sldMk cId="3643477847" sldId="256"/>
            <ac:picMk id="8" creationId="{12F1551E-43A6-4E72-9EEF-0BDA1D26C375}"/>
          </ac:picMkLst>
        </pc:picChg>
      </pc:sldChg>
      <pc:sldChg chg="delSp add del mod">
        <pc:chgData name="JANA OMAR MOHAMMED BAQAYS" userId="48498364-aef7-46d3-91bc-cae5367762a5" providerId="ADAL" clId="{F7D08CCF-FF19-4A94-88B1-E6A027238901}" dt="2021-07-04T20:46:07.841" v="56" actId="2696"/>
        <pc:sldMkLst>
          <pc:docMk/>
          <pc:sldMk cId="3477303629" sldId="258"/>
        </pc:sldMkLst>
        <pc:picChg chg="del">
          <ac:chgData name="JANA OMAR MOHAMMED BAQAYS" userId="48498364-aef7-46d3-91bc-cae5367762a5" providerId="ADAL" clId="{F7D08CCF-FF19-4A94-88B1-E6A027238901}" dt="2021-07-04T20:45:44.882" v="46" actId="21"/>
          <ac:picMkLst>
            <pc:docMk/>
            <pc:sldMk cId="3477303629" sldId="258"/>
            <ac:picMk id="3" creationId="{069EB683-3465-464F-AEE2-2262D30D0D4F}"/>
          </ac:picMkLst>
        </pc:picChg>
      </pc:sldChg>
      <pc:sldChg chg="addSp delSp modSp add mod">
        <pc:chgData name="JANA OMAR MOHAMMED BAQAYS" userId="48498364-aef7-46d3-91bc-cae5367762a5" providerId="ADAL" clId="{F7D08CCF-FF19-4A94-88B1-E6A027238901}" dt="2021-07-04T20:47:16.937" v="108" actId="20577"/>
        <pc:sldMkLst>
          <pc:docMk/>
          <pc:sldMk cId="1412572374" sldId="259"/>
        </pc:sldMkLst>
        <pc:spChg chg="add del mod">
          <ac:chgData name="JANA OMAR MOHAMMED BAQAYS" userId="48498364-aef7-46d3-91bc-cae5367762a5" providerId="ADAL" clId="{F7D08CCF-FF19-4A94-88B1-E6A027238901}" dt="2021-07-04T20:46:05.595" v="54" actId="478"/>
          <ac:spMkLst>
            <pc:docMk/>
            <pc:sldMk cId="1412572374" sldId="259"/>
            <ac:spMk id="3" creationId="{755F79D0-9514-42D7-B158-0EAA447D1C2E}"/>
          </ac:spMkLst>
        </pc:spChg>
        <pc:spChg chg="mod">
          <ac:chgData name="JANA OMAR MOHAMMED BAQAYS" userId="48498364-aef7-46d3-91bc-cae5367762a5" providerId="ADAL" clId="{F7D08CCF-FF19-4A94-88B1-E6A027238901}" dt="2021-07-04T20:47:16.937" v="108" actId="20577"/>
          <ac:spMkLst>
            <pc:docMk/>
            <pc:sldMk cId="1412572374" sldId="259"/>
            <ac:spMk id="4" creationId="{76E5CE1B-34B6-4A1D-89B8-FA7E031F4C0C}"/>
          </ac:spMkLst>
        </pc:spChg>
        <pc:spChg chg="add del mod">
          <ac:chgData name="JANA OMAR MOHAMMED BAQAYS" userId="48498364-aef7-46d3-91bc-cae5367762a5" providerId="ADAL" clId="{F7D08CCF-FF19-4A94-88B1-E6A027238901}" dt="2021-07-04T20:46:20.538" v="60"/>
          <ac:spMkLst>
            <pc:docMk/>
            <pc:sldMk cId="1412572374" sldId="259"/>
            <ac:spMk id="9" creationId="{674D5237-EA2E-48F9-8C15-BA993F160BB3}"/>
          </ac:spMkLst>
        </pc:spChg>
        <pc:picChg chg="add del">
          <ac:chgData name="JANA OMAR MOHAMMED BAQAYS" userId="48498364-aef7-46d3-91bc-cae5367762a5" providerId="ADAL" clId="{F7D08CCF-FF19-4A94-88B1-E6A027238901}" dt="2021-07-04T20:46:15.719" v="59" actId="478"/>
          <ac:picMkLst>
            <pc:docMk/>
            <pc:sldMk cId="1412572374" sldId="259"/>
            <ac:picMk id="6" creationId="{5FF42330-8B09-4975-92E5-584007B6EFAA}"/>
          </ac:picMkLst>
        </pc:picChg>
        <pc:picChg chg="add del mod">
          <ac:chgData name="JANA OMAR MOHAMMED BAQAYS" userId="48498364-aef7-46d3-91bc-cae5367762a5" providerId="ADAL" clId="{F7D08CCF-FF19-4A94-88B1-E6A027238901}" dt="2021-07-04T20:46:05.430" v="53"/>
          <ac:picMkLst>
            <pc:docMk/>
            <pc:sldMk cId="1412572374" sldId="259"/>
            <ac:picMk id="7" creationId="{505D41C0-0B73-4BD6-8DA2-5C649A3B3030}"/>
          </ac:picMkLst>
        </pc:picChg>
        <pc:picChg chg="add del mod">
          <ac:chgData name="JANA OMAR MOHAMMED BAQAYS" userId="48498364-aef7-46d3-91bc-cae5367762a5" providerId="ADAL" clId="{F7D08CCF-FF19-4A94-88B1-E6A027238901}" dt="2021-07-04T20:46:13.108" v="58"/>
          <ac:picMkLst>
            <pc:docMk/>
            <pc:sldMk cId="1412572374" sldId="259"/>
            <ac:picMk id="8" creationId="{C5680EDB-688C-4B03-A0A7-44BC8867D99B}"/>
          </ac:picMkLst>
        </pc:picChg>
        <pc:picChg chg="add mod">
          <ac:chgData name="JANA OMAR MOHAMMED BAQAYS" userId="48498364-aef7-46d3-91bc-cae5367762a5" providerId="ADAL" clId="{F7D08CCF-FF19-4A94-88B1-E6A027238901}" dt="2021-07-04T20:46:35.131" v="63" actId="1076"/>
          <ac:picMkLst>
            <pc:docMk/>
            <pc:sldMk cId="1412572374" sldId="259"/>
            <ac:picMk id="10" creationId="{2F523088-CF08-4FB8-AE15-9FAB56467E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E9BF24-DB28-4873-8496-2FCB0FF5D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416EA81C-10F2-43BB-8DDF-DC781F30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3D4AF12-14AB-4872-8634-4E625213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25/11/42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B500CE5-9447-459A-BD20-F609AA61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95550BE-0775-4617-80DE-872AEC69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0645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E8C009A-FF78-4C49-BA83-DAD84A8C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49DD7FD-0DF4-4E18-B183-2735522EE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FFED889-CF35-4AE6-A8D1-3C2701F5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25/11/42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CF8F794-AFE4-4D1D-BD20-3288F25F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44EA23A-E606-4073-A591-0A33C959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376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3EBB5E4F-5A79-4D85-8C5C-312BBAB83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298F514-69F6-41D8-8A54-3CC817A27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B84E1DD-6B78-47BC-8726-55A93EB6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25/11/42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677CC28-72EF-403C-A608-B7139C14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EC3FD3B-6AD8-41C2-B378-3CFDA28E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11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72A1700-D02B-4E96-9880-9EC302F8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91EEB4E-45CE-4BAC-A532-4C785AC39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407E9A0-2A1A-4EFE-A6BD-F11D844F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25/11/42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2A3C13F-D68C-40C8-BCAB-8663A982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EAA8BDA-B045-4243-9695-22442B86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378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5958583-847D-4286-9BC2-F4C18DFC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1BD2BD2-8CEF-427B-AEC8-0FD2CE78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716B4FE-29D3-482C-B260-22EA4AB8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25/11/42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ACB4ADC-72B4-43C4-8F51-1AC93133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E739A4C-856A-4486-AD6C-5C005D05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2412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0ABCCC6-6CC6-4826-874B-82D9575D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BDF5A12-E7D4-4AF8-A705-E5FEA0179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E56037DD-AFD9-470C-B69D-D54BC91D7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7E331EF-AAB5-4D5E-97BD-F8817E4E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25/11/42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E96644B-597D-482D-8CC1-4B516267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87C4B02-E6EE-44BE-A56D-4F06C4B2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1726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F71FFEE-C59A-42C0-BFE5-239C0FDB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60674B0-AC13-445F-9E60-C68DED08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F6EBC84-6FF0-44BD-A8E6-B6FE975A4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4993E32F-A9C6-46FB-95E1-A8CDDE9C0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A2118F2E-A9DC-4D0D-9AB7-015763BDA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35FEBF9D-7441-4BD1-BE12-2FA249E9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25/11/42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3B2B53FB-7B50-4E1B-BCCC-9AE668C9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FA94F4F3-2FF8-41B0-8A8F-42F2BA2B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6946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7A1742A-B021-40B1-AD31-61CBA86C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955E500D-7EEB-4150-9482-192191B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25/11/42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C29E4CB-96CA-49A1-A43B-D6172AD1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2095EF53-A11C-4CBA-A3FD-887C87D6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717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DECA4E9B-C9AA-40E9-91A1-BE90A1A1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25/11/42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4900B0DC-DB49-46F3-9FEE-46E038E5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7F63A497-2EBB-4F17-BE62-507BFF82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217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35A50BB-ED86-4AEF-B5FF-EF273122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6E61751-D2D4-4789-956C-298DD845C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170B4C73-2297-40ED-9CBD-18DA73274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2AE607E-A239-4FAA-96DA-2F1B35F4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25/11/42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232E59F-BFD6-4B98-8DB8-ACC73DFA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0072CD4-D94E-4CF2-ADFD-F68AF7D0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9606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852D42F-6991-4BC8-A7B9-4271EE3B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44B432D-96FF-46BA-B756-37CE09DCA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5DE4D1B9-10EF-43E5-BDA1-501FF2552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478C939-D0F6-48A6-9B85-B24922B2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0AF7-135E-43C7-92D2-FC21520CC561}" type="datetimeFigureOut">
              <a:rPr lang="ar-SA" smtClean="0"/>
              <a:t>25/11/42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BCCC9A70-4135-489F-912A-2DC60AD7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566B7DD-C79D-481D-8BD9-AB12EE6D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6228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C125021C-E356-42AD-9A64-88594304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FBF972E-E04D-4363-A26B-F1EEE872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ABED412-4E1B-47DC-9A0F-2160AEACF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0AF7-135E-43C7-92D2-FC21520CC561}" type="datetimeFigureOut">
              <a:rPr lang="ar-SA" smtClean="0"/>
              <a:t>25/11/42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9372AB1-FC4A-44FD-9719-194481ECC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3E27E49-C926-4D71-BE3F-68503E3D3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AF22-AC36-475A-A6F6-F2D48DC244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108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>
            <a:extLst>
              <a:ext uri="{FF2B5EF4-FFF2-40B4-BE49-F238E27FC236}">
                <a16:creationId xmlns:a16="http://schemas.microsoft.com/office/drawing/2014/main" id="{BA98D491-7114-47F2-B0C6-3034580E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40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database for the robot</a:t>
            </a:r>
            <a:endParaRPr lang="ar-SA" dirty="0"/>
          </a:p>
        </p:txBody>
      </p:sp>
      <p:pic>
        <p:nvPicPr>
          <p:cNvPr id="8" name="عنصر نائب للمحتوى 7">
            <a:extLst>
              <a:ext uri="{FF2B5EF4-FFF2-40B4-BE49-F238E27FC236}">
                <a16:creationId xmlns:a16="http://schemas.microsoft.com/office/drawing/2014/main" id="{12F1551E-43A6-4E72-9EEF-0BDA1D26C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806" y="980627"/>
            <a:ext cx="10290387" cy="578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7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76E5CE1B-34B6-4A1D-89B8-FA7E031F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8336" cy="463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Table of arm control database </a:t>
            </a:r>
            <a:endParaRPr lang="ar-SA" dirty="0"/>
          </a:p>
        </p:txBody>
      </p:sp>
      <p:pic>
        <p:nvPicPr>
          <p:cNvPr id="6" name="عنصر نائب للمحتوى 5">
            <a:extLst>
              <a:ext uri="{FF2B5EF4-FFF2-40B4-BE49-F238E27FC236}">
                <a16:creationId xmlns:a16="http://schemas.microsoft.com/office/drawing/2014/main" id="{5FF42330-8B09-4975-92E5-584007B6E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58" y="874346"/>
            <a:ext cx="9906084" cy="557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76E5CE1B-34B6-4A1D-89B8-FA7E031F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8336" cy="463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Some examples for run the control web</a:t>
            </a:r>
            <a:endParaRPr lang="ar-SA" dirty="0"/>
          </a:p>
        </p:txBody>
      </p:sp>
      <p:pic>
        <p:nvPicPr>
          <p:cNvPr id="10" name="عنصر نائب للمحتوى 9">
            <a:extLst>
              <a:ext uri="{FF2B5EF4-FFF2-40B4-BE49-F238E27FC236}">
                <a16:creationId xmlns:a16="http://schemas.microsoft.com/office/drawing/2014/main" id="{2F523088-CF08-4FB8-AE15-9FAB56467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32" y="921057"/>
            <a:ext cx="10308335" cy="57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72374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شاشة عريضة</PresentationFormat>
  <Paragraphs>3</Paragraphs>
  <Slides>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نسق Office</vt:lpstr>
      <vt:lpstr>The database for the robot</vt:lpstr>
      <vt:lpstr>Table of arm control database </vt:lpstr>
      <vt:lpstr>Some examples for run the control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قاعدة البيانات للروبوت وفيها الجداول الخاصة بالروبوت</dc:title>
  <dc:creator>JANA OMAR MOHAMMED BAQAYS</dc:creator>
  <cp:lastModifiedBy>JANA OMAR MOHAMMED BAQAYS</cp:lastModifiedBy>
  <cp:revision>1</cp:revision>
  <dcterms:created xsi:type="dcterms:W3CDTF">2021-07-04T20:39:58Z</dcterms:created>
  <dcterms:modified xsi:type="dcterms:W3CDTF">2021-07-04T20:47:30Z</dcterms:modified>
</cp:coreProperties>
</file>