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0517-D646-4377-AE33-20870E1E144C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A1D6-5D33-466D-9BD3-029AEEA2B7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471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0517-D646-4377-AE33-20870E1E144C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A1D6-5D33-466D-9BD3-029AEEA2B7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733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0517-D646-4377-AE33-20870E1E144C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A1D6-5D33-466D-9BD3-029AEEA2B7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8949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0517-D646-4377-AE33-20870E1E144C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A1D6-5D33-466D-9BD3-029AEEA2B7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6036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0517-D646-4377-AE33-20870E1E144C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A1D6-5D33-466D-9BD3-029AEEA2B7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0739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0517-D646-4377-AE33-20870E1E144C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A1D6-5D33-466D-9BD3-029AEEA2B7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125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0517-D646-4377-AE33-20870E1E144C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A1D6-5D33-466D-9BD3-029AEEA2B7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267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0517-D646-4377-AE33-20870E1E144C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A1D6-5D33-466D-9BD3-029AEEA2B7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670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0517-D646-4377-AE33-20870E1E144C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A1D6-5D33-466D-9BD3-029AEEA2B7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242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0517-D646-4377-AE33-20870E1E144C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A1D6-5D33-466D-9BD3-029AEEA2B7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614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0517-D646-4377-AE33-20870E1E144C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A1D6-5D33-466D-9BD3-029AEEA2B7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121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0517-D646-4377-AE33-20870E1E144C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A1D6-5D33-466D-9BD3-029AEEA2B7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500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0517-D646-4377-AE33-20870E1E144C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A1D6-5D33-466D-9BD3-029AEEA2B7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311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5750517-D646-4377-AE33-20870E1E144C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450A1D6-5D33-466D-9BD3-029AEEA2B7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126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5750517-D646-4377-AE33-20870E1E144C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450A1D6-5D33-466D-9BD3-029AEEA2B7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6761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2050-0676-7245-8888-E410ADF73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Datově orientovaný přístup při vývoji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E0C32-18E7-307D-5C28-71D100223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Bc</a:t>
            </a:r>
            <a:r>
              <a:rPr lang="en-US" dirty="0"/>
              <a:t>. Tomáš Janečka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8930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923F-1968-EA28-60EB-FA7EB1E3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Obsah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22FE-4A22-28DC-5175-8546F208E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Datově orientované programování</a:t>
            </a:r>
            <a:endParaRPr lang="en-US" dirty="0"/>
          </a:p>
          <a:p>
            <a:r>
              <a:rPr lang="cs-CZ" dirty="0"/>
              <a:t>Body zadání</a:t>
            </a:r>
          </a:p>
          <a:p>
            <a:r>
              <a:rPr lang="cs-CZ" dirty="0"/>
              <a:t>Vlastní přínos</a:t>
            </a:r>
          </a:p>
          <a:p>
            <a:r>
              <a:rPr lang="cs-CZ" dirty="0"/>
              <a:t>Aktuální stav</a:t>
            </a:r>
          </a:p>
        </p:txBody>
      </p:sp>
    </p:spTree>
    <p:extLst>
      <p:ext uri="{BB962C8B-B14F-4D97-AF65-F5344CB8AC3E}">
        <p14:creationId xmlns:p14="http://schemas.microsoft.com/office/powerpoint/2010/main" val="287998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923F-1968-EA28-60EB-FA7EB1E3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Datově orientované programování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22FE-4A22-28DC-5175-8546F208E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Způsob tvorby programů</a:t>
            </a:r>
          </a:p>
          <a:p>
            <a:r>
              <a:rPr lang="cs-CZ" dirty="0"/>
              <a:t>Využití jiných prostředků než v OOP</a:t>
            </a:r>
          </a:p>
          <a:p>
            <a:r>
              <a:rPr lang="cs-CZ" dirty="0"/>
              <a:t>Kooperace software a hardware</a:t>
            </a:r>
          </a:p>
          <a:p>
            <a:r>
              <a:rPr lang="cs-CZ" dirty="0"/>
              <a:t>Optimalizace – </a:t>
            </a:r>
            <a:r>
              <a:rPr lang="cs-CZ" dirty="0" err="1"/>
              <a:t>cache</a:t>
            </a:r>
            <a:r>
              <a:rPr lang="cs-CZ" dirty="0"/>
              <a:t>, CPU </a:t>
            </a:r>
            <a:r>
              <a:rPr lang="cs-CZ" dirty="0" err="1"/>
              <a:t>pipelining</a:t>
            </a:r>
            <a:r>
              <a:rPr lang="cs-CZ" dirty="0"/>
              <a:t>, různé úrovně paralelismu</a:t>
            </a:r>
          </a:p>
          <a:p>
            <a:r>
              <a:rPr lang="cs-CZ" dirty="0"/>
              <a:t>Průmysl videoher</a:t>
            </a:r>
          </a:p>
        </p:txBody>
      </p:sp>
    </p:spTree>
    <p:extLst>
      <p:ext uri="{BB962C8B-B14F-4D97-AF65-F5344CB8AC3E}">
        <p14:creationId xmlns:p14="http://schemas.microsoft.com/office/powerpoint/2010/main" val="425875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9FB8-E519-6586-28D1-DD97A91A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Body zadání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FA078-F160-9AFF-F913-174CE5187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/>
              <a:t>Definujte pojem datově orientovaný návrh a seznamte se s touto problematikou.</a:t>
            </a:r>
          </a:p>
          <a:p>
            <a:pPr>
              <a:buFont typeface="+mj-lt"/>
              <a:buAutoNum type="arabicPeriod"/>
            </a:pPr>
            <a:r>
              <a:rPr lang="cs-CZ" dirty="0"/>
              <a:t>Porovnejte tento způsob návrhu s objektově orientovaným návrhem.</a:t>
            </a:r>
          </a:p>
          <a:p>
            <a:pPr>
              <a:buFont typeface="+mj-lt"/>
              <a:buAutoNum type="arabicPeriod"/>
            </a:pPr>
            <a:r>
              <a:rPr lang="cs-CZ" dirty="0"/>
              <a:t>Popište vliv </a:t>
            </a:r>
            <a:r>
              <a:rPr lang="cs-CZ" dirty="0" err="1"/>
              <a:t>mikroarchitektury</a:t>
            </a:r>
            <a:r>
              <a:rPr lang="cs-CZ" dirty="0"/>
              <a:t> počítače na rychlost běhu programu.</a:t>
            </a:r>
          </a:p>
          <a:p>
            <a:pPr>
              <a:buFont typeface="+mj-lt"/>
              <a:buAutoNum type="arabicPeriod"/>
            </a:pPr>
            <a:r>
              <a:rPr lang="cs-CZ" dirty="0"/>
              <a:t>Demonstrujte jednotlivé principy na příkladech.</a:t>
            </a:r>
          </a:p>
          <a:p>
            <a:pPr>
              <a:buFont typeface="+mj-lt"/>
              <a:buAutoNum type="arabicPeriod"/>
            </a:pPr>
            <a:r>
              <a:rPr lang="cs-CZ" dirty="0"/>
              <a:t>Ověřte efektivitu programů pomocí nástrojů pro výkonnostní testy a profilování.</a:t>
            </a:r>
          </a:p>
          <a:p>
            <a:pPr>
              <a:buFont typeface="+mj-lt"/>
              <a:buAutoNum type="arabicPeriod"/>
            </a:pPr>
            <a:r>
              <a:rPr lang="cs-CZ" dirty="0"/>
              <a:t>Sestavte sadu doporučení pro využití datově orientovaného přístupu.</a:t>
            </a:r>
          </a:p>
        </p:txBody>
      </p:sp>
    </p:spTree>
    <p:extLst>
      <p:ext uri="{BB962C8B-B14F-4D97-AF65-F5344CB8AC3E}">
        <p14:creationId xmlns:p14="http://schemas.microsoft.com/office/powerpoint/2010/main" val="182592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B4F5-B370-5832-8199-3C5A1B29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Vlastní přínos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9811D-EC24-9277-4E8D-C097364AD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Implementace ukázkových příkladů</a:t>
            </a:r>
          </a:p>
          <a:p>
            <a:r>
              <a:rPr lang="cs-CZ" dirty="0"/>
              <a:t>Měření výkonu pomocí nástrojů</a:t>
            </a:r>
          </a:p>
          <a:p>
            <a:r>
              <a:rPr lang="cs-CZ" dirty="0"/>
              <a:t>Analýza výsledků</a:t>
            </a:r>
          </a:p>
          <a:p>
            <a:r>
              <a:rPr lang="cs-CZ" dirty="0"/>
              <a:t>Úvaha o výsledcích podpořená profilováním</a:t>
            </a:r>
          </a:p>
          <a:p>
            <a:r>
              <a:rPr lang="cs-CZ" dirty="0"/>
              <a:t>Sestavení sady doporučení</a:t>
            </a:r>
          </a:p>
        </p:txBody>
      </p:sp>
    </p:spTree>
    <p:extLst>
      <p:ext uri="{BB962C8B-B14F-4D97-AF65-F5344CB8AC3E}">
        <p14:creationId xmlns:p14="http://schemas.microsoft.com/office/powerpoint/2010/main" val="290203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FB03-F2BF-73CB-E4D8-F3E4D7EA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Aktuální stav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1D3B4-8E4B-F488-47EF-9E7C1D69C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Obě části kompletní</a:t>
            </a:r>
          </a:p>
          <a:p>
            <a:r>
              <a:rPr lang="cs-CZ" dirty="0"/>
              <a:t>Pro kontrolu vedoucímu</a:t>
            </a:r>
          </a:p>
          <a:p>
            <a:r>
              <a:rPr lang="cs-CZ" dirty="0"/>
              <a:t>Revize formátování a formálních náležitostí</a:t>
            </a:r>
            <a:endParaRPr lang="en-US" dirty="0"/>
          </a:p>
          <a:p>
            <a:r>
              <a:rPr lang="en-US" dirty="0"/>
              <a:t>121 </a:t>
            </a:r>
            <a:r>
              <a:rPr lang="en-US" dirty="0" err="1"/>
              <a:t>stran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94866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38</TotalTime>
  <Words>140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Datově orientovaný přístup při vývoji software</vt:lpstr>
      <vt:lpstr>Obsah</vt:lpstr>
      <vt:lpstr>Datově orientované programování</vt:lpstr>
      <vt:lpstr>Body zadání</vt:lpstr>
      <vt:lpstr>Vlastní přínos</vt:lpstr>
      <vt:lpstr>Aktuální stav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Tomáš Janečka</dc:creator>
  <cp:lastModifiedBy>Tomáš Janečka</cp:lastModifiedBy>
  <cp:revision>3</cp:revision>
  <dcterms:created xsi:type="dcterms:W3CDTF">2023-04-10T15:54:51Z</dcterms:created>
  <dcterms:modified xsi:type="dcterms:W3CDTF">2023-04-10T16:33:14Z</dcterms:modified>
</cp:coreProperties>
</file>