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AE62-7EE5-44AF-A94F-6AF6867386C8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E603C-7A6C-4084-9A92-07EBF4BB8C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641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43A2-7882-4B84-B74B-426257D542D9}" type="datetime1">
              <a:rPr lang="cs-CZ" smtClean="0"/>
              <a:t>22.04.2023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889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D2E-32B3-441D-861C-BD54B5AA9B5E}" type="datetime1">
              <a:rPr lang="cs-CZ" smtClean="0"/>
              <a:t>22.04.2023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046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B6C-B1B1-4520-AB00-35498D8F5441}" type="datetime1">
              <a:rPr lang="cs-CZ" smtClean="0"/>
              <a:t>22.04.2023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2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3BE8-00F5-4C02-9402-5046DFC44582}" type="datetime1">
              <a:rPr lang="cs-CZ" smtClean="0"/>
              <a:t>22.04.2023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249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92DE-DF7A-4302-93A4-F9D2279DDEE6}" type="datetime1">
              <a:rPr lang="cs-CZ" smtClean="0"/>
              <a:t>22.04.2023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769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A006-CC6A-4951-96E4-51634B9DFF2D}" type="datetime1">
              <a:rPr lang="cs-CZ" smtClean="0"/>
              <a:t>22.04.2023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394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FAF-92E2-4360-8CE4-B3619D31DC61}" type="datetime1">
              <a:rPr lang="cs-CZ" smtClean="0"/>
              <a:t>22.04.2023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28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84F4-1817-41C6-B7B0-41165D09B449}" type="datetime1">
              <a:rPr lang="cs-CZ" smtClean="0"/>
              <a:t>22.04.2023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492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7C78-ABC5-4FA8-B8D4-3DB076E8D4AE}" type="datetime1">
              <a:rPr lang="cs-CZ" smtClean="0"/>
              <a:t>22.04.2023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80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A70B-AC27-4F7A-807D-FAB4D54E5FF9}" type="datetime1">
              <a:rPr lang="cs-CZ" smtClean="0"/>
              <a:t>22.04.2023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304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FD1-3C4E-4D51-8D1C-93D6418E47A2}" type="datetime1">
              <a:rPr lang="cs-CZ" smtClean="0"/>
              <a:t>22.04.2023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20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3286-460C-4812-86A1-A06158B6762B}" type="datetime1">
              <a:rPr lang="cs-CZ" smtClean="0"/>
              <a:t>22.04.2023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676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07CD-0E27-4FDC-B6A7-B709C5912368}" type="datetime1">
              <a:rPr lang="cs-CZ" smtClean="0"/>
              <a:t>22.04.2023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32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49DDB0F-BE70-47AC-8499-AED8F4C6F7DE}" type="datetime1">
              <a:rPr lang="cs-CZ" smtClean="0"/>
              <a:t>22.04.2023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701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534CBE7-9A0E-41EF-BE59-CBB02378FDA3}" type="datetime1">
              <a:rPr lang="cs-CZ" smtClean="0"/>
              <a:t>22.04.2023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869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5DE6-9F33-D776-E7A5-1AA52EDFA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Datově orientovaný přístup při vývoji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2754-18ED-F5EC-774A-9082A3E1C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5584704" cy="1577154"/>
          </a:xfrm>
        </p:spPr>
        <p:txBody>
          <a:bodyPr>
            <a:normAutofit/>
          </a:bodyPr>
          <a:lstStyle/>
          <a:p>
            <a:r>
              <a:rPr lang="cs-CZ" b="1" dirty="0"/>
              <a:t>Autor: </a:t>
            </a:r>
            <a:r>
              <a:rPr lang="cs-CZ" dirty="0"/>
              <a:t>Bc. Tomáš Janečka</a:t>
            </a:r>
          </a:p>
          <a:p>
            <a:r>
              <a:rPr lang="cs-CZ" b="1" dirty="0"/>
              <a:t>Obor: </a:t>
            </a:r>
            <a:r>
              <a:rPr lang="cs-CZ" dirty="0"/>
              <a:t>Informační technologie, specializace SWI</a:t>
            </a:r>
            <a:endParaRPr lang="en-US" dirty="0"/>
          </a:p>
          <a:p>
            <a:r>
              <a:rPr lang="cs-CZ" b="1" dirty="0"/>
              <a:t>Vedoucí: </a:t>
            </a:r>
            <a:r>
              <a:rPr lang="cs-CZ" dirty="0"/>
              <a:t>Ing. Peter Janků, Ph.D.</a:t>
            </a:r>
          </a:p>
          <a:p>
            <a:endParaRPr lang="cs-CZ" dirty="0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C1B45F10-2132-CE5D-89CB-0C4DB65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70" y="285324"/>
            <a:ext cx="6369659" cy="1466998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914DBAA-3E0D-5193-20FA-63D11294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A90C-D7B5-48DF-B548-045E8E9681DA}" type="datetime1">
              <a:rPr lang="cs-CZ" smtClean="0"/>
              <a:t>22.04.2023</a:t>
            </a:fld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D10D80B-C066-6BDD-B181-F7508E41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</a:t>
            </a:fld>
            <a:endParaRPr lang="cs-CZ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B2AE7A3-D83C-3C4C-32F1-56D2530FB330}"/>
              </a:ext>
            </a:extLst>
          </p:cNvPr>
          <p:cNvSpPr txBox="1">
            <a:spLocks/>
          </p:cNvSpPr>
          <p:nvPr/>
        </p:nvSpPr>
        <p:spPr>
          <a:xfrm>
            <a:off x="7881718" y="5362923"/>
            <a:ext cx="3858768" cy="3651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939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Vlastní přínos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22.04.2023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538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Použité technologie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22.04.2023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029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22.04.2023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263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5DE6-9F33-D776-E7A5-1AA52EDFA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C1B45F10-2132-CE5D-89CB-0C4DB65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70" y="285324"/>
            <a:ext cx="6369659" cy="1466998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914DBAA-3E0D-5193-20FA-63D11294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A90C-D7B5-48DF-B548-045E8E9681DA}" type="datetime1">
              <a:rPr lang="cs-CZ" smtClean="0"/>
              <a:t>22.04.2023</a:t>
            </a:fld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D10D80B-C066-6BDD-B181-F7508E41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13</a:t>
            </a:fld>
            <a:endParaRPr lang="cs-CZ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4E80889-84E0-B6B8-6726-A8C60214B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5584704" cy="1577154"/>
          </a:xfrm>
        </p:spPr>
        <p:txBody>
          <a:bodyPr>
            <a:normAutofit/>
          </a:bodyPr>
          <a:lstStyle/>
          <a:p>
            <a:r>
              <a:rPr lang="cs-CZ" b="1" dirty="0"/>
              <a:t>Autor: </a:t>
            </a:r>
            <a:r>
              <a:rPr lang="cs-CZ" dirty="0"/>
              <a:t>Bc. Tomáš Janečka</a:t>
            </a:r>
          </a:p>
          <a:p>
            <a:r>
              <a:rPr lang="cs-CZ" b="1" dirty="0"/>
              <a:t>Obor: </a:t>
            </a:r>
            <a:r>
              <a:rPr lang="cs-CZ" dirty="0"/>
              <a:t>Informační technologie, specializace SWI</a:t>
            </a:r>
          </a:p>
          <a:p>
            <a:r>
              <a:rPr lang="cs-CZ" b="1" dirty="0"/>
              <a:t>Kontakt: </a:t>
            </a:r>
            <a:r>
              <a:rPr lang="cs-CZ" dirty="0"/>
              <a:t>t_janecka@utb.cz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575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Datově orientované programování</a:t>
            </a:r>
          </a:p>
          <a:p>
            <a:r>
              <a:rPr lang="cs-CZ" sz="2400" dirty="0"/>
              <a:t>Cíle práce</a:t>
            </a:r>
          </a:p>
          <a:p>
            <a:r>
              <a:rPr lang="cs-CZ" sz="2400" dirty="0"/>
              <a:t>Vlastní přínos</a:t>
            </a:r>
          </a:p>
          <a:p>
            <a:r>
              <a:rPr lang="cs-CZ" sz="2400" dirty="0"/>
              <a:t>Použité technologie</a:t>
            </a:r>
          </a:p>
          <a:p>
            <a:r>
              <a:rPr lang="cs-CZ" sz="24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22.04.2023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657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Datově orientované programování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Způsob tvorby programů</a:t>
            </a:r>
          </a:p>
          <a:p>
            <a:r>
              <a:rPr lang="cs-CZ" sz="2400" dirty="0"/>
              <a:t>Využití jiných prostředků než v OOP</a:t>
            </a:r>
          </a:p>
          <a:p>
            <a:r>
              <a:rPr lang="cs-CZ" sz="2400" dirty="0"/>
              <a:t>Kooperace software a hardware</a:t>
            </a:r>
          </a:p>
          <a:p>
            <a:r>
              <a:rPr lang="cs-CZ" sz="2400" dirty="0"/>
              <a:t>Optimalizace – </a:t>
            </a:r>
            <a:r>
              <a:rPr lang="cs-CZ" sz="2400" dirty="0" err="1"/>
              <a:t>cache</a:t>
            </a:r>
            <a:r>
              <a:rPr lang="cs-CZ" sz="2400" dirty="0"/>
              <a:t>, CPU </a:t>
            </a:r>
            <a:r>
              <a:rPr lang="cs-CZ" sz="2400" dirty="0" err="1"/>
              <a:t>pipelining</a:t>
            </a:r>
            <a:r>
              <a:rPr lang="cs-CZ" sz="2400" dirty="0"/>
              <a:t>, různé úrovně paralelismu</a:t>
            </a:r>
          </a:p>
          <a:p>
            <a:r>
              <a:rPr lang="cs-CZ" sz="2400" dirty="0"/>
              <a:t>Průmysl videoher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22.04.2023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414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i="1" dirty="0"/>
              <a:t>Definujte pojem datově orientovaný návrh a seznamte se s touto problematikou.</a:t>
            </a:r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Definice</a:t>
            </a:r>
          </a:p>
          <a:p>
            <a:r>
              <a:rPr lang="cs-CZ" sz="2400" dirty="0"/>
              <a:t>Hlavní myšlenky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22.04.2023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897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63286" cy="3636511"/>
          </a:xfrm>
        </p:spPr>
        <p:txBody>
          <a:bodyPr>
            <a:normAutofit/>
          </a:bodyPr>
          <a:lstStyle/>
          <a:p>
            <a:r>
              <a:rPr lang="cs-CZ" sz="2400" i="1" dirty="0"/>
              <a:t>Porovnejte tento způsob návrhu s objektově orientovaným návrhem.</a:t>
            </a:r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Rozdíl v hlavních myšlenkách</a:t>
            </a:r>
          </a:p>
          <a:p>
            <a:r>
              <a:rPr lang="cs-CZ" sz="2400" dirty="0"/>
              <a:t>Rozdíl v implementaci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22.04.2023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639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79377"/>
            <a:ext cx="10554574" cy="3636511"/>
          </a:xfrm>
        </p:spPr>
        <p:txBody>
          <a:bodyPr>
            <a:normAutofit/>
          </a:bodyPr>
          <a:lstStyle/>
          <a:p>
            <a:r>
              <a:rPr lang="cs-CZ" sz="2400" i="1" dirty="0"/>
              <a:t>Popište vliv </a:t>
            </a:r>
            <a:r>
              <a:rPr lang="cs-CZ" sz="2400" i="1" dirty="0" err="1"/>
              <a:t>mikroarchitektury</a:t>
            </a:r>
            <a:r>
              <a:rPr lang="cs-CZ" sz="2400" i="1" dirty="0"/>
              <a:t> počítače na rychlost běhu programu.</a:t>
            </a:r>
            <a:endParaRPr lang="en-US" sz="2400" i="1" dirty="0"/>
          </a:p>
          <a:p>
            <a:pPr marL="0" indent="0">
              <a:buNone/>
            </a:pPr>
            <a:endParaRPr lang="cs-CZ" sz="2400" i="1" dirty="0"/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Popis funkce hardware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22.04.2023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609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69887"/>
            <a:ext cx="10554574" cy="3636511"/>
          </a:xfrm>
        </p:spPr>
        <p:txBody>
          <a:bodyPr>
            <a:normAutofit/>
          </a:bodyPr>
          <a:lstStyle/>
          <a:p>
            <a:r>
              <a:rPr lang="cs-CZ" sz="2400" i="1" dirty="0"/>
              <a:t>Demonstrujte jednotlivé principy na příkladech.</a:t>
            </a:r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Ukázka spolupráce s hardware</a:t>
            </a:r>
          </a:p>
          <a:p>
            <a:endParaRPr lang="cs-CZ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22.04.2023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857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i="1" dirty="0"/>
              <a:t>Ověřte efektivitu programů pomocí nástrojů pro výkonnostní testy a profilování.</a:t>
            </a:r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Získání dat o časování</a:t>
            </a:r>
          </a:p>
          <a:p>
            <a:r>
              <a:rPr lang="cs-CZ" sz="2400" dirty="0"/>
              <a:t>Instrumentační a vzorkovací profilování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22.04.2023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406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i="1" dirty="0"/>
              <a:t>Sestavte sadu doporučení pro využití datově orientovaného přístupu.</a:t>
            </a:r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Souhrn vhodných optimalizací</a:t>
            </a:r>
          </a:p>
          <a:p>
            <a:endParaRPr lang="cs-CZ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22.04.2023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4093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73</TotalTime>
  <Words>224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Quotable</vt:lpstr>
      <vt:lpstr>Datově orientovaný přístup při vývoji software</vt:lpstr>
      <vt:lpstr>Obsah</vt:lpstr>
      <vt:lpstr>Datově orientované programování</vt:lpstr>
      <vt:lpstr>Cíle práce</vt:lpstr>
      <vt:lpstr>Cíle práce</vt:lpstr>
      <vt:lpstr>Cíle práce</vt:lpstr>
      <vt:lpstr>Cíle práce</vt:lpstr>
      <vt:lpstr>Cíle práce</vt:lpstr>
      <vt:lpstr>Cíle práce</vt:lpstr>
      <vt:lpstr>Vlastní přínos</vt:lpstr>
      <vt:lpstr>Použité technologie</vt:lpstr>
      <vt:lpstr>Výsledky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Datově orientovaný přístup při vývoji software</dc:title>
  <dc:creator>Tomáš Janečka</dc:creator>
  <cp:lastModifiedBy>Tomáš Janečka</cp:lastModifiedBy>
  <cp:revision>6</cp:revision>
  <dcterms:created xsi:type="dcterms:W3CDTF">2023-04-22T11:46:21Z</dcterms:created>
  <dcterms:modified xsi:type="dcterms:W3CDTF">2023-04-22T12:59:36Z</dcterms:modified>
</cp:coreProperties>
</file>