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4E"/>
    <a:srgbClr val="4A4A4A"/>
    <a:srgbClr val="505050"/>
    <a:srgbClr val="FFFFFF"/>
    <a:srgbClr val="F9F9F9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14" y="-72"/>
      </p:cViewPr>
      <p:guideLst>
        <p:guide orient="horz" pos="2160"/>
        <p:guide pos="21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C9B6F-4A19-4D16-AFE1-A4DA6A69A220}" type="doc">
      <dgm:prSet loTypeId="urn:microsoft.com/office/officeart/2005/8/layout/target2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D8D7ED9B-B006-4957-8FCD-6EB1DEEEB775}">
      <dgm:prSet phldrT="[Text]" custT="1"/>
      <dgm:spPr>
        <a:solidFill>
          <a:schemeClr val="bg1">
            <a:lumMod val="85000"/>
          </a:schemeClr>
        </a:solidFill>
        <a:ln w="6350">
          <a:noFill/>
        </a:ln>
      </dgm:spPr>
      <dgm:t>
        <a:bodyPr anchor="t"/>
        <a:lstStyle/>
        <a:p>
          <a:pPr algn="ctr"/>
          <a:endParaRPr lang="de-DE" sz="3400" dirty="0">
            <a:latin typeface="Century Gothic" panose="020B0502020202020204" pitchFamily="34" charset="0"/>
          </a:endParaRPr>
        </a:p>
      </dgm:t>
    </dgm:pt>
    <dgm:pt modelId="{35F68717-2A38-473D-ACDA-8453419E1AFB}" type="parTrans" cxnId="{CBBDC35C-90EB-4E65-ACB5-20C9C7563E11}">
      <dgm:prSet/>
      <dgm:spPr/>
      <dgm:t>
        <a:bodyPr/>
        <a:lstStyle/>
        <a:p>
          <a:endParaRPr lang="de-DE"/>
        </a:p>
      </dgm:t>
    </dgm:pt>
    <dgm:pt modelId="{CEB4A9AD-5BF4-42C6-91F5-B395350A2640}" type="sibTrans" cxnId="{CBBDC35C-90EB-4E65-ACB5-20C9C7563E11}">
      <dgm:prSet/>
      <dgm:spPr/>
      <dgm:t>
        <a:bodyPr/>
        <a:lstStyle/>
        <a:p>
          <a:endParaRPr lang="de-DE"/>
        </a:p>
      </dgm:t>
    </dgm:pt>
    <dgm:pt modelId="{6ECAB429-D7B3-45CD-A6C9-658ACD42DFAA}" type="pres">
      <dgm:prSet presAssocID="{0E8C9B6F-4A19-4D16-AFE1-A4DA6A69A22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0B80828E-C045-4A4D-B8B7-3A934C2A3651}" type="pres">
      <dgm:prSet presAssocID="{0E8C9B6F-4A19-4D16-AFE1-A4DA6A69A220}" presName="outerBox" presStyleCnt="0"/>
      <dgm:spPr/>
    </dgm:pt>
    <dgm:pt modelId="{942673DE-A4C5-4556-9B74-EB77307B7BA7}" type="pres">
      <dgm:prSet presAssocID="{0E8C9B6F-4A19-4D16-AFE1-A4DA6A69A220}" presName="outerBoxParent" presStyleLbl="node1" presStyleIdx="0" presStyleCnt="1" custLinFactNeighborX="2909" custLinFactNeighborY="-1907"/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7377105-BAC3-4BB2-BC1E-B6583BC21569}" type="pres">
      <dgm:prSet presAssocID="{0E8C9B6F-4A19-4D16-AFE1-A4DA6A69A220}" presName="outerBoxChildren" presStyleCnt="0"/>
      <dgm:spPr/>
    </dgm:pt>
  </dgm:ptLst>
  <dgm:cxnLst>
    <dgm:cxn modelId="{5880DA74-D973-4290-A30F-DB5182317DFE}" type="presOf" srcId="{0E8C9B6F-4A19-4D16-AFE1-A4DA6A69A220}" destId="{6ECAB429-D7B3-45CD-A6C9-658ACD42DFAA}" srcOrd="0" destOrd="0" presId="urn:microsoft.com/office/officeart/2005/8/layout/target2"/>
    <dgm:cxn modelId="{973C4732-A582-439B-8F3C-7E8F86719C69}" type="presOf" srcId="{D8D7ED9B-B006-4957-8FCD-6EB1DEEEB775}" destId="{942673DE-A4C5-4556-9B74-EB77307B7BA7}" srcOrd="0" destOrd="0" presId="urn:microsoft.com/office/officeart/2005/8/layout/target2"/>
    <dgm:cxn modelId="{CBBDC35C-90EB-4E65-ACB5-20C9C7563E11}" srcId="{0E8C9B6F-4A19-4D16-AFE1-A4DA6A69A220}" destId="{D8D7ED9B-B006-4957-8FCD-6EB1DEEEB775}" srcOrd="0" destOrd="0" parTransId="{35F68717-2A38-473D-ACDA-8453419E1AFB}" sibTransId="{CEB4A9AD-5BF4-42C6-91F5-B395350A2640}"/>
    <dgm:cxn modelId="{6FE947C2-2B57-4FE5-A6D6-66CD9BC5B2E5}" type="presParOf" srcId="{6ECAB429-D7B3-45CD-A6C9-658ACD42DFAA}" destId="{0B80828E-C045-4A4D-B8B7-3A934C2A3651}" srcOrd="0" destOrd="0" presId="urn:microsoft.com/office/officeart/2005/8/layout/target2"/>
    <dgm:cxn modelId="{DCA1FF19-DD13-47BB-AEFD-DA227FD8EC93}" type="presParOf" srcId="{0B80828E-C045-4A4D-B8B7-3A934C2A3651}" destId="{942673DE-A4C5-4556-9B74-EB77307B7BA7}" srcOrd="0" destOrd="0" presId="urn:microsoft.com/office/officeart/2005/8/layout/target2"/>
    <dgm:cxn modelId="{B26BE805-45B1-457A-A808-6ED7E92C913F}" type="presParOf" srcId="{0B80828E-C045-4A4D-B8B7-3A934C2A3651}" destId="{97377105-BAC3-4BB2-BC1E-B6583BC21569}" srcOrd="1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673DE-A4C5-4556-9B74-EB77307B7BA7}">
      <dsp:nvSpPr>
        <dsp:cNvPr id="0" name=""/>
        <dsp:cNvSpPr/>
      </dsp:nvSpPr>
      <dsp:spPr>
        <a:xfrm>
          <a:off x="0" y="0"/>
          <a:ext cx="2448272" cy="2628000"/>
        </a:xfrm>
        <a:prstGeom prst="rect">
          <a:avLst/>
        </a:prstGeom>
        <a:solidFill>
          <a:schemeClr val="bg1">
            <a:lumMod val="85000"/>
          </a:schemeClr>
        </a:solidFill>
        <a:ln w="63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622425" numCol="1" spcCol="1270" anchor="t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400" kern="1200" dirty="0">
            <a:latin typeface="Century Gothic" panose="020B0502020202020204" pitchFamily="34" charset="0"/>
          </a:endParaRPr>
        </a:p>
      </dsp:txBody>
      <dsp:txXfrm>
        <a:off x="0" y="0"/>
        <a:ext cx="2448272" cy="262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0F1-4C92-45A6-9487-30AB0F7CC05F}" type="datetimeFigureOut">
              <a:rPr lang="de-DE" smtClean="0"/>
              <a:t>12.05.2015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5824-0657-4A81-9E6B-3586467B9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2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0F1-4C92-45A6-9487-30AB0F7CC05F}" type="datetimeFigureOut">
              <a:rPr lang="de-DE" smtClean="0"/>
              <a:t>12.05.2015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5824-0657-4A81-9E6B-3586467B9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42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0F1-4C92-45A6-9487-30AB0F7CC05F}" type="datetimeFigureOut">
              <a:rPr lang="de-DE" smtClean="0"/>
              <a:t>12.05.2015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5824-0657-4A81-9E6B-3586467B9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56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0F1-4C92-45A6-9487-30AB0F7CC05F}" type="datetimeFigureOut">
              <a:rPr lang="de-DE" smtClean="0"/>
              <a:t>12.05.2015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5824-0657-4A81-9E6B-3586467B9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3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0F1-4C92-45A6-9487-30AB0F7CC05F}" type="datetimeFigureOut">
              <a:rPr lang="de-DE" smtClean="0"/>
              <a:t>12.05.2015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5824-0657-4A81-9E6B-3586467B9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9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0F1-4C92-45A6-9487-30AB0F7CC05F}" type="datetimeFigureOut">
              <a:rPr lang="de-DE" smtClean="0"/>
              <a:t>12.05.2015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5824-0657-4A81-9E6B-3586467B9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0F1-4C92-45A6-9487-30AB0F7CC05F}" type="datetimeFigureOut">
              <a:rPr lang="de-DE" smtClean="0"/>
              <a:t>12.05.2015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5824-0657-4A81-9E6B-3586467B9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35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0F1-4C92-45A6-9487-30AB0F7CC05F}" type="datetimeFigureOut">
              <a:rPr lang="de-DE" smtClean="0"/>
              <a:t>12.05.2015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5824-0657-4A81-9E6B-3586467B9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86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0F1-4C92-45A6-9487-30AB0F7CC05F}" type="datetimeFigureOut">
              <a:rPr lang="de-DE" smtClean="0"/>
              <a:t>12.05.2015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5824-0657-4A81-9E6B-3586467B9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0F1-4C92-45A6-9487-30AB0F7CC05F}" type="datetimeFigureOut">
              <a:rPr lang="de-DE" smtClean="0"/>
              <a:t>12.05.2015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5824-0657-4A81-9E6B-3586467B9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0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B0F1-4C92-45A6-9487-30AB0F7CC05F}" type="datetimeFigureOut">
              <a:rPr lang="de-DE" smtClean="0"/>
              <a:t>12.05.2015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5824-0657-4A81-9E6B-3586467B9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1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0B0F1-4C92-45A6-9487-30AB0F7CC05F}" type="datetimeFigureOut">
              <a:rPr lang="de-DE" smtClean="0"/>
              <a:t>12.05.2015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5824-0657-4A81-9E6B-3586467B9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98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548972" y="728968"/>
            <a:ext cx="2448272" cy="395776"/>
          </a:xfrm>
          <a:prstGeom prst="rect">
            <a:avLst/>
          </a:prstGeom>
          <a:solidFill>
            <a:srgbClr val="F9F9F9"/>
          </a:solidFill>
          <a:ln w="6350">
            <a:noFill/>
          </a:ln>
          <a:effectLst>
            <a:outerShdw blurRad="38100" dist="12700" dir="2700000" algn="tl" rotWithShape="0">
              <a:schemeClr val="tx1">
                <a:lumMod val="50000"/>
                <a:lumOff val="50000"/>
                <a:alpha val="73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311860" y="728968"/>
            <a:ext cx="2448272" cy="39577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>
            <a:outerShdw blurRad="38100" dist="12700" dir="2700000" algn="tl" rotWithShape="0">
              <a:schemeClr val="tx1">
                <a:lumMod val="50000"/>
                <a:lumOff val="50000"/>
                <a:alpha val="73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 smtClean="0"/>
              <a:t>Theory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084167" y="728968"/>
            <a:ext cx="2448272" cy="39577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>
            <a:outerShdw blurRad="38100" dist="12700" dir="2700000" algn="tl" rotWithShape="0">
              <a:schemeClr val="tx1">
                <a:lumMod val="50000"/>
                <a:lumOff val="50000"/>
                <a:alpha val="73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smtClean="0"/>
              <a:t>Models</a:t>
            </a:r>
            <a:endParaRPr lang="de-DE" dirty="0"/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769644630"/>
              </p:ext>
            </p:extLst>
          </p:nvPr>
        </p:nvGraphicFramePr>
        <p:xfrm>
          <a:off x="3311860" y="1303890"/>
          <a:ext cx="2448272" cy="26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5" name="Gruppieren 24"/>
          <p:cNvGrpSpPr/>
          <p:nvPr/>
        </p:nvGrpSpPr>
        <p:grpSpPr>
          <a:xfrm>
            <a:off x="549108" y="1303890"/>
            <a:ext cx="2448000" cy="2628000"/>
            <a:chOff x="0" y="0"/>
            <a:chExt cx="2429159" cy="1799872"/>
          </a:xfrm>
          <a:solidFill>
            <a:srgbClr val="F9F9F9"/>
          </a:solidFill>
          <a:effectLst>
            <a:outerShdw blurRad="38100" dist="12700" dir="2700000" algn="tl" rotWithShape="0">
              <a:schemeClr val="tx1">
                <a:lumMod val="50000"/>
                <a:lumOff val="50000"/>
                <a:alpha val="73000"/>
              </a:schemeClr>
            </a:outerShdw>
          </a:effectLst>
        </p:grpSpPr>
        <p:sp>
          <p:nvSpPr>
            <p:cNvPr id="26" name="Rechteck 25"/>
            <p:cNvSpPr/>
            <p:nvPr/>
          </p:nvSpPr>
          <p:spPr>
            <a:xfrm>
              <a:off x="0" y="0"/>
              <a:ext cx="2429159" cy="179987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echteck 26"/>
            <p:cNvSpPr/>
            <p:nvPr/>
          </p:nvSpPr>
          <p:spPr>
            <a:xfrm>
              <a:off x="0" y="0"/>
              <a:ext cx="2429159" cy="179987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1111171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3400" kern="12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1" name="TextBox 3"/>
          <p:cNvSpPr txBox="1"/>
          <p:nvPr/>
        </p:nvSpPr>
        <p:spPr>
          <a:xfrm>
            <a:off x="683368" y="2204864"/>
            <a:ext cx="2160440" cy="720000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de-DE"/>
            </a:defPPr>
            <a:lvl1pPr algn="ctr">
              <a:defRPr sz="2400"/>
            </a:lvl1pPr>
          </a:lstStyle>
          <a:p>
            <a:r>
              <a:rPr lang="en-US" sz="1400" dirty="0" smtClean="0">
                <a:solidFill>
                  <a:schemeClr val="tx1"/>
                </a:solidFill>
              </a:rPr>
              <a:t>Input,</a:t>
            </a:r>
          </a:p>
          <a:p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ognitive process,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output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6084303" y="1305056"/>
            <a:ext cx="2448000" cy="2628000"/>
            <a:chOff x="0" y="0"/>
            <a:chExt cx="2429159" cy="1799872"/>
          </a:xfrm>
          <a:solidFill>
            <a:schemeClr val="bg1">
              <a:lumMod val="65000"/>
            </a:schemeClr>
          </a:solidFill>
          <a:effectLst>
            <a:outerShdw blurRad="38100" dist="12700" dir="2700000" algn="tl" rotWithShape="0">
              <a:schemeClr val="tx1">
                <a:lumMod val="50000"/>
                <a:lumOff val="50000"/>
                <a:alpha val="73000"/>
              </a:schemeClr>
            </a:outerShdw>
          </a:effectLst>
        </p:grpSpPr>
        <p:sp>
          <p:nvSpPr>
            <p:cNvPr id="32" name="Rechteck 31"/>
            <p:cNvSpPr/>
            <p:nvPr/>
          </p:nvSpPr>
          <p:spPr>
            <a:xfrm>
              <a:off x="0" y="0"/>
              <a:ext cx="2429159" cy="179987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hteck 32"/>
            <p:cNvSpPr/>
            <p:nvPr/>
          </p:nvSpPr>
          <p:spPr>
            <a:xfrm>
              <a:off x="0" y="0"/>
              <a:ext cx="2429159" cy="179987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1111171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3400" kern="12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9" name="TextBox 3"/>
          <p:cNvSpPr txBox="1"/>
          <p:nvPr/>
        </p:nvSpPr>
        <p:spPr>
          <a:xfrm>
            <a:off x="3492424" y="1486722"/>
            <a:ext cx="4860000" cy="1006174"/>
          </a:xfrm>
          <a:prstGeom prst="rect">
            <a:avLst/>
          </a:prstGeom>
          <a:solidFill>
            <a:srgbClr val="FFFFFF">
              <a:alpha val="80000"/>
            </a:srgbClr>
          </a:soli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Ins="2772000" rtlCol="0" anchor="ctr">
            <a:noAutofit/>
          </a:bodyPr>
          <a:lstStyle>
            <a:defPPr>
              <a:defRPr lang="de-DE"/>
            </a:defPPr>
            <a:lvl1pPr algn="ctr">
              <a:defRPr sz="2400"/>
            </a:lvl1pPr>
          </a:lstStyle>
          <a:p>
            <a:pPr marL="266700"/>
            <a:r>
              <a:rPr lang="en-US" sz="1400" dirty="0" smtClean="0">
                <a:solidFill>
                  <a:schemeClr val="tx1"/>
                </a:solidFill>
              </a:rPr>
              <a:t>Output Theory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(behaviorism)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3492423" y="2709080"/>
            <a:ext cx="4860000" cy="1007952"/>
          </a:xfrm>
          <a:prstGeom prst="rect">
            <a:avLst/>
          </a:prstGeom>
          <a:solidFill>
            <a:srgbClr val="FFFFFF">
              <a:alpha val="80000"/>
            </a:srgb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Ins="2772000" rtlCol="0" anchor="ctr">
            <a:noAutofit/>
          </a:bodyPr>
          <a:lstStyle>
            <a:defPPr>
              <a:defRPr lang="de-DE"/>
            </a:defPPr>
            <a:lvl1pPr algn="ctr">
              <a:defRPr sz="2400"/>
            </a:lvl1pPr>
          </a:lstStyle>
          <a:p>
            <a:r>
              <a:rPr lang="en-US" sz="1400" dirty="0" smtClean="0">
                <a:solidFill>
                  <a:schemeClr val="tx1"/>
                </a:solidFill>
              </a:rPr>
              <a:t>Process Theory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ognitive revolution)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6259377" y="1628800"/>
            <a:ext cx="1948927" cy="720000"/>
          </a:xfrm>
          <a:prstGeom prst="rect">
            <a:avLst/>
          </a:prstGeom>
          <a:solidFill>
            <a:srgbClr val="FFFFFF">
              <a:alpha val="69804"/>
            </a:srgbClr>
          </a:soli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de-DE"/>
            </a:defPPr>
            <a:lvl1pPr algn="ctr">
              <a:defRPr sz="2400"/>
            </a:lvl1pPr>
          </a:lstStyle>
          <a:p>
            <a:r>
              <a:rPr lang="en-US" sz="1400" dirty="0" smtClean="0">
                <a:solidFill>
                  <a:schemeClr val="tx1"/>
                </a:solidFill>
              </a:rPr>
              <a:t>Output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Model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"/>
          <p:cNvSpPr txBox="1"/>
          <p:nvPr/>
        </p:nvSpPr>
        <p:spPr>
          <a:xfrm>
            <a:off x="6259377" y="2852936"/>
            <a:ext cx="900000" cy="720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de-DE"/>
            </a:defPPr>
            <a:lvl1pPr algn="ctr">
              <a:defRPr sz="2400"/>
            </a:lvl1pPr>
          </a:lstStyle>
          <a:p>
            <a:r>
              <a:rPr lang="en-US" sz="1400" dirty="0" smtClean="0">
                <a:solidFill>
                  <a:schemeClr val="tx1"/>
                </a:solidFill>
              </a:rPr>
              <a:t>Process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Model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"/>
          <p:cNvSpPr txBox="1"/>
          <p:nvPr/>
        </p:nvSpPr>
        <p:spPr>
          <a:xfrm>
            <a:off x="7308304" y="2852936"/>
            <a:ext cx="900000" cy="720000"/>
          </a:xfrm>
          <a:prstGeom prst="rect">
            <a:avLst/>
          </a:prstGeom>
          <a:solidFill>
            <a:srgbClr val="FFFFFF"/>
          </a:solidFill>
          <a:ln w="63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de-DE"/>
            </a:defPPr>
            <a:lvl1pPr algn="ctr">
              <a:defRPr sz="2400"/>
            </a:lvl1pPr>
          </a:lstStyle>
          <a:p>
            <a:r>
              <a:rPr lang="en-US" sz="1400" dirty="0" smtClean="0">
                <a:solidFill>
                  <a:schemeClr val="tx1"/>
                </a:solidFill>
              </a:rPr>
              <a:t>Output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Model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/>
          <p:cNvGrpSpPr/>
          <p:nvPr/>
        </p:nvGrpSpPr>
        <p:grpSpPr>
          <a:xfrm>
            <a:off x="3311996" y="1303890"/>
            <a:ext cx="2448000" cy="2628000"/>
            <a:chOff x="0" y="0"/>
            <a:chExt cx="2429159" cy="1799872"/>
          </a:xfrm>
          <a:solidFill>
            <a:schemeClr val="bg1">
              <a:lumMod val="85000"/>
            </a:schemeClr>
          </a:solidFill>
          <a:effectLst>
            <a:outerShdw blurRad="38100" dist="12700" dir="2700000" algn="tl" rotWithShape="0">
              <a:schemeClr val="tx1">
                <a:lumMod val="50000"/>
                <a:lumOff val="50000"/>
                <a:alpha val="73000"/>
              </a:schemeClr>
            </a:outerShdw>
          </a:effectLst>
        </p:grpSpPr>
        <p:sp>
          <p:nvSpPr>
            <p:cNvPr id="39" name="Rechteck 38"/>
            <p:cNvSpPr/>
            <p:nvPr/>
          </p:nvSpPr>
          <p:spPr>
            <a:xfrm>
              <a:off x="0" y="0"/>
              <a:ext cx="2429159" cy="179987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echteck 39"/>
            <p:cNvSpPr/>
            <p:nvPr/>
          </p:nvSpPr>
          <p:spPr>
            <a:xfrm>
              <a:off x="0" y="0"/>
              <a:ext cx="2429159" cy="179987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1111171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3400" kern="12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548972" y="728968"/>
            <a:ext cx="2448272" cy="39577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>
            <a:outerShdw blurRad="38100" dist="12700" dir="2700000" algn="tl" rotWithShape="0">
              <a:schemeClr val="tx1">
                <a:lumMod val="50000"/>
                <a:lumOff val="50000"/>
                <a:alpha val="73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311860" y="728968"/>
            <a:ext cx="2448272" cy="39577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>
            <a:outerShdw blurRad="38100" dist="12700" dir="2700000" algn="tl" rotWithShape="0">
              <a:schemeClr val="tx1">
                <a:lumMod val="50000"/>
                <a:lumOff val="50000"/>
                <a:alpha val="73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 smtClean="0"/>
              <a:t>Paradigm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549108" y="1303890"/>
            <a:ext cx="2448000" cy="2628000"/>
            <a:chOff x="0" y="0"/>
            <a:chExt cx="2429159" cy="1799872"/>
          </a:xfrm>
          <a:solidFill>
            <a:schemeClr val="bg1">
              <a:lumMod val="85000"/>
            </a:schemeClr>
          </a:solidFill>
          <a:effectLst>
            <a:outerShdw blurRad="38100" dist="12700" dir="2700000" algn="tl" rotWithShape="0">
              <a:schemeClr val="tx1">
                <a:lumMod val="50000"/>
                <a:lumOff val="50000"/>
                <a:alpha val="73000"/>
              </a:schemeClr>
            </a:outerShdw>
          </a:effectLst>
        </p:grpSpPr>
        <p:sp>
          <p:nvSpPr>
            <p:cNvPr id="26" name="Rechteck 25"/>
            <p:cNvSpPr/>
            <p:nvPr/>
          </p:nvSpPr>
          <p:spPr>
            <a:xfrm>
              <a:off x="0" y="0"/>
              <a:ext cx="2429159" cy="179987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echteck 26"/>
            <p:cNvSpPr/>
            <p:nvPr/>
          </p:nvSpPr>
          <p:spPr>
            <a:xfrm>
              <a:off x="0" y="0"/>
              <a:ext cx="2429159" cy="179987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1111171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3400" kern="12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1" name="TextBox 3"/>
          <p:cNvSpPr txBox="1"/>
          <p:nvPr/>
        </p:nvSpPr>
        <p:spPr>
          <a:xfrm>
            <a:off x="1067991" y="2996952"/>
            <a:ext cx="1440000" cy="540000"/>
          </a:xfrm>
          <a:prstGeom prst="rect">
            <a:avLst/>
          </a:prstGeom>
          <a:noFill/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de-DE"/>
            </a:defPPr>
            <a:lvl1pPr algn="ctr">
              <a:defRPr sz="2400"/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en-US" sz="1400" dirty="0" smtClean="0">
                <a:solidFill>
                  <a:schemeClr val="tx1"/>
                </a:solidFill>
              </a:rPr>
              <a:t>rocess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6095291" y="1305056"/>
            <a:ext cx="2448000" cy="2628000"/>
            <a:chOff x="0" y="0"/>
            <a:chExt cx="2429159" cy="1799872"/>
          </a:xfrm>
          <a:solidFill>
            <a:schemeClr val="bg1">
              <a:lumMod val="85000"/>
            </a:schemeClr>
          </a:solidFill>
          <a:effectLst>
            <a:outerShdw blurRad="38100" dist="12700" dir="2700000" algn="tl" rotWithShape="0">
              <a:schemeClr val="tx1">
                <a:lumMod val="50000"/>
                <a:lumOff val="50000"/>
                <a:alpha val="73000"/>
              </a:schemeClr>
            </a:outerShdw>
          </a:effectLst>
        </p:grpSpPr>
        <p:sp>
          <p:nvSpPr>
            <p:cNvPr id="32" name="Rechteck 31"/>
            <p:cNvSpPr/>
            <p:nvPr/>
          </p:nvSpPr>
          <p:spPr>
            <a:xfrm>
              <a:off x="0" y="0"/>
              <a:ext cx="2429159" cy="179987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hteck 32"/>
            <p:cNvSpPr/>
            <p:nvPr/>
          </p:nvSpPr>
          <p:spPr>
            <a:xfrm>
              <a:off x="0" y="0"/>
              <a:ext cx="2429159" cy="179987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1111171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3400" kern="12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9" name="TextBox 3"/>
          <p:cNvSpPr txBox="1"/>
          <p:nvPr/>
        </p:nvSpPr>
        <p:spPr>
          <a:xfrm>
            <a:off x="3492424" y="1486722"/>
            <a:ext cx="4860000" cy="1044000"/>
          </a:xfrm>
          <a:prstGeom prst="rect">
            <a:avLst/>
          </a:prstGeom>
          <a:solidFill>
            <a:srgbClr val="000000">
              <a:alpha val="25098"/>
            </a:srgbClr>
          </a:soli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Ins="2772000" rtlCol="0" anchor="t">
            <a:noAutofit/>
          </a:bodyPr>
          <a:lstStyle>
            <a:defPPr>
              <a:defRPr lang="de-DE"/>
            </a:defPPr>
            <a:lvl1pPr algn="ctr">
              <a:defRPr sz="2400"/>
            </a:lvl1pPr>
          </a:lstStyle>
          <a:p>
            <a:pPr marL="266700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Output theory</a:t>
            </a:r>
            <a:b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(behaviorism)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3492423" y="2709080"/>
            <a:ext cx="4860000" cy="1044000"/>
          </a:xfrm>
          <a:prstGeom prst="rect">
            <a:avLst/>
          </a:prstGeom>
          <a:solidFill>
            <a:srgbClr val="FFFFFF">
              <a:alpha val="45098"/>
            </a:srgbClr>
          </a:soli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Ins="2772000" rtlCol="0" anchor="t">
            <a:noAutofit/>
          </a:bodyPr>
          <a:lstStyle>
            <a:defPPr>
              <a:defRPr lang="de-DE"/>
            </a:defPPr>
            <a:lvl1pPr algn="ctr">
              <a:defRPr sz="2400"/>
            </a:lvl1pPr>
          </a:lstStyle>
          <a:p>
            <a:r>
              <a:rPr lang="en-US" sz="1400" dirty="0" smtClean="0">
                <a:solidFill>
                  <a:schemeClr val="tx1"/>
                </a:solidFill>
              </a:rPr>
              <a:t>Process </a:t>
            </a:r>
            <a:r>
              <a:rPr lang="en-US" sz="1400" dirty="0">
                <a:solidFill>
                  <a:schemeClr val="tx1"/>
                </a:solidFill>
              </a:rPr>
              <a:t>t</a:t>
            </a:r>
            <a:r>
              <a:rPr lang="en-US" sz="1400" dirty="0" smtClean="0">
                <a:solidFill>
                  <a:schemeClr val="tx1"/>
                </a:solidFill>
              </a:rPr>
              <a:t>heory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ognitive revolution)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3"/>
          <p:cNvSpPr txBox="1"/>
          <p:nvPr/>
        </p:nvSpPr>
        <p:spPr>
          <a:xfrm>
            <a:off x="5724128" y="2709080"/>
            <a:ext cx="2608266" cy="1044000"/>
          </a:xfrm>
          <a:prstGeom prst="rect">
            <a:avLst/>
          </a:prstGeom>
          <a:noFill/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rIns="216000" rtlCol="0" anchor="t">
            <a:noAutofit/>
          </a:bodyPr>
          <a:lstStyle>
            <a:defPPr>
              <a:defRPr lang="de-DE"/>
            </a:defPPr>
            <a:lvl1pPr algn="ctr">
              <a:defRPr sz="2400"/>
            </a:lvl1pPr>
          </a:lstStyle>
          <a:p>
            <a:r>
              <a:rPr lang="en-US" sz="1400" b="1" dirty="0" smtClean="0">
                <a:solidFill>
                  <a:schemeClr val="tx1"/>
                </a:solidFill>
              </a:rPr>
              <a:t>~</a:t>
            </a:r>
            <a:r>
              <a:rPr lang="en-US" sz="1400" dirty="0" smtClean="0">
                <a:solidFill>
                  <a:schemeClr val="tx1"/>
                </a:solidFill>
              </a:rPr>
              <a:t>        Model of a process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8" name="TextBox 3"/>
          <p:cNvSpPr txBox="1"/>
          <p:nvPr/>
        </p:nvSpPr>
        <p:spPr>
          <a:xfrm>
            <a:off x="6336296" y="3069024"/>
            <a:ext cx="864000" cy="576000"/>
          </a:xfrm>
          <a:prstGeom prst="rect">
            <a:avLst/>
          </a:prstGeom>
          <a:solidFill>
            <a:srgbClr val="FFFFFF"/>
          </a:soli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de-DE"/>
            </a:defPPr>
            <a:lvl1pPr algn="ctr">
              <a:defRPr sz="2400"/>
            </a:lvl1pPr>
          </a:lstStyle>
          <a:p>
            <a:r>
              <a:rPr lang="en-US" sz="1400" dirty="0" smtClean="0">
                <a:solidFill>
                  <a:schemeClr val="tx1"/>
                </a:solidFill>
              </a:rPr>
              <a:t>Process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model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043608" y="1736872"/>
            <a:ext cx="1440000" cy="540000"/>
          </a:xfrm>
          <a:prstGeom prst="rect">
            <a:avLst/>
          </a:prstGeom>
          <a:noFill/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Input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1045096" y="2384944"/>
            <a:ext cx="1440000" cy="540000"/>
          </a:xfrm>
          <a:prstGeom prst="rect">
            <a:avLst/>
          </a:prstGeom>
          <a:noFill/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dirty="0" smtClean="0"/>
              <a:t>Output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2268538" y="1989809"/>
            <a:ext cx="1151334" cy="0"/>
          </a:xfrm>
          <a:prstGeom prst="straightConnector1">
            <a:avLst/>
          </a:prstGeom>
          <a:ln w="6350" cmpd="sng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268538" y="2080730"/>
            <a:ext cx="1150937" cy="537160"/>
          </a:xfrm>
          <a:prstGeom prst="straightConnector1">
            <a:avLst/>
          </a:prstGeom>
          <a:ln w="6350" cmpd="sng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2268538" y="2080730"/>
            <a:ext cx="1150937" cy="988230"/>
          </a:xfrm>
          <a:prstGeom prst="straightConnector1">
            <a:avLst/>
          </a:prstGeom>
          <a:ln w="6350" cmpd="sng">
            <a:solidFill>
              <a:srgbClr val="0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68538" y="2685600"/>
            <a:ext cx="1150937" cy="503896"/>
          </a:xfrm>
          <a:prstGeom prst="straightConnector1">
            <a:avLst/>
          </a:prstGeom>
          <a:ln w="6350" cmpd="sng">
            <a:solidFill>
              <a:srgbClr val="0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2268538" y="3266952"/>
            <a:ext cx="1150937" cy="0"/>
          </a:xfrm>
          <a:prstGeom prst="straightConnector1">
            <a:avLst/>
          </a:prstGeom>
          <a:ln w="6350" cmpd="sng">
            <a:solidFill>
              <a:srgbClr val="0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"/>
          <p:cNvSpPr txBox="1"/>
          <p:nvPr/>
        </p:nvSpPr>
        <p:spPr>
          <a:xfrm>
            <a:off x="7308304" y="1844824"/>
            <a:ext cx="828000" cy="1800200"/>
          </a:xfrm>
          <a:prstGeom prst="rect">
            <a:avLst/>
          </a:prstGeom>
          <a:solidFill>
            <a:srgbClr val="000000">
              <a:alpha val="25098"/>
            </a:srgbClr>
          </a:soli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>
            <a:defPPr>
              <a:defRPr lang="de-DE"/>
            </a:defPPr>
            <a:lvl1pPr algn="ctr">
              <a:defRPr sz="2400"/>
            </a:lvl1pPr>
          </a:lstStyle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Output</a:t>
            </a:r>
            <a:b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Model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5796136" y="1486722"/>
            <a:ext cx="2608266" cy="1044000"/>
          </a:xfrm>
          <a:prstGeom prst="rect">
            <a:avLst/>
          </a:prstGeom>
          <a:noFill/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rIns="216000" rtlCol="0" anchor="t">
            <a:noAutofit/>
          </a:bodyPr>
          <a:lstStyle>
            <a:defPPr>
              <a:defRPr lang="de-DE"/>
            </a:defPPr>
            <a:lvl1pPr algn="ctr">
              <a:defRPr sz="2400"/>
            </a:lvl1pPr>
          </a:lstStyle>
          <a:p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</a:rPr>
              <a:t>~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    Model of a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eaction</a:t>
            </a:r>
          </a:p>
          <a:p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6095155" y="728968"/>
            <a:ext cx="2448272" cy="39577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>
            <a:outerShdw blurRad="38100" dist="12700" dir="2700000" algn="tl" rotWithShape="0">
              <a:schemeClr val="tx1">
                <a:lumMod val="50000"/>
                <a:lumOff val="50000"/>
                <a:alpha val="73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60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1187624" y="476672"/>
            <a:ext cx="7128792" cy="3960440"/>
            <a:chOff x="1187624" y="476672"/>
            <a:chExt cx="7128792" cy="3960440"/>
          </a:xfrm>
        </p:grpSpPr>
        <p:sp>
          <p:nvSpPr>
            <p:cNvPr id="6" name="Rechteck 5"/>
            <p:cNvSpPr/>
            <p:nvPr/>
          </p:nvSpPr>
          <p:spPr>
            <a:xfrm>
              <a:off x="1187624" y="476672"/>
              <a:ext cx="7128792" cy="3960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Box 8"/>
            <p:cNvSpPr txBox="1"/>
            <p:nvPr/>
          </p:nvSpPr>
          <p:spPr>
            <a:xfrm>
              <a:off x="1619672" y="692696"/>
              <a:ext cx="6192687" cy="2016224"/>
            </a:xfrm>
            <a:prstGeom prst="rect">
              <a:avLst/>
            </a:prstGeom>
            <a:solidFill>
              <a:srgbClr val="F8F8F8">
                <a:alpha val="89804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rtlCol="0" anchor="t">
              <a:noAutofit/>
            </a:bodyPr>
            <a:lstStyle>
              <a:defPPr>
                <a:defRPr lang="de-DE"/>
              </a:defPPr>
              <a:lvl1pPr algn="ctr">
                <a:defRPr sz="2400"/>
              </a:lvl1pPr>
            </a:lstStyle>
            <a:p>
              <a:r>
                <a:rPr lang="en-US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Conceptual scope</a:t>
              </a:r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" name="TextBox 4"/>
            <p:cNvSpPr txBox="1"/>
            <p:nvPr/>
          </p:nvSpPr>
          <p:spPr>
            <a:xfrm>
              <a:off x="3816016" y="1556792"/>
              <a:ext cx="1800000" cy="10079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bIns="396000" rtlCol="0" anchor="ctr">
              <a:noAutofit/>
            </a:bodyPr>
            <a:lstStyle>
              <a:defPPr>
                <a:defRPr lang="de-DE"/>
              </a:defPPr>
              <a:lvl1pPr algn="ctr">
                <a:defRPr sz="2400"/>
              </a:lvl1pPr>
            </a:lstStyle>
            <a:p>
              <a:pPr>
                <a:lnSpc>
                  <a:spcPts val="2100"/>
                </a:lnSpc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Intermediate </a:t>
              </a:r>
              <a:b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stage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" name="TextBox 5"/>
            <p:cNvSpPr txBox="1"/>
            <p:nvPr/>
          </p:nvSpPr>
          <p:spPr>
            <a:xfrm>
              <a:off x="3744128" y="3140968"/>
              <a:ext cx="1980000" cy="1152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bIns="432000" rtlCol="0" anchor="ctr">
              <a:noAutofit/>
            </a:bodyPr>
            <a:lstStyle>
              <a:defPPr>
                <a:defRPr lang="de-DE"/>
              </a:defPPr>
              <a:lvl1pPr algn="ctr">
                <a:defRPr sz="2400"/>
              </a:lvl1pPr>
            </a:lstStyle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Separability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TextBox 6"/>
            <p:cNvSpPr txBox="1"/>
            <p:nvPr/>
          </p:nvSpPr>
          <p:spPr>
            <a:xfrm>
              <a:off x="1378589" y="3140968"/>
              <a:ext cx="1980000" cy="1152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bIns="432000" rtlCol="0" anchor="ctr">
              <a:noAutofit/>
            </a:bodyPr>
            <a:lstStyle>
              <a:defPPr>
                <a:defRPr lang="de-DE"/>
              </a:defPPr>
              <a:lvl1pPr algn="ctr">
                <a:defRPr sz="2400"/>
              </a:lvl1pPr>
            </a:lstStyle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Compatibility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" name="TextBox 7"/>
            <p:cNvSpPr txBox="1"/>
            <p:nvPr/>
          </p:nvSpPr>
          <p:spPr>
            <a:xfrm>
              <a:off x="6120392" y="3140968"/>
              <a:ext cx="1980000" cy="1152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bIns="432000" rtlCol="0" anchor="ctr">
              <a:noAutofit/>
            </a:bodyPr>
            <a:lstStyle>
              <a:defPPr>
                <a:defRPr lang="de-DE"/>
              </a:defPPr>
              <a:lvl1pPr algn="ctr">
                <a:defRPr sz="2400"/>
              </a:lvl1pPr>
            </a:lstStyle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Testability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8" name="Straight Arrow Connector 13"/>
            <p:cNvCxnSpPr>
              <a:stCxn id="2" idx="2"/>
              <a:endCxn id="3" idx="0"/>
            </p:cNvCxnSpPr>
            <p:nvPr/>
          </p:nvCxnSpPr>
          <p:spPr>
            <a:xfrm>
              <a:off x="4716016" y="2564776"/>
              <a:ext cx="18112" cy="576192"/>
            </a:xfrm>
            <a:prstGeom prst="straightConnector1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5"/>
            <p:cNvCxnSpPr>
              <a:stCxn id="2" idx="2"/>
              <a:endCxn id="4" idx="0"/>
            </p:cNvCxnSpPr>
            <p:nvPr/>
          </p:nvCxnSpPr>
          <p:spPr>
            <a:xfrm flipH="1">
              <a:off x="2368589" y="2564776"/>
              <a:ext cx="2347427" cy="576192"/>
            </a:xfrm>
            <a:prstGeom prst="straightConnector1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10"/>
            <p:cNvCxnSpPr>
              <a:stCxn id="15" idx="2"/>
              <a:endCxn id="5" idx="0"/>
            </p:cNvCxnSpPr>
            <p:nvPr/>
          </p:nvCxnSpPr>
          <p:spPr>
            <a:xfrm>
              <a:off x="6696336" y="2564904"/>
              <a:ext cx="414056" cy="576064"/>
            </a:xfrm>
            <a:prstGeom prst="straightConnector1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3"/>
            <p:cNvSpPr txBox="1"/>
            <p:nvPr/>
          </p:nvSpPr>
          <p:spPr>
            <a:xfrm>
              <a:off x="1835696" y="1556920"/>
              <a:ext cx="1800000" cy="10079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bIns="432000" rtlCol="0" anchor="ctr">
              <a:noAutofit/>
            </a:bodyPr>
            <a:lstStyle>
              <a:defPPr>
                <a:defRPr lang="de-DE"/>
              </a:defPPr>
              <a:lvl1pPr algn="ctr">
                <a:defRPr sz="2400"/>
              </a:lvl1pPr>
            </a:lstStyle>
            <a:p>
              <a:r>
                <a:rPr lang="en-US" sz="2000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Input</a:t>
              </a: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" name="TextBox 3"/>
            <p:cNvSpPr txBox="1"/>
            <p:nvPr/>
          </p:nvSpPr>
          <p:spPr>
            <a:xfrm>
              <a:off x="5796336" y="1556920"/>
              <a:ext cx="1800000" cy="10079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bIns="432000" rtlCol="0" anchor="ctr">
              <a:noAutofit/>
            </a:bodyPr>
            <a:lstStyle>
              <a:defPPr>
                <a:defRPr lang="de-DE"/>
              </a:defPPr>
              <a:lvl1pPr algn="ctr">
                <a:defRPr sz="2400"/>
              </a:lvl1pPr>
            </a:lstStyle>
            <a:p>
              <a:r>
                <a:rPr lang="en-US" sz="2000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Wingdings 3"/>
                </a:rPr>
                <a:t>Output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835896" y="2231558"/>
              <a:ext cx="1800000" cy="31848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050" i="1" spc="-3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What does the system</a:t>
              </a:r>
              <a:br>
                <a:rPr lang="en-US" sz="1050" i="1" spc="-3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1050" i="1" spc="-3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respond to?</a:t>
              </a:r>
              <a:endParaRPr lang="en-US" sz="1050" i="1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827653" y="2315480"/>
              <a:ext cx="1800000" cy="177416"/>
            </a:xfrm>
            <a:prstGeom prst="rect">
              <a:avLst/>
            </a:prstGeom>
            <a:noFill/>
          </p:spPr>
          <p:txBody>
            <a:bodyPr wrap="square" lIns="36000" tIns="0" rIns="36000" bIns="36000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050" i="1" spc="-3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How is the input transformed?</a:t>
              </a:r>
              <a:endParaRPr lang="en-US" sz="1050" i="1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96136" y="2315480"/>
              <a:ext cx="1800000" cy="177416"/>
            </a:xfrm>
            <a:prstGeom prst="rect">
              <a:avLst/>
            </a:prstGeom>
            <a:noFill/>
          </p:spPr>
          <p:txBody>
            <a:bodyPr wrap="square" lIns="36000" tIns="0" rIns="36000" bIns="36000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050" i="1" spc="-3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What is the system‘s reaction?</a:t>
              </a:r>
              <a:endParaRPr lang="en-US" sz="1050" i="1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378589" y="3974616"/>
              <a:ext cx="1980000" cy="31848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050" i="1" spc="-3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What supported theory or data justify the intermediate stage?</a:t>
              </a:r>
              <a:endParaRPr lang="en-US" sz="1050" i="1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744128" y="3974616"/>
              <a:ext cx="1980000" cy="31848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050" i="1" spc="-3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How can intermediate stage and output values vary separately?</a:t>
              </a:r>
              <a:endParaRPr lang="en-US" sz="1050" i="1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120392" y="3974616"/>
              <a:ext cx="1980000" cy="31848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050" i="1" spc="-3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What values are produced </a:t>
              </a:r>
              <a:br>
                <a:rPr lang="en-US" sz="1050" i="1" spc="-3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1050" i="1" spc="-3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for intermediate stage and output?</a:t>
              </a:r>
              <a:endParaRPr lang="en-US" sz="1050" i="1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907704" y="1124744"/>
              <a:ext cx="5616224" cy="318480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050" i="1" spc="-3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How can a researcher distinguish input, intermediate stage, and output</a:t>
              </a:r>
              <a:br>
                <a:rPr lang="en-US" sz="1050" i="1" spc="-3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1050" i="1" spc="-3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from (</a:t>
              </a:r>
              <a:r>
                <a:rPr lang="en-US" sz="1050" i="1" spc="-3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</a:t>
              </a:r>
              <a:r>
                <a:rPr lang="en-US" sz="1050" i="1" spc="-3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 each other and (ii) irrelevant dimensions?</a:t>
              </a:r>
              <a:endParaRPr lang="en-US" sz="1050" i="1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3" name="Straight Arrow Connector 13"/>
            <p:cNvCxnSpPr>
              <a:stCxn id="15" idx="2"/>
              <a:endCxn id="3" idx="0"/>
            </p:cNvCxnSpPr>
            <p:nvPr/>
          </p:nvCxnSpPr>
          <p:spPr>
            <a:xfrm flipH="1">
              <a:off x="4734128" y="2564904"/>
              <a:ext cx="1962208" cy="576064"/>
            </a:xfrm>
            <a:prstGeom prst="straightConnector1">
              <a:avLst/>
            </a:prstGeom>
            <a:ln w="9525" cmpd="sng">
              <a:solidFill>
                <a:srgbClr val="4E4E4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ieren 24"/>
            <p:cNvGrpSpPr/>
            <p:nvPr/>
          </p:nvGrpSpPr>
          <p:grpSpPr>
            <a:xfrm>
              <a:off x="4716016" y="2564776"/>
              <a:ext cx="2394376" cy="576192"/>
              <a:chOff x="4716016" y="2564776"/>
              <a:chExt cx="2394376" cy="576192"/>
            </a:xfrm>
          </p:grpSpPr>
          <p:cxnSp>
            <p:nvCxnSpPr>
              <p:cNvPr id="24" name="Straight Arrow Connector 12"/>
              <p:cNvCxnSpPr/>
              <p:nvPr/>
            </p:nvCxnSpPr>
            <p:spPr>
              <a:xfrm>
                <a:off x="5656512" y="2789312"/>
                <a:ext cx="279648" cy="63624"/>
              </a:xfrm>
              <a:prstGeom prst="straightConnector1">
                <a:avLst/>
              </a:prstGeom>
              <a:ln w="38100" cmpd="sng">
                <a:solidFill>
                  <a:srgbClr val="FFFFFF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2"/>
              <p:cNvCxnSpPr>
                <a:stCxn id="2" idx="2"/>
                <a:endCxn id="5" idx="0"/>
              </p:cNvCxnSpPr>
              <p:nvPr/>
            </p:nvCxnSpPr>
            <p:spPr>
              <a:xfrm>
                <a:off x="4716016" y="2564776"/>
                <a:ext cx="2394376" cy="576192"/>
              </a:xfrm>
              <a:prstGeom prst="straightConnector1">
                <a:avLst/>
              </a:prstGeom>
              <a:ln w="9525" cmpd="sng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28"/>
            <p:cNvCxnSpPr/>
            <p:nvPr/>
          </p:nvCxnSpPr>
          <p:spPr>
            <a:xfrm>
              <a:off x="5706176" y="1628896"/>
              <a:ext cx="0" cy="86400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3725856" y="1628896"/>
              <a:ext cx="0" cy="86400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27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00594"/>
              </p:ext>
            </p:extLst>
          </p:nvPr>
        </p:nvGraphicFramePr>
        <p:xfrm>
          <a:off x="1524000" y="1412776"/>
          <a:ext cx="5256000" cy="48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/>
                <a:gridCol w="720000"/>
                <a:gridCol w="1764000"/>
                <a:gridCol w="1764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PREDIC-</a:t>
                      </a:r>
                    </a:p>
                    <a:p>
                      <a:pPr algn="l"/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TIONS </a:t>
                      </a:r>
                      <a:endParaRPr lang="de-DE" sz="18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8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Intermediate </a:t>
                      </a:r>
                      <a:r>
                        <a:rPr lang="de-DE" dirty="0" err="1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stage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de-DE" dirty="0" err="1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or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de-DE" dirty="0" err="1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stages</a:t>
                      </a:r>
                      <a:endParaRPr lang="de-DE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l"/>
                      <a:endParaRPr lang="de-DE" sz="18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8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SUPPORT</a:t>
                      </a:r>
                      <a:endParaRPr lang="de-DE" sz="16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</a:t>
                      </a:r>
                      <a:br>
                        <a:rPr lang="de-DE" sz="1600" dirty="0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SUPPORT</a:t>
                      </a:r>
                      <a:endParaRPr lang="de-DE" sz="16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9200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Output</a:t>
                      </a:r>
                      <a:endParaRPr lang="de-DE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SUPPORT</a:t>
                      </a:r>
                      <a:endParaRPr lang="de-DE" sz="16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400" kern="12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4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92000">
                <a:tc vMerge="1">
                  <a:txBody>
                    <a:bodyPr/>
                    <a:lstStyle/>
                    <a:p>
                      <a:endParaRPr lang="de-DE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</a:t>
                      </a:r>
                      <a:br>
                        <a:rPr lang="de-DE" sz="1600" dirty="0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SUPPORT</a:t>
                      </a:r>
                      <a:endParaRPr lang="de-DE" sz="16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4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4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cxnSp>
        <p:nvCxnSpPr>
          <p:cNvPr id="11" name="Gerade Verbindung 10"/>
          <p:cNvCxnSpPr/>
          <p:nvPr/>
        </p:nvCxnSpPr>
        <p:spPr>
          <a:xfrm flipH="1">
            <a:off x="2448000" y="1772816"/>
            <a:ext cx="86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2016000" y="2060848"/>
            <a:ext cx="0" cy="194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7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Bildschirmpräsentation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Jana Jarecki</dc:creator>
  <cp:lastModifiedBy>Jana Jarecki</cp:lastModifiedBy>
  <cp:revision>53</cp:revision>
  <dcterms:created xsi:type="dcterms:W3CDTF">2014-03-18T10:59:08Z</dcterms:created>
  <dcterms:modified xsi:type="dcterms:W3CDTF">2015-05-12T23:35:19Z</dcterms:modified>
</cp:coreProperties>
</file>