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99" r:id="rId4"/>
  </p:sldMasterIdLst>
  <p:notesMasterIdLst>
    <p:notesMasterId r:id="rId18"/>
  </p:notesMasterIdLst>
  <p:handoutMasterIdLst>
    <p:handoutMasterId r:id="rId19"/>
  </p:handoutMasterIdLst>
  <p:sldIdLst>
    <p:sldId id="338" r:id="rId5"/>
    <p:sldId id="333" r:id="rId6"/>
    <p:sldId id="265" r:id="rId7"/>
    <p:sldId id="340" r:id="rId8"/>
    <p:sldId id="345" r:id="rId9"/>
    <p:sldId id="346" r:id="rId10"/>
    <p:sldId id="347" r:id="rId11"/>
    <p:sldId id="341" r:id="rId12"/>
    <p:sldId id="343" r:id="rId13"/>
    <p:sldId id="262" r:id="rId14"/>
    <p:sldId id="344" r:id="rId15"/>
    <p:sldId id="342"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81" autoAdjust="0"/>
    <p:restoredTop sz="93507"/>
  </p:normalViewPr>
  <p:slideViewPr>
    <p:cSldViewPr snapToGrid="0">
      <p:cViewPr varScale="1">
        <p:scale>
          <a:sx n="104" d="100"/>
          <a:sy n="104" d="100"/>
        </p:scale>
        <p:origin x="876" y="66"/>
      </p:cViewPr>
      <p:guideLst/>
    </p:cSldViewPr>
  </p:slideViewPr>
  <p:notesTextViewPr>
    <p:cViewPr>
      <p:scale>
        <a:sx n="1" d="1"/>
        <a:sy n="1" d="1"/>
      </p:scale>
      <p:origin x="0" y="0"/>
    </p:cViewPr>
  </p:notesTextViewPr>
  <p:notesViewPr>
    <p:cSldViewPr snapToGrid="0" showGuides="1">
      <p:cViewPr varScale="1">
        <p:scale>
          <a:sx n="60" d="100"/>
          <a:sy n="60" d="100"/>
        </p:scale>
        <p:origin x="2438"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47EF22-5D46-4268-AECF-82333308C78F}"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n-US"/>
        </a:p>
      </dgm:t>
    </dgm:pt>
    <dgm:pt modelId="{2266E021-4BCC-4DF4-B9C0-2012634959DE}">
      <dgm:prSet phldrT="[Text]"/>
      <dgm:spPr/>
      <dgm:t>
        <a:bodyPr/>
        <a:lstStyle/>
        <a:p>
          <a:r>
            <a:rPr lang="en-US"/>
            <a:t>Simulate radioactive decay using Monte Carlo.</a:t>
          </a:r>
          <a:endParaRPr lang="en-US" dirty="0"/>
        </a:p>
      </dgm:t>
    </dgm:pt>
    <dgm:pt modelId="{86B5E90E-682C-4336-96EC-43FC96F95613}" type="parTrans" cxnId="{E883C33C-3756-4050-A421-20B00A52BEBD}">
      <dgm:prSet/>
      <dgm:spPr/>
      <dgm:t>
        <a:bodyPr/>
        <a:lstStyle/>
        <a:p>
          <a:endParaRPr lang="en-US"/>
        </a:p>
      </dgm:t>
    </dgm:pt>
    <dgm:pt modelId="{79C5876B-FBA2-4B08-90B7-FADCE55C4EAE}" type="sibTrans" cxnId="{E883C33C-3756-4050-A421-20B00A52BEBD}">
      <dgm:prSet/>
      <dgm:spPr/>
      <dgm:t>
        <a:bodyPr/>
        <a:lstStyle/>
        <a:p>
          <a:endParaRPr lang="en-US"/>
        </a:p>
      </dgm:t>
    </dgm:pt>
    <dgm:pt modelId="{8CE8B9AA-B04F-4C34-9CD7-6C3CDBA331D1}">
      <dgm:prSet phldrT="[Text]"/>
      <dgm:spPr/>
      <dgm:t>
        <a:bodyPr/>
        <a:lstStyle/>
        <a:p>
          <a:r>
            <a:rPr lang="en-US" dirty="0"/>
            <a:t>Predict behavior of 1 million atoms over time</a:t>
          </a:r>
        </a:p>
      </dgm:t>
    </dgm:pt>
    <dgm:pt modelId="{36FA8A3C-3647-4E9C-BAF2-C797091694CE}" type="parTrans" cxnId="{B7D686AE-A4E3-4C2D-AA6B-F343372CCE46}">
      <dgm:prSet/>
      <dgm:spPr/>
      <dgm:t>
        <a:bodyPr/>
        <a:lstStyle/>
        <a:p>
          <a:endParaRPr lang="en-US"/>
        </a:p>
      </dgm:t>
    </dgm:pt>
    <dgm:pt modelId="{9688A7B9-EE1C-406D-B0BF-419A9F9B40C8}" type="sibTrans" cxnId="{B7D686AE-A4E3-4C2D-AA6B-F343372CCE46}">
      <dgm:prSet/>
      <dgm:spPr/>
      <dgm:t>
        <a:bodyPr/>
        <a:lstStyle/>
        <a:p>
          <a:endParaRPr lang="en-US"/>
        </a:p>
      </dgm:t>
    </dgm:pt>
    <dgm:pt modelId="{23CA87C6-B741-4BBD-80AC-8468ABCE6A6C}">
      <dgm:prSet phldrT="[Text]"/>
      <dgm:spPr/>
      <dgm:t>
        <a:bodyPr/>
        <a:lstStyle/>
        <a:p>
          <a:pPr>
            <a:buNone/>
          </a:pPr>
          <a:r>
            <a:rPr lang="en-US" dirty="0"/>
            <a:t>Ideal for parallelism: atoms decay independently.</a:t>
          </a:r>
        </a:p>
      </dgm:t>
    </dgm:pt>
    <dgm:pt modelId="{A4D89935-F59D-4F81-AD88-42C236996D50}" type="parTrans" cxnId="{8D595307-E6CE-4817-BAA4-FC22ED707136}">
      <dgm:prSet/>
      <dgm:spPr/>
      <dgm:t>
        <a:bodyPr/>
        <a:lstStyle/>
        <a:p>
          <a:endParaRPr lang="en-US"/>
        </a:p>
      </dgm:t>
    </dgm:pt>
    <dgm:pt modelId="{2C4D7A3F-A40A-4C3F-9968-839F39668252}" type="sibTrans" cxnId="{8D595307-E6CE-4817-BAA4-FC22ED707136}">
      <dgm:prSet/>
      <dgm:spPr/>
      <dgm:t>
        <a:bodyPr/>
        <a:lstStyle/>
        <a:p>
          <a:endParaRPr lang="en-US"/>
        </a:p>
      </dgm:t>
    </dgm:pt>
    <dgm:pt modelId="{6E0BFB88-71B8-4E02-85D8-86CD23F28990}" type="pres">
      <dgm:prSet presAssocID="{3C47EF22-5D46-4268-AECF-82333308C78F}" presName="linear" presStyleCnt="0">
        <dgm:presLayoutVars>
          <dgm:dir/>
          <dgm:animLvl val="lvl"/>
          <dgm:resizeHandles val="exact"/>
        </dgm:presLayoutVars>
      </dgm:prSet>
      <dgm:spPr/>
    </dgm:pt>
    <dgm:pt modelId="{DD34627D-36BA-4F40-8C6E-1C06B8BF6ECE}" type="pres">
      <dgm:prSet presAssocID="{2266E021-4BCC-4DF4-B9C0-2012634959DE}" presName="parentLin" presStyleCnt="0"/>
      <dgm:spPr/>
    </dgm:pt>
    <dgm:pt modelId="{8EDB1973-4070-499D-BCA9-29C5D0FDB7AF}" type="pres">
      <dgm:prSet presAssocID="{2266E021-4BCC-4DF4-B9C0-2012634959DE}" presName="parentLeftMargin" presStyleLbl="node1" presStyleIdx="0" presStyleCnt="3"/>
      <dgm:spPr/>
    </dgm:pt>
    <dgm:pt modelId="{1B766186-88CD-4535-88D6-94B651238A8A}" type="pres">
      <dgm:prSet presAssocID="{2266E021-4BCC-4DF4-B9C0-2012634959DE}" presName="parentText" presStyleLbl="node1" presStyleIdx="0" presStyleCnt="3">
        <dgm:presLayoutVars>
          <dgm:chMax val="0"/>
          <dgm:bulletEnabled val="1"/>
        </dgm:presLayoutVars>
      </dgm:prSet>
      <dgm:spPr/>
    </dgm:pt>
    <dgm:pt modelId="{8D91C5DF-2963-4CD6-9092-8326BB0787D6}" type="pres">
      <dgm:prSet presAssocID="{2266E021-4BCC-4DF4-B9C0-2012634959DE}" presName="negativeSpace" presStyleCnt="0"/>
      <dgm:spPr/>
    </dgm:pt>
    <dgm:pt modelId="{1092C827-818A-4458-8499-B0A6A7398FF6}" type="pres">
      <dgm:prSet presAssocID="{2266E021-4BCC-4DF4-B9C0-2012634959DE}" presName="childText" presStyleLbl="conFgAcc1" presStyleIdx="0" presStyleCnt="3">
        <dgm:presLayoutVars>
          <dgm:bulletEnabled val="1"/>
        </dgm:presLayoutVars>
      </dgm:prSet>
      <dgm:spPr/>
    </dgm:pt>
    <dgm:pt modelId="{7220A3E3-D79F-43F2-BE1E-F4DAC8093D41}" type="pres">
      <dgm:prSet presAssocID="{79C5876B-FBA2-4B08-90B7-FADCE55C4EAE}" presName="spaceBetweenRectangles" presStyleCnt="0"/>
      <dgm:spPr/>
    </dgm:pt>
    <dgm:pt modelId="{6DB6EA66-A65B-425A-9EDF-9B5700903ED9}" type="pres">
      <dgm:prSet presAssocID="{8CE8B9AA-B04F-4C34-9CD7-6C3CDBA331D1}" presName="parentLin" presStyleCnt="0"/>
      <dgm:spPr/>
    </dgm:pt>
    <dgm:pt modelId="{E38845C3-D87B-4EBE-8DEC-676F22458772}" type="pres">
      <dgm:prSet presAssocID="{8CE8B9AA-B04F-4C34-9CD7-6C3CDBA331D1}" presName="parentLeftMargin" presStyleLbl="node1" presStyleIdx="0" presStyleCnt="3"/>
      <dgm:spPr/>
    </dgm:pt>
    <dgm:pt modelId="{8C3644B0-2005-4E7C-87C2-7B5A24EB1512}" type="pres">
      <dgm:prSet presAssocID="{8CE8B9AA-B04F-4C34-9CD7-6C3CDBA331D1}" presName="parentText" presStyleLbl="node1" presStyleIdx="1" presStyleCnt="3">
        <dgm:presLayoutVars>
          <dgm:chMax val="0"/>
          <dgm:bulletEnabled val="1"/>
        </dgm:presLayoutVars>
      </dgm:prSet>
      <dgm:spPr/>
    </dgm:pt>
    <dgm:pt modelId="{A77C9A04-42EE-46F2-AEC2-82701E4BED2D}" type="pres">
      <dgm:prSet presAssocID="{8CE8B9AA-B04F-4C34-9CD7-6C3CDBA331D1}" presName="negativeSpace" presStyleCnt="0"/>
      <dgm:spPr/>
    </dgm:pt>
    <dgm:pt modelId="{EF1B9C29-C5B5-4053-B2DC-970AC1B3EACB}" type="pres">
      <dgm:prSet presAssocID="{8CE8B9AA-B04F-4C34-9CD7-6C3CDBA331D1}" presName="childText" presStyleLbl="conFgAcc1" presStyleIdx="1" presStyleCnt="3">
        <dgm:presLayoutVars>
          <dgm:bulletEnabled val="1"/>
        </dgm:presLayoutVars>
      </dgm:prSet>
      <dgm:spPr/>
    </dgm:pt>
    <dgm:pt modelId="{D0F60720-5B43-4B2D-80DB-661DBC2C606C}" type="pres">
      <dgm:prSet presAssocID="{9688A7B9-EE1C-406D-B0BF-419A9F9B40C8}" presName="spaceBetweenRectangles" presStyleCnt="0"/>
      <dgm:spPr/>
    </dgm:pt>
    <dgm:pt modelId="{DB97C119-F9FE-4853-A111-F579939D1212}" type="pres">
      <dgm:prSet presAssocID="{23CA87C6-B741-4BBD-80AC-8468ABCE6A6C}" presName="parentLin" presStyleCnt="0"/>
      <dgm:spPr/>
    </dgm:pt>
    <dgm:pt modelId="{A0415B36-BF05-4348-B459-ED0E50874BFE}" type="pres">
      <dgm:prSet presAssocID="{23CA87C6-B741-4BBD-80AC-8468ABCE6A6C}" presName="parentLeftMargin" presStyleLbl="node1" presStyleIdx="1" presStyleCnt="3"/>
      <dgm:spPr/>
    </dgm:pt>
    <dgm:pt modelId="{A4B02AFB-EDB5-4287-A6C4-39D0106E1E97}" type="pres">
      <dgm:prSet presAssocID="{23CA87C6-B741-4BBD-80AC-8468ABCE6A6C}" presName="parentText" presStyleLbl="node1" presStyleIdx="2" presStyleCnt="3">
        <dgm:presLayoutVars>
          <dgm:chMax val="0"/>
          <dgm:bulletEnabled val="1"/>
        </dgm:presLayoutVars>
      </dgm:prSet>
      <dgm:spPr/>
    </dgm:pt>
    <dgm:pt modelId="{3DA74B4D-5724-4DFA-83B2-17F96A4494D0}" type="pres">
      <dgm:prSet presAssocID="{23CA87C6-B741-4BBD-80AC-8468ABCE6A6C}" presName="negativeSpace" presStyleCnt="0"/>
      <dgm:spPr/>
    </dgm:pt>
    <dgm:pt modelId="{F2F50ED4-28B7-49FC-9AB9-D5DBB81A9E62}" type="pres">
      <dgm:prSet presAssocID="{23CA87C6-B741-4BBD-80AC-8468ABCE6A6C}" presName="childText" presStyleLbl="conFgAcc1" presStyleIdx="2" presStyleCnt="3">
        <dgm:presLayoutVars>
          <dgm:bulletEnabled val="1"/>
        </dgm:presLayoutVars>
      </dgm:prSet>
      <dgm:spPr/>
    </dgm:pt>
  </dgm:ptLst>
  <dgm:cxnLst>
    <dgm:cxn modelId="{8D595307-E6CE-4817-BAA4-FC22ED707136}" srcId="{3C47EF22-5D46-4268-AECF-82333308C78F}" destId="{23CA87C6-B741-4BBD-80AC-8468ABCE6A6C}" srcOrd="2" destOrd="0" parTransId="{A4D89935-F59D-4F81-AD88-42C236996D50}" sibTransId="{2C4D7A3F-A40A-4C3F-9968-839F39668252}"/>
    <dgm:cxn modelId="{8A40D11A-1C8B-4F82-ABE3-E83B32B4D2C0}" type="presOf" srcId="{2266E021-4BCC-4DF4-B9C0-2012634959DE}" destId="{1B766186-88CD-4535-88D6-94B651238A8A}" srcOrd="1" destOrd="0" presId="urn:microsoft.com/office/officeart/2005/8/layout/list1"/>
    <dgm:cxn modelId="{62603A39-FBCD-4B8D-BB01-1D9BB7633B1B}" type="presOf" srcId="{23CA87C6-B741-4BBD-80AC-8468ABCE6A6C}" destId="{A0415B36-BF05-4348-B459-ED0E50874BFE}" srcOrd="0" destOrd="0" presId="urn:microsoft.com/office/officeart/2005/8/layout/list1"/>
    <dgm:cxn modelId="{E883C33C-3756-4050-A421-20B00A52BEBD}" srcId="{3C47EF22-5D46-4268-AECF-82333308C78F}" destId="{2266E021-4BCC-4DF4-B9C0-2012634959DE}" srcOrd="0" destOrd="0" parTransId="{86B5E90E-682C-4336-96EC-43FC96F95613}" sibTransId="{79C5876B-FBA2-4B08-90B7-FADCE55C4EAE}"/>
    <dgm:cxn modelId="{3AC34C42-F5D9-494E-AD22-A0609C174AC1}" type="presOf" srcId="{8CE8B9AA-B04F-4C34-9CD7-6C3CDBA331D1}" destId="{E38845C3-D87B-4EBE-8DEC-676F22458772}" srcOrd="0" destOrd="0" presId="urn:microsoft.com/office/officeart/2005/8/layout/list1"/>
    <dgm:cxn modelId="{24B6394B-46FD-4CEB-B724-5EA8486329A0}" type="presOf" srcId="{3C47EF22-5D46-4268-AECF-82333308C78F}" destId="{6E0BFB88-71B8-4E02-85D8-86CD23F28990}" srcOrd="0" destOrd="0" presId="urn:microsoft.com/office/officeart/2005/8/layout/list1"/>
    <dgm:cxn modelId="{22C5B67F-251F-4A6A-AB9A-38B0CA504980}" type="presOf" srcId="{23CA87C6-B741-4BBD-80AC-8468ABCE6A6C}" destId="{A4B02AFB-EDB5-4287-A6C4-39D0106E1E97}" srcOrd="1" destOrd="0" presId="urn:microsoft.com/office/officeart/2005/8/layout/list1"/>
    <dgm:cxn modelId="{D3334298-69E5-40EA-82F5-715583C421ED}" type="presOf" srcId="{8CE8B9AA-B04F-4C34-9CD7-6C3CDBA331D1}" destId="{8C3644B0-2005-4E7C-87C2-7B5A24EB1512}" srcOrd="1" destOrd="0" presId="urn:microsoft.com/office/officeart/2005/8/layout/list1"/>
    <dgm:cxn modelId="{B7D686AE-A4E3-4C2D-AA6B-F343372CCE46}" srcId="{3C47EF22-5D46-4268-AECF-82333308C78F}" destId="{8CE8B9AA-B04F-4C34-9CD7-6C3CDBA331D1}" srcOrd="1" destOrd="0" parTransId="{36FA8A3C-3647-4E9C-BAF2-C797091694CE}" sibTransId="{9688A7B9-EE1C-406D-B0BF-419A9F9B40C8}"/>
    <dgm:cxn modelId="{7C3BD4E7-3CB3-4023-B5E0-33D727126B80}" type="presOf" srcId="{2266E021-4BCC-4DF4-B9C0-2012634959DE}" destId="{8EDB1973-4070-499D-BCA9-29C5D0FDB7AF}" srcOrd="0" destOrd="0" presId="urn:microsoft.com/office/officeart/2005/8/layout/list1"/>
    <dgm:cxn modelId="{765FFC19-08DE-402B-AA11-16BF664621DF}" type="presParOf" srcId="{6E0BFB88-71B8-4E02-85D8-86CD23F28990}" destId="{DD34627D-36BA-4F40-8C6E-1C06B8BF6ECE}" srcOrd="0" destOrd="0" presId="urn:microsoft.com/office/officeart/2005/8/layout/list1"/>
    <dgm:cxn modelId="{9BE4F5B3-020C-4A32-9155-9A1C91ED877C}" type="presParOf" srcId="{DD34627D-36BA-4F40-8C6E-1C06B8BF6ECE}" destId="{8EDB1973-4070-499D-BCA9-29C5D0FDB7AF}" srcOrd="0" destOrd="0" presId="urn:microsoft.com/office/officeart/2005/8/layout/list1"/>
    <dgm:cxn modelId="{AC6E1395-913C-4AE5-8129-0EAA7AC0BA68}" type="presParOf" srcId="{DD34627D-36BA-4F40-8C6E-1C06B8BF6ECE}" destId="{1B766186-88CD-4535-88D6-94B651238A8A}" srcOrd="1" destOrd="0" presId="urn:microsoft.com/office/officeart/2005/8/layout/list1"/>
    <dgm:cxn modelId="{3E45C34E-8674-42FD-BE06-77E21FFB3DE9}" type="presParOf" srcId="{6E0BFB88-71B8-4E02-85D8-86CD23F28990}" destId="{8D91C5DF-2963-4CD6-9092-8326BB0787D6}" srcOrd="1" destOrd="0" presId="urn:microsoft.com/office/officeart/2005/8/layout/list1"/>
    <dgm:cxn modelId="{9503FDFB-F68C-427E-BFCB-5ACF572616D9}" type="presParOf" srcId="{6E0BFB88-71B8-4E02-85D8-86CD23F28990}" destId="{1092C827-818A-4458-8499-B0A6A7398FF6}" srcOrd="2" destOrd="0" presId="urn:microsoft.com/office/officeart/2005/8/layout/list1"/>
    <dgm:cxn modelId="{F1BCA357-0557-4CD5-8F48-2B87356E4B5F}" type="presParOf" srcId="{6E0BFB88-71B8-4E02-85D8-86CD23F28990}" destId="{7220A3E3-D79F-43F2-BE1E-F4DAC8093D41}" srcOrd="3" destOrd="0" presId="urn:microsoft.com/office/officeart/2005/8/layout/list1"/>
    <dgm:cxn modelId="{22A18FAC-BDE2-41C8-9029-0F6D1E4C43C6}" type="presParOf" srcId="{6E0BFB88-71B8-4E02-85D8-86CD23F28990}" destId="{6DB6EA66-A65B-425A-9EDF-9B5700903ED9}" srcOrd="4" destOrd="0" presId="urn:microsoft.com/office/officeart/2005/8/layout/list1"/>
    <dgm:cxn modelId="{4685870B-2ABA-47F6-B6AF-6C452505AAEE}" type="presParOf" srcId="{6DB6EA66-A65B-425A-9EDF-9B5700903ED9}" destId="{E38845C3-D87B-4EBE-8DEC-676F22458772}" srcOrd="0" destOrd="0" presId="urn:microsoft.com/office/officeart/2005/8/layout/list1"/>
    <dgm:cxn modelId="{98705933-777D-4131-A159-71DAB65264CF}" type="presParOf" srcId="{6DB6EA66-A65B-425A-9EDF-9B5700903ED9}" destId="{8C3644B0-2005-4E7C-87C2-7B5A24EB1512}" srcOrd="1" destOrd="0" presId="urn:microsoft.com/office/officeart/2005/8/layout/list1"/>
    <dgm:cxn modelId="{8874A9DE-837F-4301-B6C5-70184D224D8F}" type="presParOf" srcId="{6E0BFB88-71B8-4E02-85D8-86CD23F28990}" destId="{A77C9A04-42EE-46F2-AEC2-82701E4BED2D}" srcOrd="5" destOrd="0" presId="urn:microsoft.com/office/officeart/2005/8/layout/list1"/>
    <dgm:cxn modelId="{649F2C21-2BC6-46B8-8C36-8B97FD2C323E}" type="presParOf" srcId="{6E0BFB88-71B8-4E02-85D8-86CD23F28990}" destId="{EF1B9C29-C5B5-4053-B2DC-970AC1B3EACB}" srcOrd="6" destOrd="0" presId="urn:microsoft.com/office/officeart/2005/8/layout/list1"/>
    <dgm:cxn modelId="{E462FB1B-4C5E-4395-96A1-C98573D37F15}" type="presParOf" srcId="{6E0BFB88-71B8-4E02-85D8-86CD23F28990}" destId="{D0F60720-5B43-4B2D-80DB-661DBC2C606C}" srcOrd="7" destOrd="0" presId="urn:microsoft.com/office/officeart/2005/8/layout/list1"/>
    <dgm:cxn modelId="{DFF22BB1-E0AE-4A1A-ADB5-36DE9284B5A2}" type="presParOf" srcId="{6E0BFB88-71B8-4E02-85D8-86CD23F28990}" destId="{DB97C119-F9FE-4853-A111-F579939D1212}" srcOrd="8" destOrd="0" presId="urn:microsoft.com/office/officeart/2005/8/layout/list1"/>
    <dgm:cxn modelId="{3C773575-48E6-495D-A1A9-1E76E01596A6}" type="presParOf" srcId="{DB97C119-F9FE-4853-A111-F579939D1212}" destId="{A0415B36-BF05-4348-B459-ED0E50874BFE}" srcOrd="0" destOrd="0" presId="urn:microsoft.com/office/officeart/2005/8/layout/list1"/>
    <dgm:cxn modelId="{709A7904-CD43-4712-B609-F9A391A0F503}" type="presParOf" srcId="{DB97C119-F9FE-4853-A111-F579939D1212}" destId="{A4B02AFB-EDB5-4287-A6C4-39D0106E1E97}" srcOrd="1" destOrd="0" presId="urn:microsoft.com/office/officeart/2005/8/layout/list1"/>
    <dgm:cxn modelId="{93A0DA69-C6A4-4291-AD1C-2794E1BE514A}" type="presParOf" srcId="{6E0BFB88-71B8-4E02-85D8-86CD23F28990}" destId="{3DA74B4D-5724-4DFA-83B2-17F96A4494D0}" srcOrd="9" destOrd="0" presId="urn:microsoft.com/office/officeart/2005/8/layout/list1"/>
    <dgm:cxn modelId="{A475DE8D-8E24-4AFA-9B60-70C2533E287A}" type="presParOf" srcId="{6E0BFB88-71B8-4E02-85D8-86CD23F28990}" destId="{F2F50ED4-28B7-49FC-9AB9-D5DBB81A9E62}"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3748052-34D0-4DC4-96C5-395A2988C6EC}" type="doc">
      <dgm:prSet loTypeId="urn:microsoft.com/office/officeart/2005/8/layout/list1" loCatId="list" qsTypeId="urn:microsoft.com/office/officeart/2005/8/quickstyle/simple1" qsCatId="simple" csTypeId="urn:microsoft.com/office/officeart/2005/8/colors/accent1_1" csCatId="accent1" phldr="1"/>
      <dgm:spPr/>
      <dgm:t>
        <a:bodyPr/>
        <a:lstStyle/>
        <a:p>
          <a:endParaRPr lang="en-US"/>
        </a:p>
      </dgm:t>
    </dgm:pt>
    <dgm:pt modelId="{A7A5421B-A34B-455B-A96F-A867AD5D03CF}">
      <dgm:prSet phldrT="[Text]"/>
      <dgm:spPr/>
      <dgm:t>
        <a:bodyPr/>
        <a:lstStyle/>
        <a:p>
          <a:r>
            <a:rPr lang="en-US" dirty="0"/>
            <a:t>Implement sequential &amp; parallel versions.</a:t>
          </a:r>
        </a:p>
      </dgm:t>
    </dgm:pt>
    <dgm:pt modelId="{C20B268F-6C58-4474-A188-D7FFDAC57C8E}" type="parTrans" cxnId="{90F66632-0C6C-4912-BE11-B3E85FFAC78D}">
      <dgm:prSet/>
      <dgm:spPr/>
      <dgm:t>
        <a:bodyPr/>
        <a:lstStyle/>
        <a:p>
          <a:endParaRPr lang="en-US"/>
        </a:p>
      </dgm:t>
    </dgm:pt>
    <dgm:pt modelId="{C0D1770A-FFFD-428B-8DD2-A3E522FB3A8B}" type="sibTrans" cxnId="{90F66632-0C6C-4912-BE11-B3E85FFAC78D}">
      <dgm:prSet/>
      <dgm:spPr/>
      <dgm:t>
        <a:bodyPr/>
        <a:lstStyle/>
        <a:p>
          <a:endParaRPr lang="en-US"/>
        </a:p>
      </dgm:t>
    </dgm:pt>
    <dgm:pt modelId="{379EC873-1E29-4C3B-B161-D06CB7483ABA}">
      <dgm:prSet/>
      <dgm:spPr/>
      <dgm:t>
        <a:bodyPr/>
        <a:lstStyle/>
        <a:p>
          <a:r>
            <a:rPr lang="en-US"/>
            <a:t>Speed up the simulation using concurrency.</a:t>
          </a:r>
        </a:p>
      </dgm:t>
    </dgm:pt>
    <dgm:pt modelId="{AFA0FC14-E56E-468C-ABE8-1689DB62671A}" type="parTrans" cxnId="{246A5629-196F-445F-B8A2-36F6697A5353}">
      <dgm:prSet/>
      <dgm:spPr/>
      <dgm:t>
        <a:bodyPr/>
        <a:lstStyle/>
        <a:p>
          <a:endParaRPr lang="en-US"/>
        </a:p>
      </dgm:t>
    </dgm:pt>
    <dgm:pt modelId="{49C12511-18F9-4FDD-9CE3-BC31258F70B0}" type="sibTrans" cxnId="{246A5629-196F-445F-B8A2-36F6697A5353}">
      <dgm:prSet/>
      <dgm:spPr/>
      <dgm:t>
        <a:bodyPr/>
        <a:lstStyle/>
        <a:p>
          <a:endParaRPr lang="en-US"/>
        </a:p>
      </dgm:t>
    </dgm:pt>
    <dgm:pt modelId="{B7FD4DEC-DD0D-4AA4-9AA9-1BF4AF22F20F}">
      <dgm:prSet/>
      <dgm:spPr/>
      <dgm:t>
        <a:bodyPr/>
        <a:lstStyle/>
        <a:p>
          <a:r>
            <a:rPr lang="en-US"/>
            <a:t>Measure correctness, speedup, and scalability</a:t>
          </a:r>
        </a:p>
      </dgm:t>
    </dgm:pt>
    <dgm:pt modelId="{EDA98BF9-4109-4BE3-8E6F-372163980D0B}" type="parTrans" cxnId="{4D3A4DE8-8906-49F4-869C-D7AAEF53A1DF}">
      <dgm:prSet/>
      <dgm:spPr/>
      <dgm:t>
        <a:bodyPr/>
        <a:lstStyle/>
        <a:p>
          <a:endParaRPr lang="en-US"/>
        </a:p>
      </dgm:t>
    </dgm:pt>
    <dgm:pt modelId="{508DCAED-9194-49E7-86A7-966CCEF8CCBC}" type="sibTrans" cxnId="{4D3A4DE8-8906-49F4-869C-D7AAEF53A1DF}">
      <dgm:prSet/>
      <dgm:spPr/>
      <dgm:t>
        <a:bodyPr/>
        <a:lstStyle/>
        <a:p>
          <a:endParaRPr lang="en-US"/>
        </a:p>
      </dgm:t>
    </dgm:pt>
    <dgm:pt modelId="{5D03DE95-FEFF-468E-BEFD-051DA3A5A433}" type="pres">
      <dgm:prSet presAssocID="{33748052-34D0-4DC4-96C5-395A2988C6EC}" presName="linear" presStyleCnt="0">
        <dgm:presLayoutVars>
          <dgm:dir/>
          <dgm:animLvl val="lvl"/>
          <dgm:resizeHandles val="exact"/>
        </dgm:presLayoutVars>
      </dgm:prSet>
      <dgm:spPr/>
    </dgm:pt>
    <dgm:pt modelId="{5DF7F0C1-F2D7-41EB-A5C7-984FCEF2324B}" type="pres">
      <dgm:prSet presAssocID="{A7A5421B-A34B-455B-A96F-A867AD5D03CF}" presName="parentLin" presStyleCnt="0"/>
      <dgm:spPr/>
    </dgm:pt>
    <dgm:pt modelId="{7121C63C-6FE7-4371-B034-338A1E9FF832}" type="pres">
      <dgm:prSet presAssocID="{A7A5421B-A34B-455B-A96F-A867AD5D03CF}" presName="parentLeftMargin" presStyleLbl="node1" presStyleIdx="0" presStyleCnt="3"/>
      <dgm:spPr/>
    </dgm:pt>
    <dgm:pt modelId="{0D0C288B-26B9-4DFF-8CDF-470A416668A4}" type="pres">
      <dgm:prSet presAssocID="{A7A5421B-A34B-455B-A96F-A867AD5D03CF}" presName="parentText" presStyleLbl="node1" presStyleIdx="0" presStyleCnt="3">
        <dgm:presLayoutVars>
          <dgm:chMax val="0"/>
          <dgm:bulletEnabled val="1"/>
        </dgm:presLayoutVars>
      </dgm:prSet>
      <dgm:spPr/>
    </dgm:pt>
    <dgm:pt modelId="{69140E4C-6BFE-48E6-BFDA-59CC2DDA5F39}" type="pres">
      <dgm:prSet presAssocID="{A7A5421B-A34B-455B-A96F-A867AD5D03CF}" presName="negativeSpace" presStyleCnt="0"/>
      <dgm:spPr/>
    </dgm:pt>
    <dgm:pt modelId="{A48FD282-B2A6-42B8-86DB-ED84C595C730}" type="pres">
      <dgm:prSet presAssocID="{A7A5421B-A34B-455B-A96F-A867AD5D03CF}" presName="childText" presStyleLbl="conFgAcc1" presStyleIdx="0" presStyleCnt="3">
        <dgm:presLayoutVars>
          <dgm:bulletEnabled val="1"/>
        </dgm:presLayoutVars>
      </dgm:prSet>
      <dgm:spPr/>
    </dgm:pt>
    <dgm:pt modelId="{024B67F6-F27B-4EF3-8B4C-C6AAAF3324F9}" type="pres">
      <dgm:prSet presAssocID="{C0D1770A-FFFD-428B-8DD2-A3E522FB3A8B}" presName="spaceBetweenRectangles" presStyleCnt="0"/>
      <dgm:spPr/>
    </dgm:pt>
    <dgm:pt modelId="{C115F40A-452B-4421-9B9B-3573612C358E}" type="pres">
      <dgm:prSet presAssocID="{379EC873-1E29-4C3B-B161-D06CB7483ABA}" presName="parentLin" presStyleCnt="0"/>
      <dgm:spPr/>
    </dgm:pt>
    <dgm:pt modelId="{9572C570-64F9-4199-BCC9-57C7C8C6D2C7}" type="pres">
      <dgm:prSet presAssocID="{379EC873-1E29-4C3B-B161-D06CB7483ABA}" presName="parentLeftMargin" presStyleLbl="node1" presStyleIdx="0" presStyleCnt="3"/>
      <dgm:spPr/>
    </dgm:pt>
    <dgm:pt modelId="{E336C770-6C5D-4E7D-A9F2-DC840DDCF677}" type="pres">
      <dgm:prSet presAssocID="{379EC873-1E29-4C3B-B161-D06CB7483ABA}" presName="parentText" presStyleLbl="node1" presStyleIdx="1" presStyleCnt="3">
        <dgm:presLayoutVars>
          <dgm:chMax val="0"/>
          <dgm:bulletEnabled val="1"/>
        </dgm:presLayoutVars>
      </dgm:prSet>
      <dgm:spPr/>
    </dgm:pt>
    <dgm:pt modelId="{2A138C9A-C5FA-4248-95A7-C80298805EA4}" type="pres">
      <dgm:prSet presAssocID="{379EC873-1E29-4C3B-B161-D06CB7483ABA}" presName="negativeSpace" presStyleCnt="0"/>
      <dgm:spPr/>
    </dgm:pt>
    <dgm:pt modelId="{1C5D51C9-29BF-4044-B07D-48B9363BDDEE}" type="pres">
      <dgm:prSet presAssocID="{379EC873-1E29-4C3B-B161-D06CB7483ABA}" presName="childText" presStyleLbl="conFgAcc1" presStyleIdx="1" presStyleCnt="3">
        <dgm:presLayoutVars>
          <dgm:bulletEnabled val="1"/>
        </dgm:presLayoutVars>
      </dgm:prSet>
      <dgm:spPr/>
    </dgm:pt>
    <dgm:pt modelId="{72266FE1-22D5-4080-A949-7480E48AAD2A}" type="pres">
      <dgm:prSet presAssocID="{49C12511-18F9-4FDD-9CE3-BC31258F70B0}" presName="spaceBetweenRectangles" presStyleCnt="0"/>
      <dgm:spPr/>
    </dgm:pt>
    <dgm:pt modelId="{45E0F71E-04F1-44EA-9ED1-4F2A6F746FCB}" type="pres">
      <dgm:prSet presAssocID="{B7FD4DEC-DD0D-4AA4-9AA9-1BF4AF22F20F}" presName="parentLin" presStyleCnt="0"/>
      <dgm:spPr/>
    </dgm:pt>
    <dgm:pt modelId="{DD141C56-71E2-42C8-A19B-7992B892CEFA}" type="pres">
      <dgm:prSet presAssocID="{B7FD4DEC-DD0D-4AA4-9AA9-1BF4AF22F20F}" presName="parentLeftMargin" presStyleLbl="node1" presStyleIdx="1" presStyleCnt="3"/>
      <dgm:spPr/>
    </dgm:pt>
    <dgm:pt modelId="{BEA8A049-793B-421E-A29F-419AB539521C}" type="pres">
      <dgm:prSet presAssocID="{B7FD4DEC-DD0D-4AA4-9AA9-1BF4AF22F20F}" presName="parentText" presStyleLbl="node1" presStyleIdx="2" presStyleCnt="3">
        <dgm:presLayoutVars>
          <dgm:chMax val="0"/>
          <dgm:bulletEnabled val="1"/>
        </dgm:presLayoutVars>
      </dgm:prSet>
      <dgm:spPr/>
    </dgm:pt>
    <dgm:pt modelId="{9048DC07-7C6D-48B8-BB3F-9C6C7AFB5676}" type="pres">
      <dgm:prSet presAssocID="{B7FD4DEC-DD0D-4AA4-9AA9-1BF4AF22F20F}" presName="negativeSpace" presStyleCnt="0"/>
      <dgm:spPr/>
    </dgm:pt>
    <dgm:pt modelId="{1A20748C-DCAB-44CD-9AAA-53E79C61855B}" type="pres">
      <dgm:prSet presAssocID="{B7FD4DEC-DD0D-4AA4-9AA9-1BF4AF22F20F}" presName="childText" presStyleLbl="conFgAcc1" presStyleIdx="2" presStyleCnt="3">
        <dgm:presLayoutVars>
          <dgm:bulletEnabled val="1"/>
        </dgm:presLayoutVars>
      </dgm:prSet>
      <dgm:spPr/>
    </dgm:pt>
  </dgm:ptLst>
  <dgm:cxnLst>
    <dgm:cxn modelId="{246A5629-196F-445F-B8A2-36F6697A5353}" srcId="{33748052-34D0-4DC4-96C5-395A2988C6EC}" destId="{379EC873-1E29-4C3B-B161-D06CB7483ABA}" srcOrd="1" destOrd="0" parTransId="{AFA0FC14-E56E-468C-ABE8-1689DB62671A}" sibTransId="{49C12511-18F9-4FDD-9CE3-BC31258F70B0}"/>
    <dgm:cxn modelId="{90F66632-0C6C-4912-BE11-B3E85FFAC78D}" srcId="{33748052-34D0-4DC4-96C5-395A2988C6EC}" destId="{A7A5421B-A34B-455B-A96F-A867AD5D03CF}" srcOrd="0" destOrd="0" parTransId="{C20B268F-6C58-4474-A188-D7FFDAC57C8E}" sibTransId="{C0D1770A-FFFD-428B-8DD2-A3E522FB3A8B}"/>
    <dgm:cxn modelId="{A78BB466-8E1B-41E6-8125-5F292789B7DF}" type="presOf" srcId="{B7FD4DEC-DD0D-4AA4-9AA9-1BF4AF22F20F}" destId="{BEA8A049-793B-421E-A29F-419AB539521C}" srcOrd="1" destOrd="0" presId="urn:microsoft.com/office/officeart/2005/8/layout/list1"/>
    <dgm:cxn modelId="{580C5A86-732B-4A9D-BB02-6B993560ACE6}" type="presOf" srcId="{33748052-34D0-4DC4-96C5-395A2988C6EC}" destId="{5D03DE95-FEFF-468E-BEFD-051DA3A5A433}" srcOrd="0" destOrd="0" presId="urn:microsoft.com/office/officeart/2005/8/layout/list1"/>
    <dgm:cxn modelId="{8984C286-29C8-46C5-99AC-39C69FF58FFE}" type="presOf" srcId="{379EC873-1E29-4C3B-B161-D06CB7483ABA}" destId="{E336C770-6C5D-4E7D-A9F2-DC840DDCF677}" srcOrd="1" destOrd="0" presId="urn:microsoft.com/office/officeart/2005/8/layout/list1"/>
    <dgm:cxn modelId="{C422A5C9-81A2-4B23-BEBB-EC36E81D5129}" type="presOf" srcId="{A7A5421B-A34B-455B-A96F-A867AD5D03CF}" destId="{7121C63C-6FE7-4371-B034-338A1E9FF832}" srcOrd="0" destOrd="0" presId="urn:microsoft.com/office/officeart/2005/8/layout/list1"/>
    <dgm:cxn modelId="{A27A4ACC-6562-4012-9AF8-07139FB02171}" type="presOf" srcId="{B7FD4DEC-DD0D-4AA4-9AA9-1BF4AF22F20F}" destId="{DD141C56-71E2-42C8-A19B-7992B892CEFA}" srcOrd="0" destOrd="0" presId="urn:microsoft.com/office/officeart/2005/8/layout/list1"/>
    <dgm:cxn modelId="{4FA68DDA-35FF-475F-B66D-77924F585CE9}" type="presOf" srcId="{379EC873-1E29-4C3B-B161-D06CB7483ABA}" destId="{9572C570-64F9-4199-BCC9-57C7C8C6D2C7}" srcOrd="0" destOrd="0" presId="urn:microsoft.com/office/officeart/2005/8/layout/list1"/>
    <dgm:cxn modelId="{4D3A4DE8-8906-49F4-869C-D7AAEF53A1DF}" srcId="{33748052-34D0-4DC4-96C5-395A2988C6EC}" destId="{B7FD4DEC-DD0D-4AA4-9AA9-1BF4AF22F20F}" srcOrd="2" destOrd="0" parTransId="{EDA98BF9-4109-4BE3-8E6F-372163980D0B}" sibTransId="{508DCAED-9194-49E7-86A7-966CCEF8CCBC}"/>
    <dgm:cxn modelId="{670044F6-51A4-44EF-B0DF-14BB1039B246}" type="presOf" srcId="{A7A5421B-A34B-455B-A96F-A867AD5D03CF}" destId="{0D0C288B-26B9-4DFF-8CDF-470A416668A4}" srcOrd="1" destOrd="0" presId="urn:microsoft.com/office/officeart/2005/8/layout/list1"/>
    <dgm:cxn modelId="{C57CB10B-2ED9-4F9F-84BF-FE337FC95916}" type="presParOf" srcId="{5D03DE95-FEFF-468E-BEFD-051DA3A5A433}" destId="{5DF7F0C1-F2D7-41EB-A5C7-984FCEF2324B}" srcOrd="0" destOrd="0" presId="urn:microsoft.com/office/officeart/2005/8/layout/list1"/>
    <dgm:cxn modelId="{9D28830F-E52C-427B-82EE-DF4FEEDEF75D}" type="presParOf" srcId="{5DF7F0C1-F2D7-41EB-A5C7-984FCEF2324B}" destId="{7121C63C-6FE7-4371-B034-338A1E9FF832}" srcOrd="0" destOrd="0" presId="urn:microsoft.com/office/officeart/2005/8/layout/list1"/>
    <dgm:cxn modelId="{3CCF9295-1587-413F-8F5A-80F4157C152F}" type="presParOf" srcId="{5DF7F0C1-F2D7-41EB-A5C7-984FCEF2324B}" destId="{0D0C288B-26B9-4DFF-8CDF-470A416668A4}" srcOrd="1" destOrd="0" presId="urn:microsoft.com/office/officeart/2005/8/layout/list1"/>
    <dgm:cxn modelId="{2800B62B-7988-460F-B1C5-A49871BAE0C5}" type="presParOf" srcId="{5D03DE95-FEFF-468E-BEFD-051DA3A5A433}" destId="{69140E4C-6BFE-48E6-BFDA-59CC2DDA5F39}" srcOrd="1" destOrd="0" presId="urn:microsoft.com/office/officeart/2005/8/layout/list1"/>
    <dgm:cxn modelId="{CFE7C527-1749-458D-A8BE-A904CEE399DF}" type="presParOf" srcId="{5D03DE95-FEFF-468E-BEFD-051DA3A5A433}" destId="{A48FD282-B2A6-42B8-86DB-ED84C595C730}" srcOrd="2" destOrd="0" presId="urn:microsoft.com/office/officeart/2005/8/layout/list1"/>
    <dgm:cxn modelId="{AAB7CC5D-EA4A-4CAF-8646-E3C1AF7BD11A}" type="presParOf" srcId="{5D03DE95-FEFF-468E-BEFD-051DA3A5A433}" destId="{024B67F6-F27B-4EF3-8B4C-C6AAAF3324F9}" srcOrd="3" destOrd="0" presId="urn:microsoft.com/office/officeart/2005/8/layout/list1"/>
    <dgm:cxn modelId="{D0F76B34-D00F-445D-A015-FCCF09E07F40}" type="presParOf" srcId="{5D03DE95-FEFF-468E-BEFD-051DA3A5A433}" destId="{C115F40A-452B-4421-9B9B-3573612C358E}" srcOrd="4" destOrd="0" presId="urn:microsoft.com/office/officeart/2005/8/layout/list1"/>
    <dgm:cxn modelId="{811C9817-69A1-49B1-99DD-C21D6EFF4A99}" type="presParOf" srcId="{C115F40A-452B-4421-9B9B-3573612C358E}" destId="{9572C570-64F9-4199-BCC9-57C7C8C6D2C7}" srcOrd="0" destOrd="0" presId="urn:microsoft.com/office/officeart/2005/8/layout/list1"/>
    <dgm:cxn modelId="{7FF447A7-2135-4140-969F-53AA94014E65}" type="presParOf" srcId="{C115F40A-452B-4421-9B9B-3573612C358E}" destId="{E336C770-6C5D-4E7D-A9F2-DC840DDCF677}" srcOrd="1" destOrd="0" presId="urn:microsoft.com/office/officeart/2005/8/layout/list1"/>
    <dgm:cxn modelId="{3954B23E-7908-43AF-877B-EE3869B7DA62}" type="presParOf" srcId="{5D03DE95-FEFF-468E-BEFD-051DA3A5A433}" destId="{2A138C9A-C5FA-4248-95A7-C80298805EA4}" srcOrd="5" destOrd="0" presId="urn:microsoft.com/office/officeart/2005/8/layout/list1"/>
    <dgm:cxn modelId="{C81C946B-0966-4874-B7D6-FFDF58A47909}" type="presParOf" srcId="{5D03DE95-FEFF-468E-BEFD-051DA3A5A433}" destId="{1C5D51C9-29BF-4044-B07D-48B9363BDDEE}" srcOrd="6" destOrd="0" presId="urn:microsoft.com/office/officeart/2005/8/layout/list1"/>
    <dgm:cxn modelId="{0D54E89F-24EE-4528-9C08-3CB86FBC061E}" type="presParOf" srcId="{5D03DE95-FEFF-468E-BEFD-051DA3A5A433}" destId="{72266FE1-22D5-4080-A949-7480E48AAD2A}" srcOrd="7" destOrd="0" presId="urn:microsoft.com/office/officeart/2005/8/layout/list1"/>
    <dgm:cxn modelId="{AE43D21D-0367-4971-9185-B71DEA2B7C84}" type="presParOf" srcId="{5D03DE95-FEFF-468E-BEFD-051DA3A5A433}" destId="{45E0F71E-04F1-44EA-9ED1-4F2A6F746FCB}" srcOrd="8" destOrd="0" presId="urn:microsoft.com/office/officeart/2005/8/layout/list1"/>
    <dgm:cxn modelId="{C35A0884-E304-40C0-88FB-0B4B73F32351}" type="presParOf" srcId="{45E0F71E-04F1-44EA-9ED1-4F2A6F746FCB}" destId="{DD141C56-71E2-42C8-A19B-7992B892CEFA}" srcOrd="0" destOrd="0" presId="urn:microsoft.com/office/officeart/2005/8/layout/list1"/>
    <dgm:cxn modelId="{6E0CF2B3-E888-4425-83A9-B175E22A2B53}" type="presParOf" srcId="{45E0F71E-04F1-44EA-9ED1-4F2A6F746FCB}" destId="{BEA8A049-793B-421E-A29F-419AB539521C}" srcOrd="1" destOrd="0" presId="urn:microsoft.com/office/officeart/2005/8/layout/list1"/>
    <dgm:cxn modelId="{751192F1-1CEA-46B8-BEE7-9B1031A66D2C}" type="presParOf" srcId="{5D03DE95-FEFF-468E-BEFD-051DA3A5A433}" destId="{9048DC07-7C6D-48B8-BB3F-9C6C7AFB5676}" srcOrd="9" destOrd="0" presId="urn:microsoft.com/office/officeart/2005/8/layout/list1"/>
    <dgm:cxn modelId="{CB19F093-C2F8-4743-8F06-97C46B19228B}" type="presParOf" srcId="{5D03DE95-FEFF-468E-BEFD-051DA3A5A433}" destId="{1A20748C-DCAB-44CD-9AAA-53E79C61855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BF1DD6-9861-4B6A-8DC1-DA4A0333C3AC}" type="doc">
      <dgm:prSet loTypeId="urn:microsoft.com/office/officeart/2005/8/layout/chevron1" loCatId="process" qsTypeId="urn:microsoft.com/office/officeart/2005/8/quickstyle/simple1" qsCatId="simple" csTypeId="urn:microsoft.com/office/officeart/2005/8/colors/accent1_1" csCatId="accent1" phldr="1"/>
      <dgm:spPr/>
    </dgm:pt>
    <dgm:pt modelId="{1A35688F-6924-4237-9C4C-864B8EFC2F27}">
      <dgm:prSet phldrT="[Text]"/>
      <dgm:spPr/>
      <dgm:t>
        <a:bodyPr/>
        <a:lstStyle/>
        <a:p>
          <a:r>
            <a:rPr lang="en-US"/>
            <a:t>20 sequential runs, 5 per thread count.</a:t>
          </a:r>
        </a:p>
      </dgm:t>
    </dgm:pt>
    <dgm:pt modelId="{5D088CFA-9259-4446-88A8-629266B9AFB8}" type="parTrans" cxnId="{B8DC0B4E-42E7-45A6-87B0-E51A719FB11B}">
      <dgm:prSet/>
      <dgm:spPr/>
      <dgm:t>
        <a:bodyPr/>
        <a:lstStyle/>
        <a:p>
          <a:endParaRPr lang="en-US"/>
        </a:p>
      </dgm:t>
    </dgm:pt>
    <dgm:pt modelId="{FB943958-626C-44E1-9506-4A2176E2339D}" type="sibTrans" cxnId="{B8DC0B4E-42E7-45A6-87B0-E51A719FB11B}">
      <dgm:prSet/>
      <dgm:spPr/>
      <dgm:t>
        <a:bodyPr/>
        <a:lstStyle/>
        <a:p>
          <a:endParaRPr lang="en-US"/>
        </a:p>
      </dgm:t>
    </dgm:pt>
    <dgm:pt modelId="{CE001BE6-F4AA-4D17-8FAC-D2066E0DC7ED}">
      <dgm:prSet/>
      <dgm:spPr/>
      <dgm:t>
        <a:bodyPr/>
        <a:lstStyle/>
        <a:p>
          <a:r>
            <a:rPr lang="en-US"/>
            <a:t>Recorded time, remaining atoms.</a:t>
          </a:r>
          <a:endParaRPr lang="en-US" dirty="0"/>
        </a:p>
      </dgm:t>
    </dgm:pt>
    <dgm:pt modelId="{A251F989-C8F6-4081-8C62-87E56BAB6E08}" type="parTrans" cxnId="{68DF5374-FD38-47F1-A5E6-A9802081594D}">
      <dgm:prSet/>
      <dgm:spPr/>
      <dgm:t>
        <a:bodyPr/>
        <a:lstStyle/>
        <a:p>
          <a:endParaRPr lang="en-US"/>
        </a:p>
      </dgm:t>
    </dgm:pt>
    <dgm:pt modelId="{A0B74E21-7C24-4488-A785-4A34F85137E6}" type="sibTrans" cxnId="{68DF5374-FD38-47F1-A5E6-A9802081594D}">
      <dgm:prSet/>
      <dgm:spPr/>
      <dgm:t>
        <a:bodyPr/>
        <a:lstStyle/>
        <a:p>
          <a:endParaRPr lang="en-US"/>
        </a:p>
      </dgm:t>
    </dgm:pt>
    <dgm:pt modelId="{E5F33B08-0068-46E8-8338-FE7F1B08D0B9}">
      <dgm:prSet/>
      <dgm:spPr/>
      <dgm:t>
        <a:bodyPr/>
        <a:lstStyle/>
        <a:p>
          <a:r>
            <a:rPr lang="en-US" dirty="0"/>
            <a:t>Measured speedup:</a:t>
          </a:r>
        </a:p>
        <a:p>
          <a:r>
            <a:rPr lang="en-US" dirty="0"/>
            <a:t> </a:t>
          </a:r>
          <a:r>
            <a:rPr lang="en-US" dirty="0" err="1"/>
            <a:t>T_seq</a:t>
          </a:r>
          <a:r>
            <a:rPr lang="en-US" dirty="0"/>
            <a:t> / </a:t>
          </a:r>
          <a:r>
            <a:rPr lang="en-US" dirty="0" err="1"/>
            <a:t>T_par</a:t>
          </a:r>
          <a:r>
            <a:rPr lang="en-US" dirty="0"/>
            <a:t>.</a:t>
          </a:r>
        </a:p>
      </dgm:t>
    </dgm:pt>
    <dgm:pt modelId="{37DBBD18-5F99-47FB-A391-E270E940E488}" type="parTrans" cxnId="{82834D06-FBCE-4DAB-B81B-6C4058DD4A74}">
      <dgm:prSet/>
      <dgm:spPr/>
      <dgm:t>
        <a:bodyPr/>
        <a:lstStyle/>
        <a:p>
          <a:endParaRPr lang="en-US"/>
        </a:p>
      </dgm:t>
    </dgm:pt>
    <dgm:pt modelId="{394082C0-7934-4691-B86C-835FE3E09B70}" type="sibTrans" cxnId="{82834D06-FBCE-4DAB-B81B-6C4058DD4A74}">
      <dgm:prSet/>
      <dgm:spPr/>
      <dgm:t>
        <a:bodyPr/>
        <a:lstStyle/>
        <a:p>
          <a:endParaRPr lang="en-US"/>
        </a:p>
      </dgm:t>
    </dgm:pt>
    <dgm:pt modelId="{56F5D14B-99F1-4902-A3A6-F591D752BAD9}" type="pres">
      <dgm:prSet presAssocID="{ABBF1DD6-9861-4B6A-8DC1-DA4A0333C3AC}" presName="Name0" presStyleCnt="0">
        <dgm:presLayoutVars>
          <dgm:dir/>
          <dgm:animLvl val="lvl"/>
          <dgm:resizeHandles val="exact"/>
        </dgm:presLayoutVars>
      </dgm:prSet>
      <dgm:spPr/>
    </dgm:pt>
    <dgm:pt modelId="{80B1DADA-CD9F-4213-B313-16A30145F656}" type="pres">
      <dgm:prSet presAssocID="{1A35688F-6924-4237-9C4C-864B8EFC2F27}" presName="parTxOnly" presStyleLbl="node1" presStyleIdx="0" presStyleCnt="3">
        <dgm:presLayoutVars>
          <dgm:chMax val="0"/>
          <dgm:chPref val="0"/>
          <dgm:bulletEnabled val="1"/>
        </dgm:presLayoutVars>
      </dgm:prSet>
      <dgm:spPr/>
    </dgm:pt>
    <dgm:pt modelId="{C419A66A-74C3-4A64-88C6-E50F7EDFE8ED}" type="pres">
      <dgm:prSet presAssocID="{FB943958-626C-44E1-9506-4A2176E2339D}" presName="parTxOnlySpace" presStyleCnt="0"/>
      <dgm:spPr/>
    </dgm:pt>
    <dgm:pt modelId="{59E337D6-EE42-4860-B3FA-9082899B7D08}" type="pres">
      <dgm:prSet presAssocID="{CE001BE6-F4AA-4D17-8FAC-D2066E0DC7ED}" presName="parTxOnly" presStyleLbl="node1" presStyleIdx="1" presStyleCnt="3">
        <dgm:presLayoutVars>
          <dgm:chMax val="0"/>
          <dgm:chPref val="0"/>
          <dgm:bulletEnabled val="1"/>
        </dgm:presLayoutVars>
      </dgm:prSet>
      <dgm:spPr/>
    </dgm:pt>
    <dgm:pt modelId="{13011880-56CD-436C-874D-E9A62C963EB2}" type="pres">
      <dgm:prSet presAssocID="{A0B74E21-7C24-4488-A785-4A34F85137E6}" presName="parTxOnlySpace" presStyleCnt="0"/>
      <dgm:spPr/>
    </dgm:pt>
    <dgm:pt modelId="{33A38C04-A1AA-4A30-A45D-3160F378BDF4}" type="pres">
      <dgm:prSet presAssocID="{E5F33B08-0068-46E8-8338-FE7F1B08D0B9}" presName="parTxOnly" presStyleLbl="node1" presStyleIdx="2" presStyleCnt="3">
        <dgm:presLayoutVars>
          <dgm:chMax val="0"/>
          <dgm:chPref val="0"/>
          <dgm:bulletEnabled val="1"/>
        </dgm:presLayoutVars>
      </dgm:prSet>
      <dgm:spPr/>
    </dgm:pt>
  </dgm:ptLst>
  <dgm:cxnLst>
    <dgm:cxn modelId="{82834D06-FBCE-4DAB-B81B-6C4058DD4A74}" srcId="{ABBF1DD6-9861-4B6A-8DC1-DA4A0333C3AC}" destId="{E5F33B08-0068-46E8-8338-FE7F1B08D0B9}" srcOrd="2" destOrd="0" parTransId="{37DBBD18-5F99-47FB-A391-E270E940E488}" sibTransId="{394082C0-7934-4691-B86C-835FE3E09B70}"/>
    <dgm:cxn modelId="{CDDEF243-1FF6-4085-AC1B-E133C21E67B8}" type="presOf" srcId="{E5F33B08-0068-46E8-8338-FE7F1B08D0B9}" destId="{33A38C04-A1AA-4A30-A45D-3160F378BDF4}" srcOrd="0" destOrd="0" presId="urn:microsoft.com/office/officeart/2005/8/layout/chevron1"/>
    <dgm:cxn modelId="{B8DC0B4E-42E7-45A6-87B0-E51A719FB11B}" srcId="{ABBF1DD6-9861-4B6A-8DC1-DA4A0333C3AC}" destId="{1A35688F-6924-4237-9C4C-864B8EFC2F27}" srcOrd="0" destOrd="0" parTransId="{5D088CFA-9259-4446-88A8-629266B9AFB8}" sibTransId="{FB943958-626C-44E1-9506-4A2176E2339D}"/>
    <dgm:cxn modelId="{68DF5374-FD38-47F1-A5E6-A9802081594D}" srcId="{ABBF1DD6-9861-4B6A-8DC1-DA4A0333C3AC}" destId="{CE001BE6-F4AA-4D17-8FAC-D2066E0DC7ED}" srcOrd="1" destOrd="0" parTransId="{A251F989-C8F6-4081-8C62-87E56BAB6E08}" sibTransId="{A0B74E21-7C24-4488-A785-4A34F85137E6}"/>
    <dgm:cxn modelId="{EDA6E87F-10C1-4A09-9697-7C04054A3C41}" type="presOf" srcId="{CE001BE6-F4AA-4D17-8FAC-D2066E0DC7ED}" destId="{59E337D6-EE42-4860-B3FA-9082899B7D08}" srcOrd="0" destOrd="0" presId="urn:microsoft.com/office/officeart/2005/8/layout/chevron1"/>
    <dgm:cxn modelId="{2B61F487-9495-4693-ACAF-85E3A7ABE934}" type="presOf" srcId="{1A35688F-6924-4237-9C4C-864B8EFC2F27}" destId="{80B1DADA-CD9F-4213-B313-16A30145F656}" srcOrd="0" destOrd="0" presId="urn:microsoft.com/office/officeart/2005/8/layout/chevron1"/>
    <dgm:cxn modelId="{CFD189BA-3D61-4591-BCFC-AF75371AF078}" type="presOf" srcId="{ABBF1DD6-9861-4B6A-8DC1-DA4A0333C3AC}" destId="{56F5D14B-99F1-4902-A3A6-F591D752BAD9}" srcOrd="0" destOrd="0" presId="urn:microsoft.com/office/officeart/2005/8/layout/chevron1"/>
    <dgm:cxn modelId="{C46F7C63-89FF-40D3-80DD-FD518B9091AB}" type="presParOf" srcId="{56F5D14B-99F1-4902-A3A6-F591D752BAD9}" destId="{80B1DADA-CD9F-4213-B313-16A30145F656}" srcOrd="0" destOrd="0" presId="urn:microsoft.com/office/officeart/2005/8/layout/chevron1"/>
    <dgm:cxn modelId="{ED2F8741-F4F7-42DD-AC33-5FCC51E820D6}" type="presParOf" srcId="{56F5D14B-99F1-4902-A3A6-F591D752BAD9}" destId="{C419A66A-74C3-4A64-88C6-E50F7EDFE8ED}" srcOrd="1" destOrd="0" presId="urn:microsoft.com/office/officeart/2005/8/layout/chevron1"/>
    <dgm:cxn modelId="{6BBE42EE-EDC3-4A36-887E-BF8B1E631152}" type="presParOf" srcId="{56F5D14B-99F1-4902-A3A6-F591D752BAD9}" destId="{59E337D6-EE42-4860-B3FA-9082899B7D08}" srcOrd="2" destOrd="0" presId="urn:microsoft.com/office/officeart/2005/8/layout/chevron1"/>
    <dgm:cxn modelId="{64F9C48F-7112-45C9-80E8-5EA90C192D97}" type="presParOf" srcId="{56F5D14B-99F1-4902-A3A6-F591D752BAD9}" destId="{13011880-56CD-436C-874D-E9A62C963EB2}" srcOrd="3" destOrd="0" presId="urn:microsoft.com/office/officeart/2005/8/layout/chevron1"/>
    <dgm:cxn modelId="{F8446329-FDD4-486B-ABA2-597257E3CC2D}" type="presParOf" srcId="{56F5D14B-99F1-4902-A3A6-F591D752BAD9}" destId="{33A38C04-A1AA-4A30-A45D-3160F378BDF4}"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1E74366-B8C0-4FF8-B326-5AE0A5CE4FD7}" type="doc">
      <dgm:prSet loTypeId="urn:microsoft.com/office/officeart/2005/8/layout/pyramid2" loCatId="list" qsTypeId="urn:microsoft.com/office/officeart/2005/8/quickstyle/simple1" qsCatId="simple" csTypeId="urn:microsoft.com/office/officeart/2005/8/colors/accent0_1" csCatId="mainScheme" phldr="1"/>
      <dgm:spPr/>
    </dgm:pt>
    <dgm:pt modelId="{EB33F18A-1482-4B53-8D3B-CDCA4CA6D7D0}">
      <dgm:prSet phldrT="[Text]"/>
      <dgm:spPr/>
      <dgm:t>
        <a:bodyPr/>
        <a:lstStyle/>
        <a:p>
          <a:r>
            <a:rPr lang="en-US"/>
            <a:t>Speedup increases with threads.</a:t>
          </a:r>
          <a:endParaRPr lang="en-US" dirty="0"/>
        </a:p>
      </dgm:t>
    </dgm:pt>
    <dgm:pt modelId="{C4ABAB29-14DA-496C-9868-F225A32AB52C}" type="parTrans" cxnId="{244C5268-6582-4F51-98B6-4632B3685B4C}">
      <dgm:prSet/>
      <dgm:spPr/>
      <dgm:t>
        <a:bodyPr/>
        <a:lstStyle/>
        <a:p>
          <a:endParaRPr lang="en-US"/>
        </a:p>
      </dgm:t>
    </dgm:pt>
    <dgm:pt modelId="{AFD75FD1-F85B-4CF5-8EFB-3EB67585CA24}" type="sibTrans" cxnId="{244C5268-6582-4F51-98B6-4632B3685B4C}">
      <dgm:prSet/>
      <dgm:spPr/>
      <dgm:t>
        <a:bodyPr/>
        <a:lstStyle/>
        <a:p>
          <a:endParaRPr lang="en-US"/>
        </a:p>
      </dgm:t>
    </dgm:pt>
    <dgm:pt modelId="{B9191C47-525B-4B45-BC3A-8368C0039484}">
      <dgm:prSet/>
      <dgm:spPr/>
      <dgm:t>
        <a:bodyPr/>
        <a:lstStyle/>
        <a:p>
          <a:r>
            <a:rPr lang="en-US"/>
            <a:t>Peak at 10–12 threads.</a:t>
          </a:r>
        </a:p>
      </dgm:t>
    </dgm:pt>
    <dgm:pt modelId="{7CB39575-FDDD-4F63-8629-33B74193627E}" type="parTrans" cxnId="{01AFACC1-28B6-4121-A480-EDF96ADE58D2}">
      <dgm:prSet/>
      <dgm:spPr/>
      <dgm:t>
        <a:bodyPr/>
        <a:lstStyle/>
        <a:p>
          <a:endParaRPr lang="en-US"/>
        </a:p>
      </dgm:t>
    </dgm:pt>
    <dgm:pt modelId="{BCFA0088-C0A4-4B31-935A-F34FD5E76DE5}" type="sibTrans" cxnId="{01AFACC1-28B6-4121-A480-EDF96ADE58D2}">
      <dgm:prSet/>
      <dgm:spPr/>
      <dgm:t>
        <a:bodyPr/>
        <a:lstStyle/>
        <a:p>
          <a:endParaRPr lang="en-US"/>
        </a:p>
      </dgm:t>
    </dgm:pt>
    <dgm:pt modelId="{2D1BBDD8-C5AC-46D3-9B1F-603F4E3EA982}">
      <dgm:prSet/>
      <dgm:spPr/>
      <dgm:t>
        <a:bodyPr/>
        <a:lstStyle/>
        <a:p>
          <a:r>
            <a:rPr lang="en-US"/>
            <a:t>Matches Amdahl’s Law.</a:t>
          </a:r>
        </a:p>
      </dgm:t>
    </dgm:pt>
    <dgm:pt modelId="{6980EC6E-A6C0-48EF-8EB4-6917537BB16B}" type="parTrans" cxnId="{6921BC79-EA5C-4B1E-B4D3-5A5E980B617C}">
      <dgm:prSet/>
      <dgm:spPr/>
      <dgm:t>
        <a:bodyPr/>
        <a:lstStyle/>
        <a:p>
          <a:endParaRPr lang="en-US"/>
        </a:p>
      </dgm:t>
    </dgm:pt>
    <dgm:pt modelId="{EED83473-6903-43CA-A832-BFE7AD680A7F}" type="sibTrans" cxnId="{6921BC79-EA5C-4B1E-B4D3-5A5E980B617C}">
      <dgm:prSet/>
      <dgm:spPr/>
      <dgm:t>
        <a:bodyPr/>
        <a:lstStyle/>
        <a:p>
          <a:endParaRPr lang="en-US"/>
        </a:p>
      </dgm:t>
    </dgm:pt>
    <dgm:pt modelId="{8057C198-6134-4541-9C7E-849FCDF36686}" type="pres">
      <dgm:prSet presAssocID="{A1E74366-B8C0-4FF8-B326-5AE0A5CE4FD7}" presName="compositeShape" presStyleCnt="0">
        <dgm:presLayoutVars>
          <dgm:dir/>
          <dgm:resizeHandles/>
        </dgm:presLayoutVars>
      </dgm:prSet>
      <dgm:spPr/>
    </dgm:pt>
    <dgm:pt modelId="{25AE3D25-C6DD-402F-A13E-A6F73C0995E5}" type="pres">
      <dgm:prSet presAssocID="{A1E74366-B8C0-4FF8-B326-5AE0A5CE4FD7}" presName="pyramid" presStyleLbl="node1" presStyleIdx="0" presStyleCnt="1"/>
      <dgm:spPr/>
    </dgm:pt>
    <dgm:pt modelId="{25C1E81F-252A-4125-A81C-3121AC19FF9B}" type="pres">
      <dgm:prSet presAssocID="{A1E74366-B8C0-4FF8-B326-5AE0A5CE4FD7}" presName="theList" presStyleCnt="0"/>
      <dgm:spPr/>
    </dgm:pt>
    <dgm:pt modelId="{257DC7E1-73B2-4322-AC0E-49BCA1A33C9D}" type="pres">
      <dgm:prSet presAssocID="{EB33F18A-1482-4B53-8D3B-CDCA4CA6D7D0}" presName="aNode" presStyleLbl="fgAcc1" presStyleIdx="0" presStyleCnt="3">
        <dgm:presLayoutVars>
          <dgm:bulletEnabled val="1"/>
        </dgm:presLayoutVars>
      </dgm:prSet>
      <dgm:spPr/>
    </dgm:pt>
    <dgm:pt modelId="{01347E48-F46F-4A2C-8AB0-315B87FC89AF}" type="pres">
      <dgm:prSet presAssocID="{EB33F18A-1482-4B53-8D3B-CDCA4CA6D7D0}" presName="aSpace" presStyleCnt="0"/>
      <dgm:spPr/>
    </dgm:pt>
    <dgm:pt modelId="{E8C58D31-A47C-43F0-B87F-FBEA16A9BDD0}" type="pres">
      <dgm:prSet presAssocID="{B9191C47-525B-4B45-BC3A-8368C0039484}" presName="aNode" presStyleLbl="fgAcc1" presStyleIdx="1" presStyleCnt="3">
        <dgm:presLayoutVars>
          <dgm:bulletEnabled val="1"/>
        </dgm:presLayoutVars>
      </dgm:prSet>
      <dgm:spPr/>
    </dgm:pt>
    <dgm:pt modelId="{80FBC9BE-43CE-434A-A4F0-B50F8514D4B3}" type="pres">
      <dgm:prSet presAssocID="{B9191C47-525B-4B45-BC3A-8368C0039484}" presName="aSpace" presStyleCnt="0"/>
      <dgm:spPr/>
    </dgm:pt>
    <dgm:pt modelId="{B9E746F7-6186-4F1F-9ED4-C1FAAED75F77}" type="pres">
      <dgm:prSet presAssocID="{2D1BBDD8-C5AC-46D3-9B1F-603F4E3EA982}" presName="aNode" presStyleLbl="fgAcc1" presStyleIdx="2" presStyleCnt="3">
        <dgm:presLayoutVars>
          <dgm:bulletEnabled val="1"/>
        </dgm:presLayoutVars>
      </dgm:prSet>
      <dgm:spPr/>
    </dgm:pt>
    <dgm:pt modelId="{41734998-BC28-422B-9ADC-A3AD57EC5A54}" type="pres">
      <dgm:prSet presAssocID="{2D1BBDD8-C5AC-46D3-9B1F-603F4E3EA982}" presName="aSpace" presStyleCnt="0"/>
      <dgm:spPr/>
    </dgm:pt>
  </dgm:ptLst>
  <dgm:cxnLst>
    <dgm:cxn modelId="{C6A7C021-3910-4A84-89C6-D3269FA5E0E3}" type="presOf" srcId="{2D1BBDD8-C5AC-46D3-9B1F-603F4E3EA982}" destId="{B9E746F7-6186-4F1F-9ED4-C1FAAED75F77}" srcOrd="0" destOrd="0" presId="urn:microsoft.com/office/officeart/2005/8/layout/pyramid2"/>
    <dgm:cxn modelId="{244C5268-6582-4F51-98B6-4632B3685B4C}" srcId="{A1E74366-B8C0-4FF8-B326-5AE0A5CE4FD7}" destId="{EB33F18A-1482-4B53-8D3B-CDCA4CA6D7D0}" srcOrd="0" destOrd="0" parTransId="{C4ABAB29-14DA-496C-9868-F225A32AB52C}" sibTransId="{AFD75FD1-F85B-4CF5-8EFB-3EB67585CA24}"/>
    <dgm:cxn modelId="{FA098554-D0D5-45F1-8387-2E110C688B89}" type="presOf" srcId="{B9191C47-525B-4B45-BC3A-8368C0039484}" destId="{E8C58D31-A47C-43F0-B87F-FBEA16A9BDD0}" srcOrd="0" destOrd="0" presId="urn:microsoft.com/office/officeart/2005/8/layout/pyramid2"/>
    <dgm:cxn modelId="{6921BC79-EA5C-4B1E-B4D3-5A5E980B617C}" srcId="{A1E74366-B8C0-4FF8-B326-5AE0A5CE4FD7}" destId="{2D1BBDD8-C5AC-46D3-9B1F-603F4E3EA982}" srcOrd="2" destOrd="0" parTransId="{6980EC6E-A6C0-48EF-8EB4-6917537BB16B}" sibTransId="{EED83473-6903-43CA-A832-BFE7AD680A7F}"/>
    <dgm:cxn modelId="{3B7FF299-2A86-4511-A6C2-D713AB6D6F15}" type="presOf" srcId="{A1E74366-B8C0-4FF8-B326-5AE0A5CE4FD7}" destId="{8057C198-6134-4541-9C7E-849FCDF36686}" srcOrd="0" destOrd="0" presId="urn:microsoft.com/office/officeart/2005/8/layout/pyramid2"/>
    <dgm:cxn modelId="{0F195DA3-686A-4458-9D0A-2EC54C9268EC}" type="presOf" srcId="{EB33F18A-1482-4B53-8D3B-CDCA4CA6D7D0}" destId="{257DC7E1-73B2-4322-AC0E-49BCA1A33C9D}" srcOrd="0" destOrd="0" presId="urn:microsoft.com/office/officeart/2005/8/layout/pyramid2"/>
    <dgm:cxn modelId="{01AFACC1-28B6-4121-A480-EDF96ADE58D2}" srcId="{A1E74366-B8C0-4FF8-B326-5AE0A5CE4FD7}" destId="{B9191C47-525B-4B45-BC3A-8368C0039484}" srcOrd="1" destOrd="0" parTransId="{7CB39575-FDDD-4F63-8629-33B74193627E}" sibTransId="{BCFA0088-C0A4-4B31-935A-F34FD5E76DE5}"/>
    <dgm:cxn modelId="{F480FCEE-B9BE-4D6E-ADE4-25D1095BCE5E}" type="presParOf" srcId="{8057C198-6134-4541-9C7E-849FCDF36686}" destId="{25AE3D25-C6DD-402F-A13E-A6F73C0995E5}" srcOrd="0" destOrd="0" presId="urn:microsoft.com/office/officeart/2005/8/layout/pyramid2"/>
    <dgm:cxn modelId="{650912C7-C6BD-4A7E-AE94-1F508BA29AF4}" type="presParOf" srcId="{8057C198-6134-4541-9C7E-849FCDF36686}" destId="{25C1E81F-252A-4125-A81C-3121AC19FF9B}" srcOrd="1" destOrd="0" presId="urn:microsoft.com/office/officeart/2005/8/layout/pyramid2"/>
    <dgm:cxn modelId="{CBED8F84-8929-4D52-B666-62BA4A1D0594}" type="presParOf" srcId="{25C1E81F-252A-4125-A81C-3121AC19FF9B}" destId="{257DC7E1-73B2-4322-AC0E-49BCA1A33C9D}" srcOrd="0" destOrd="0" presId="urn:microsoft.com/office/officeart/2005/8/layout/pyramid2"/>
    <dgm:cxn modelId="{ED2A56BE-D347-4FFA-8747-D55B69368525}" type="presParOf" srcId="{25C1E81F-252A-4125-A81C-3121AC19FF9B}" destId="{01347E48-F46F-4A2C-8AB0-315B87FC89AF}" srcOrd="1" destOrd="0" presId="urn:microsoft.com/office/officeart/2005/8/layout/pyramid2"/>
    <dgm:cxn modelId="{F90A64B7-AB6B-4B55-BC5F-3DC4C483E2DA}" type="presParOf" srcId="{25C1E81F-252A-4125-A81C-3121AC19FF9B}" destId="{E8C58D31-A47C-43F0-B87F-FBEA16A9BDD0}" srcOrd="2" destOrd="0" presId="urn:microsoft.com/office/officeart/2005/8/layout/pyramid2"/>
    <dgm:cxn modelId="{3E3BA209-2AB2-4164-AD6E-2D7BF2A5E644}" type="presParOf" srcId="{25C1E81F-252A-4125-A81C-3121AC19FF9B}" destId="{80FBC9BE-43CE-434A-A4F0-B50F8514D4B3}" srcOrd="3" destOrd="0" presId="urn:microsoft.com/office/officeart/2005/8/layout/pyramid2"/>
    <dgm:cxn modelId="{222EA05B-9B91-4ABB-85B2-DA15E70777AC}" type="presParOf" srcId="{25C1E81F-252A-4125-A81C-3121AC19FF9B}" destId="{B9E746F7-6186-4F1F-9ED4-C1FAAED75F77}" srcOrd="4" destOrd="0" presId="urn:microsoft.com/office/officeart/2005/8/layout/pyramid2"/>
    <dgm:cxn modelId="{E7F3D354-C7A5-48C3-97C8-59AC8D3EC16B}" type="presParOf" srcId="{25C1E81F-252A-4125-A81C-3121AC19FF9B}" destId="{41734998-BC28-422B-9ADC-A3AD57EC5A54}" srcOrd="5" destOrd="0" presId="urn:microsoft.com/office/officeart/2005/8/layout/pyramid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92C827-818A-4458-8499-B0A6A7398FF6}">
      <dsp:nvSpPr>
        <dsp:cNvPr id="0" name=""/>
        <dsp:cNvSpPr/>
      </dsp:nvSpPr>
      <dsp:spPr>
        <a:xfrm>
          <a:off x="0" y="1697733"/>
          <a:ext cx="8128000" cy="504000"/>
        </a:xfrm>
        <a:prstGeom prst="rect">
          <a:avLst/>
        </a:prstGeom>
        <a:solidFill>
          <a:schemeClr val="accent1">
            <a:alpha val="90000"/>
            <a:tint val="4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766186-88CD-4535-88D6-94B651238A8A}">
      <dsp:nvSpPr>
        <dsp:cNvPr id="0" name=""/>
        <dsp:cNvSpPr/>
      </dsp:nvSpPr>
      <dsp:spPr>
        <a:xfrm>
          <a:off x="406400" y="1402533"/>
          <a:ext cx="5689600" cy="59040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en-US" sz="2000" kern="1200"/>
            <a:t>Simulate radioactive decay using Monte Carlo.</a:t>
          </a:r>
          <a:endParaRPr lang="en-US" sz="2000" kern="1200" dirty="0"/>
        </a:p>
      </dsp:txBody>
      <dsp:txXfrm>
        <a:off x="435221" y="1431354"/>
        <a:ext cx="5631958" cy="532758"/>
      </dsp:txXfrm>
    </dsp:sp>
    <dsp:sp modelId="{EF1B9C29-C5B5-4053-B2DC-970AC1B3EACB}">
      <dsp:nvSpPr>
        <dsp:cNvPr id="0" name=""/>
        <dsp:cNvSpPr/>
      </dsp:nvSpPr>
      <dsp:spPr>
        <a:xfrm>
          <a:off x="0" y="2604933"/>
          <a:ext cx="8128000" cy="504000"/>
        </a:xfrm>
        <a:prstGeom prst="rect">
          <a:avLst/>
        </a:prstGeom>
        <a:solidFill>
          <a:schemeClr val="accent1">
            <a:alpha val="90000"/>
            <a:tint val="4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C3644B0-2005-4E7C-87C2-7B5A24EB1512}">
      <dsp:nvSpPr>
        <dsp:cNvPr id="0" name=""/>
        <dsp:cNvSpPr/>
      </dsp:nvSpPr>
      <dsp:spPr>
        <a:xfrm>
          <a:off x="406400" y="2309733"/>
          <a:ext cx="5689600" cy="59040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en-US" sz="2000" kern="1200" dirty="0"/>
            <a:t>Predict behavior of 1 million atoms over time</a:t>
          </a:r>
        </a:p>
      </dsp:txBody>
      <dsp:txXfrm>
        <a:off x="435221" y="2338554"/>
        <a:ext cx="5631958" cy="532758"/>
      </dsp:txXfrm>
    </dsp:sp>
    <dsp:sp modelId="{F2F50ED4-28B7-49FC-9AB9-D5DBB81A9E62}">
      <dsp:nvSpPr>
        <dsp:cNvPr id="0" name=""/>
        <dsp:cNvSpPr/>
      </dsp:nvSpPr>
      <dsp:spPr>
        <a:xfrm>
          <a:off x="0" y="3512133"/>
          <a:ext cx="8128000" cy="504000"/>
        </a:xfrm>
        <a:prstGeom prst="rect">
          <a:avLst/>
        </a:prstGeom>
        <a:solidFill>
          <a:schemeClr val="accent1">
            <a:alpha val="90000"/>
            <a:tint val="4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4B02AFB-EDB5-4287-A6C4-39D0106E1E97}">
      <dsp:nvSpPr>
        <dsp:cNvPr id="0" name=""/>
        <dsp:cNvSpPr/>
      </dsp:nvSpPr>
      <dsp:spPr>
        <a:xfrm>
          <a:off x="406400" y="3216933"/>
          <a:ext cx="5689600" cy="59040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889000">
            <a:lnSpc>
              <a:spcPct val="90000"/>
            </a:lnSpc>
            <a:spcBef>
              <a:spcPct val="0"/>
            </a:spcBef>
            <a:spcAft>
              <a:spcPct val="35000"/>
            </a:spcAft>
            <a:buNone/>
          </a:pPr>
          <a:r>
            <a:rPr lang="en-US" sz="2000" kern="1200" dirty="0"/>
            <a:t>Ideal for parallelism: atoms decay independently.</a:t>
          </a:r>
        </a:p>
      </dsp:txBody>
      <dsp:txXfrm>
        <a:off x="435221" y="3245754"/>
        <a:ext cx="5631958" cy="5327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8FD282-B2A6-42B8-86DB-ED84C595C730}">
      <dsp:nvSpPr>
        <dsp:cNvPr id="0" name=""/>
        <dsp:cNvSpPr/>
      </dsp:nvSpPr>
      <dsp:spPr>
        <a:xfrm>
          <a:off x="0" y="1647153"/>
          <a:ext cx="8128000" cy="529200"/>
        </a:xfrm>
        <a:prstGeom prst="rect">
          <a:avLst/>
        </a:prstGeom>
        <a:solidFill>
          <a:schemeClr val="accent1">
            <a:alpha val="90000"/>
            <a:tint val="4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D0C288B-26B9-4DFF-8CDF-470A416668A4}">
      <dsp:nvSpPr>
        <dsp:cNvPr id="0" name=""/>
        <dsp:cNvSpPr/>
      </dsp:nvSpPr>
      <dsp:spPr>
        <a:xfrm>
          <a:off x="406400" y="1337193"/>
          <a:ext cx="5689600" cy="61992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933450">
            <a:lnSpc>
              <a:spcPct val="90000"/>
            </a:lnSpc>
            <a:spcBef>
              <a:spcPct val="0"/>
            </a:spcBef>
            <a:spcAft>
              <a:spcPct val="35000"/>
            </a:spcAft>
            <a:buNone/>
          </a:pPr>
          <a:r>
            <a:rPr lang="en-US" sz="2100" kern="1200" dirty="0"/>
            <a:t>Implement sequential &amp; parallel versions.</a:t>
          </a:r>
        </a:p>
      </dsp:txBody>
      <dsp:txXfrm>
        <a:off x="436662" y="1367455"/>
        <a:ext cx="5629076" cy="559396"/>
      </dsp:txXfrm>
    </dsp:sp>
    <dsp:sp modelId="{1C5D51C9-29BF-4044-B07D-48B9363BDDEE}">
      <dsp:nvSpPr>
        <dsp:cNvPr id="0" name=""/>
        <dsp:cNvSpPr/>
      </dsp:nvSpPr>
      <dsp:spPr>
        <a:xfrm>
          <a:off x="0" y="2599713"/>
          <a:ext cx="8128000" cy="529200"/>
        </a:xfrm>
        <a:prstGeom prst="rect">
          <a:avLst/>
        </a:prstGeom>
        <a:solidFill>
          <a:schemeClr val="accent1">
            <a:alpha val="90000"/>
            <a:tint val="4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36C770-6C5D-4E7D-A9F2-DC840DDCF677}">
      <dsp:nvSpPr>
        <dsp:cNvPr id="0" name=""/>
        <dsp:cNvSpPr/>
      </dsp:nvSpPr>
      <dsp:spPr>
        <a:xfrm>
          <a:off x="406400" y="2289753"/>
          <a:ext cx="5689600" cy="61992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933450">
            <a:lnSpc>
              <a:spcPct val="90000"/>
            </a:lnSpc>
            <a:spcBef>
              <a:spcPct val="0"/>
            </a:spcBef>
            <a:spcAft>
              <a:spcPct val="35000"/>
            </a:spcAft>
            <a:buNone/>
          </a:pPr>
          <a:r>
            <a:rPr lang="en-US" sz="2100" kern="1200"/>
            <a:t>Speed up the simulation using concurrency.</a:t>
          </a:r>
        </a:p>
      </dsp:txBody>
      <dsp:txXfrm>
        <a:off x="436662" y="2320015"/>
        <a:ext cx="5629076" cy="559396"/>
      </dsp:txXfrm>
    </dsp:sp>
    <dsp:sp modelId="{1A20748C-DCAB-44CD-9AAA-53E79C61855B}">
      <dsp:nvSpPr>
        <dsp:cNvPr id="0" name=""/>
        <dsp:cNvSpPr/>
      </dsp:nvSpPr>
      <dsp:spPr>
        <a:xfrm>
          <a:off x="0" y="3552273"/>
          <a:ext cx="8128000" cy="529200"/>
        </a:xfrm>
        <a:prstGeom prst="rect">
          <a:avLst/>
        </a:prstGeom>
        <a:solidFill>
          <a:schemeClr val="accent1">
            <a:alpha val="90000"/>
            <a:tint val="4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A8A049-793B-421E-A29F-419AB539521C}">
      <dsp:nvSpPr>
        <dsp:cNvPr id="0" name=""/>
        <dsp:cNvSpPr/>
      </dsp:nvSpPr>
      <dsp:spPr>
        <a:xfrm>
          <a:off x="406400" y="3242313"/>
          <a:ext cx="5689600" cy="619920"/>
        </a:xfrm>
        <a:prstGeom prst="round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933450">
            <a:lnSpc>
              <a:spcPct val="90000"/>
            </a:lnSpc>
            <a:spcBef>
              <a:spcPct val="0"/>
            </a:spcBef>
            <a:spcAft>
              <a:spcPct val="35000"/>
            </a:spcAft>
            <a:buNone/>
          </a:pPr>
          <a:r>
            <a:rPr lang="en-US" sz="2100" kern="1200"/>
            <a:t>Measure correctness, speedup, and scalability</a:t>
          </a:r>
        </a:p>
      </dsp:txBody>
      <dsp:txXfrm>
        <a:off x="436662" y="3272575"/>
        <a:ext cx="5629076" cy="5593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B1DADA-CD9F-4213-B313-16A30145F656}">
      <dsp:nvSpPr>
        <dsp:cNvPr id="0" name=""/>
        <dsp:cNvSpPr/>
      </dsp:nvSpPr>
      <dsp:spPr>
        <a:xfrm>
          <a:off x="2381" y="2129102"/>
          <a:ext cx="2901156" cy="1160462"/>
        </a:xfrm>
        <a:prstGeom prst="chevron">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a:t>20 sequential runs, 5 per thread count.</a:t>
          </a:r>
        </a:p>
      </dsp:txBody>
      <dsp:txXfrm>
        <a:off x="582612" y="2129102"/>
        <a:ext cx="1740694" cy="1160462"/>
      </dsp:txXfrm>
    </dsp:sp>
    <dsp:sp modelId="{59E337D6-EE42-4860-B3FA-9082899B7D08}">
      <dsp:nvSpPr>
        <dsp:cNvPr id="0" name=""/>
        <dsp:cNvSpPr/>
      </dsp:nvSpPr>
      <dsp:spPr>
        <a:xfrm>
          <a:off x="2613421" y="2129102"/>
          <a:ext cx="2901156" cy="1160462"/>
        </a:xfrm>
        <a:prstGeom prst="chevron">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a:t>Recorded time, remaining atoms.</a:t>
          </a:r>
          <a:endParaRPr lang="en-US" sz="2000" kern="1200" dirty="0"/>
        </a:p>
      </dsp:txBody>
      <dsp:txXfrm>
        <a:off x="3193652" y="2129102"/>
        <a:ext cx="1740694" cy="1160462"/>
      </dsp:txXfrm>
    </dsp:sp>
    <dsp:sp modelId="{33A38C04-A1AA-4A30-A45D-3160F378BDF4}">
      <dsp:nvSpPr>
        <dsp:cNvPr id="0" name=""/>
        <dsp:cNvSpPr/>
      </dsp:nvSpPr>
      <dsp:spPr>
        <a:xfrm>
          <a:off x="5224462" y="2129102"/>
          <a:ext cx="2901156" cy="1160462"/>
        </a:xfrm>
        <a:prstGeom prst="chevron">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marL="0" lvl="0" indent="0" algn="ctr" defTabSz="889000">
            <a:lnSpc>
              <a:spcPct val="90000"/>
            </a:lnSpc>
            <a:spcBef>
              <a:spcPct val="0"/>
            </a:spcBef>
            <a:spcAft>
              <a:spcPct val="35000"/>
            </a:spcAft>
            <a:buNone/>
          </a:pPr>
          <a:r>
            <a:rPr lang="en-US" sz="2000" kern="1200" dirty="0"/>
            <a:t>Measured speedup:</a:t>
          </a:r>
        </a:p>
        <a:p>
          <a:pPr marL="0" lvl="0" indent="0" algn="ctr" defTabSz="889000">
            <a:lnSpc>
              <a:spcPct val="90000"/>
            </a:lnSpc>
            <a:spcBef>
              <a:spcPct val="0"/>
            </a:spcBef>
            <a:spcAft>
              <a:spcPct val="35000"/>
            </a:spcAft>
            <a:buNone/>
          </a:pPr>
          <a:r>
            <a:rPr lang="en-US" sz="2000" kern="1200" dirty="0"/>
            <a:t> </a:t>
          </a:r>
          <a:r>
            <a:rPr lang="en-US" sz="2000" kern="1200" dirty="0" err="1"/>
            <a:t>T_seq</a:t>
          </a:r>
          <a:r>
            <a:rPr lang="en-US" sz="2000" kern="1200" dirty="0"/>
            <a:t> / </a:t>
          </a:r>
          <a:r>
            <a:rPr lang="en-US" sz="2000" kern="1200" dirty="0" err="1"/>
            <a:t>T_par</a:t>
          </a:r>
          <a:r>
            <a:rPr lang="en-US" sz="2000" kern="1200" dirty="0"/>
            <a:t>.</a:t>
          </a:r>
        </a:p>
      </dsp:txBody>
      <dsp:txXfrm>
        <a:off x="5804693" y="2129102"/>
        <a:ext cx="1740694" cy="11604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AE3D25-C6DD-402F-A13E-A6F73C0995E5}">
      <dsp:nvSpPr>
        <dsp:cNvPr id="0" name=""/>
        <dsp:cNvSpPr/>
      </dsp:nvSpPr>
      <dsp:spPr>
        <a:xfrm>
          <a:off x="0" y="0"/>
          <a:ext cx="3297065" cy="4455341"/>
        </a:xfrm>
        <a:prstGeom prst="triangle">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7DC7E1-73B2-4322-AC0E-49BCA1A33C9D}">
      <dsp:nvSpPr>
        <dsp:cNvPr id="0" name=""/>
        <dsp:cNvSpPr/>
      </dsp:nvSpPr>
      <dsp:spPr>
        <a:xfrm>
          <a:off x="1648532" y="447927"/>
          <a:ext cx="2143092" cy="1054662"/>
        </a:xfrm>
        <a:prstGeom prst="roundRect">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Speedup increases with threads.</a:t>
          </a:r>
          <a:endParaRPr lang="en-US" sz="1900" kern="1200" dirty="0"/>
        </a:p>
      </dsp:txBody>
      <dsp:txXfrm>
        <a:off x="1700016" y="499411"/>
        <a:ext cx="2040124" cy="951694"/>
      </dsp:txXfrm>
    </dsp:sp>
    <dsp:sp modelId="{E8C58D31-A47C-43F0-B87F-FBEA16A9BDD0}">
      <dsp:nvSpPr>
        <dsp:cNvPr id="0" name=""/>
        <dsp:cNvSpPr/>
      </dsp:nvSpPr>
      <dsp:spPr>
        <a:xfrm>
          <a:off x="1648532" y="1634422"/>
          <a:ext cx="2143092" cy="1054662"/>
        </a:xfrm>
        <a:prstGeom prst="roundRect">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Peak at 10–12 threads.</a:t>
          </a:r>
        </a:p>
      </dsp:txBody>
      <dsp:txXfrm>
        <a:off x="1700016" y="1685906"/>
        <a:ext cx="2040124" cy="951694"/>
      </dsp:txXfrm>
    </dsp:sp>
    <dsp:sp modelId="{B9E746F7-6186-4F1F-9ED4-C1FAAED75F77}">
      <dsp:nvSpPr>
        <dsp:cNvPr id="0" name=""/>
        <dsp:cNvSpPr/>
      </dsp:nvSpPr>
      <dsp:spPr>
        <a:xfrm>
          <a:off x="1648532" y="2820918"/>
          <a:ext cx="2143092" cy="1054662"/>
        </a:xfrm>
        <a:prstGeom prst="roundRect">
          <a:avLst/>
        </a:prstGeom>
        <a:solidFill>
          <a:schemeClr val="dk1">
            <a:alpha val="90000"/>
            <a:tint val="40000"/>
            <a:hueOff val="0"/>
            <a:satOff val="0"/>
            <a:lumOff val="0"/>
            <a:alphaOff val="0"/>
          </a:schemeClr>
        </a:solidFill>
        <a:ln w="15875" cap="flat" cmpd="sng" algn="ctr">
          <a:solidFill>
            <a:schemeClr val="dk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Matches Amdahl’s Law.</a:t>
          </a:r>
        </a:p>
      </dsp:txBody>
      <dsp:txXfrm>
        <a:off x="1700016" y="2872402"/>
        <a:ext cx="2040124" cy="95169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B08916B-8145-4DD4-A4F0-4944307B25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E8868C6-14E0-456B-8627-6ED3D5EA25F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37BDEB-D08A-4BCC-82C3-65677B6346BB}" type="datetimeFigureOut">
              <a:rPr lang="en-US" smtClean="0"/>
              <a:t>7/12/2025</a:t>
            </a:fld>
            <a:endParaRPr lang="en-US"/>
          </a:p>
        </p:txBody>
      </p:sp>
      <p:sp>
        <p:nvSpPr>
          <p:cNvPr id="4" name="Footer Placeholder 3">
            <a:extLst>
              <a:ext uri="{FF2B5EF4-FFF2-40B4-BE49-F238E27FC236}">
                <a16:creationId xmlns:a16="http://schemas.microsoft.com/office/drawing/2014/main" id="{420B6480-DE26-42CA-B861-D6EFA45FC70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1DDB9B3-0030-40C0-AFA9-FACA7EA5136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F12C2-4DB0-4437-81E7-A0C89F24ADC0}" type="slidenum">
              <a:rPr lang="en-US" smtClean="0"/>
              <a:t>‹#›</a:t>
            </a:fld>
            <a:endParaRPr lang="en-US"/>
          </a:p>
        </p:txBody>
      </p:sp>
    </p:spTree>
    <p:extLst>
      <p:ext uri="{BB962C8B-B14F-4D97-AF65-F5344CB8AC3E}">
        <p14:creationId xmlns:p14="http://schemas.microsoft.com/office/powerpoint/2010/main" val="351529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182BB-4E27-4552-8EE4-33C8EF731305}" type="datetimeFigureOut">
              <a:rPr lang="en-US" smtClean="0"/>
              <a:t>7/12/2025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8442E7-1E35-4707-8504-AE37222ED57D}" type="slidenum">
              <a:rPr lang="en-US" smtClean="0"/>
              <a:t>‹#›</a:t>
            </a:fld>
            <a:endParaRPr lang="en-US"/>
          </a:p>
        </p:txBody>
      </p:sp>
    </p:spTree>
    <p:extLst>
      <p:ext uri="{BB962C8B-B14F-4D97-AF65-F5344CB8AC3E}">
        <p14:creationId xmlns:p14="http://schemas.microsoft.com/office/powerpoint/2010/main" val="2471682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9353F2-C032-46E4-A6D1-688710A31507}" type="datetime1">
              <a:rPr lang="en-US" smtClean="0"/>
              <a:t>7/12/2025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1">
            <a:extLst>
              <a:ext uri="{FF2B5EF4-FFF2-40B4-BE49-F238E27FC236}">
                <a16:creationId xmlns:a16="http://schemas.microsoft.com/office/drawing/2014/main" id="{3A679A8D-31CE-4495-93E3-B2CC923CBB5A}"/>
              </a:ext>
            </a:extLst>
          </p:cNvPr>
          <p:cNvSpPr/>
          <p:nvPr userDrawn="1"/>
        </p:nvSpPr>
        <p:spPr>
          <a:xfrm>
            <a:off x="109259" y="456433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612524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F49A3A-1C78-403D-9C43-49F078877281}" type="datetime1">
              <a:rPr lang="en-US" smtClean="0"/>
              <a:t>7/12/2025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1433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88752A-4BB2-40E0-BC79-0CC46FBEF1F0}" type="datetime1">
              <a:rPr lang="en-US" smtClean="0"/>
              <a:t>7/12/2025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39340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Narrow Content Large Imag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9EEDEA7C-D9D3-5E4A-A0E6-B7A0ED5E0F89}"/>
              </a:ext>
            </a:extLst>
          </p:cNvPr>
          <p:cNvSpPr>
            <a:spLocks noGrp="1"/>
          </p:cNvSpPr>
          <p:nvPr>
            <p:ph type="pic" sz="quarter" idx="13"/>
          </p:nvPr>
        </p:nvSpPr>
        <p:spPr>
          <a:xfrm>
            <a:off x="5181599" y="0"/>
            <a:ext cx="7010400" cy="6858000"/>
          </a:xfrm>
          <a:custGeom>
            <a:avLst/>
            <a:gdLst>
              <a:gd name="connsiteX0" fmla="*/ 0 w 7010400"/>
              <a:gd name="connsiteY0" fmla="*/ 0 h 6858000"/>
              <a:gd name="connsiteX1" fmla="*/ 7010400 w 7010400"/>
              <a:gd name="connsiteY1" fmla="*/ 0 h 6858000"/>
              <a:gd name="connsiteX2" fmla="*/ 7010400 w 7010400"/>
              <a:gd name="connsiteY2" fmla="*/ 6858000 h 6858000"/>
              <a:gd name="connsiteX3" fmla="*/ 0 w 7010400"/>
              <a:gd name="connsiteY3" fmla="*/ 6858000 h 6858000"/>
              <a:gd name="connsiteX4" fmla="*/ 0 w 7010400"/>
              <a:gd name="connsiteY4" fmla="*/ 2620396 h 6858000"/>
              <a:gd name="connsiteX5" fmla="*/ 508001 w 7010400"/>
              <a:gd name="connsiteY5" fmla="*/ 2620396 h 6858000"/>
              <a:gd name="connsiteX6" fmla="*/ 508001 w 7010400"/>
              <a:gd name="connsiteY6" fmla="*/ 2239395 h 6858000"/>
              <a:gd name="connsiteX7" fmla="*/ 0 w 7010400"/>
              <a:gd name="connsiteY7" fmla="*/ 223939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10400" h="6858000">
                <a:moveTo>
                  <a:pt x="0" y="0"/>
                </a:moveTo>
                <a:lnTo>
                  <a:pt x="7010400" y="0"/>
                </a:lnTo>
                <a:lnTo>
                  <a:pt x="7010400" y="6858000"/>
                </a:lnTo>
                <a:lnTo>
                  <a:pt x="0" y="6858000"/>
                </a:lnTo>
                <a:lnTo>
                  <a:pt x="0" y="2620396"/>
                </a:lnTo>
                <a:lnTo>
                  <a:pt x="508001" y="2620396"/>
                </a:lnTo>
                <a:lnTo>
                  <a:pt x="508001" y="2239395"/>
                </a:lnTo>
                <a:lnTo>
                  <a:pt x="0" y="2239395"/>
                </a:lnTo>
                <a:close/>
              </a:path>
            </a:pathLst>
          </a:custGeom>
          <a:solidFill>
            <a:schemeClr val="tx2"/>
          </a:solidFill>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725FA9E5-8403-4804-B0FA-F26EACED388F}" type="datetime1">
              <a:rPr lang="en-US" smtClean="0"/>
              <a:t>7/12/2025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
        <p:nvSpPr>
          <p:cNvPr id="12" name="Rectangle 1">
            <a:extLst>
              <a:ext uri="{FF2B5EF4-FFF2-40B4-BE49-F238E27FC236}">
                <a16:creationId xmlns:a16="http://schemas.microsoft.com/office/drawing/2014/main" id="{EF358276-528D-1F4E-804A-4F9FDE93568A}"/>
              </a:ext>
            </a:extLst>
          </p:cNvPr>
          <p:cNvSpPr/>
          <p:nvPr userDrawn="1"/>
        </p:nvSpPr>
        <p:spPr>
          <a:xfrm>
            <a:off x="4673599" y="2239395"/>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
        <p:nvSpPr>
          <p:cNvPr id="15" name="Rectangle 1">
            <a:extLst>
              <a:ext uri="{FF2B5EF4-FFF2-40B4-BE49-F238E27FC236}">
                <a16:creationId xmlns:a16="http://schemas.microsoft.com/office/drawing/2014/main" id="{A6817E56-9BF4-B245-9536-10F7E163D7D9}"/>
              </a:ext>
            </a:extLst>
          </p:cNvPr>
          <p:cNvSpPr/>
          <p:nvPr userDrawn="1"/>
        </p:nvSpPr>
        <p:spPr>
          <a:xfrm>
            <a:off x="581192" y="875830"/>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dirty="0"/>
          </a:p>
        </p:txBody>
      </p:sp>
      <p:sp>
        <p:nvSpPr>
          <p:cNvPr id="18" name="Content Placeholder 2">
            <a:extLst>
              <a:ext uri="{FF2B5EF4-FFF2-40B4-BE49-F238E27FC236}">
                <a16:creationId xmlns:a16="http://schemas.microsoft.com/office/drawing/2014/main" id="{A2F758DC-4792-1D42-83A8-ED4E6CD5F7E3}"/>
              </a:ext>
            </a:extLst>
          </p:cNvPr>
          <p:cNvSpPr>
            <a:spLocks noGrp="1"/>
          </p:cNvSpPr>
          <p:nvPr>
            <p:ph sz="half" idx="1"/>
          </p:nvPr>
        </p:nvSpPr>
        <p:spPr>
          <a:xfrm>
            <a:off x="581194" y="2720636"/>
            <a:ext cx="3863216" cy="3634317"/>
          </a:xfrm>
        </p:spPr>
        <p:txBody>
          <a:bodyPr anchor="t">
            <a:normAutofit/>
          </a:bodyPr>
          <a:lstStyle>
            <a:lvl1pPr>
              <a:defRPr sz="1600"/>
            </a:lvl1pPr>
            <a:lvl2pPr>
              <a:defRPr sz="14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itle 1">
            <a:extLst>
              <a:ext uri="{FF2B5EF4-FFF2-40B4-BE49-F238E27FC236}">
                <a16:creationId xmlns:a16="http://schemas.microsoft.com/office/drawing/2014/main" id="{2859246A-0674-144E-84D6-29D5891C06F8}"/>
              </a:ext>
            </a:extLst>
          </p:cNvPr>
          <p:cNvSpPr>
            <a:spLocks noGrp="1"/>
          </p:cNvSpPr>
          <p:nvPr>
            <p:ph type="title" hasCustomPrompt="1"/>
          </p:nvPr>
        </p:nvSpPr>
        <p:spPr>
          <a:xfrm>
            <a:off x="581192" y="1304660"/>
            <a:ext cx="3863216" cy="1415976"/>
          </a:xfrm>
        </p:spPr>
        <p:txBody>
          <a:bodyPr anchor="t">
            <a:normAutofit/>
          </a:bodyPr>
          <a:lstStyle>
            <a:lvl1pPr>
              <a:defRPr sz="3400"/>
            </a:lvl1pPr>
          </a:lstStyle>
          <a:p>
            <a:r>
              <a:rPr lang="en-US" dirty="0"/>
              <a:t>Title goes here</a:t>
            </a:r>
          </a:p>
        </p:txBody>
      </p:sp>
    </p:spTree>
    <p:extLst>
      <p:ext uri="{BB962C8B-B14F-4D97-AF65-F5344CB8AC3E}">
        <p14:creationId xmlns:p14="http://schemas.microsoft.com/office/powerpoint/2010/main" val="2507904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B9FE6C-42A8-4947-9580-FACDF050839F}" type="datetime1">
              <a:rPr lang="en-US" noProof="0" smtClean="0"/>
              <a:t>7/12/2025</a:t>
            </a:fld>
            <a:endParaRPr lang="en-US" noProof="0"/>
          </a:p>
        </p:txBody>
      </p:sp>
      <p:sp>
        <p:nvSpPr>
          <p:cNvPr id="5" name="Footer Placeholder 4"/>
          <p:cNvSpPr>
            <a:spLocks noGrp="1"/>
          </p:cNvSpPr>
          <p:nvPr>
            <p:ph type="ftr" sz="quarter" idx="11"/>
          </p:nvPr>
        </p:nvSpPr>
        <p:spPr/>
        <p:txBody>
          <a:bodyPr/>
          <a:lstStyle/>
          <a:p>
            <a:endParaRPr lang="en-US" noProof="0"/>
          </a:p>
        </p:txBody>
      </p:sp>
      <p:sp>
        <p:nvSpPr>
          <p:cNvPr id="6" name="Slide Number Placeholder 5"/>
          <p:cNvSpPr>
            <a:spLocks noGrp="1"/>
          </p:cNvSpPr>
          <p:nvPr>
            <p:ph type="sldNum" sz="quarter" idx="12"/>
          </p:nvPr>
        </p:nvSpPr>
        <p:spPr/>
        <p:txBody>
          <a:bodyPr/>
          <a:lstStyle/>
          <a:p>
            <a:fld id="{8A606CC1-1436-4FA3-B5BE-7FF06ED26E03}" type="slidenum">
              <a:rPr lang="en-US" noProof="0" smtClean="0"/>
              <a:t>‹#›</a:t>
            </a:fld>
            <a:endParaRPr lang="en-US" noProof="0"/>
          </a:p>
        </p:txBody>
      </p:sp>
      <p:sp>
        <p:nvSpPr>
          <p:cNvPr id="8" name="Picture Placeholder 9"/>
          <p:cNvSpPr>
            <a:spLocks noGrp="1"/>
          </p:cNvSpPr>
          <p:nvPr>
            <p:ph type="pic" sz="quarter" idx="17"/>
          </p:nvPr>
        </p:nvSpPr>
        <p:spPr>
          <a:xfrm>
            <a:off x="1237608" y="2063551"/>
            <a:ext cx="2328880" cy="2051919"/>
          </a:xfrm>
          <a:solidFill>
            <a:schemeClr val="tx2"/>
          </a:solidFill>
        </p:spPr>
        <p:txBody>
          <a:bodyPr/>
          <a:lstStyle/>
          <a:p>
            <a:r>
              <a:rPr lang="en-US" noProof="0"/>
              <a:t>Click icon to add picture</a:t>
            </a:r>
          </a:p>
        </p:txBody>
      </p:sp>
      <p:sp>
        <p:nvSpPr>
          <p:cNvPr id="9" name="Picture Placeholder 9"/>
          <p:cNvSpPr>
            <a:spLocks noGrp="1"/>
          </p:cNvSpPr>
          <p:nvPr>
            <p:ph type="pic" sz="quarter" idx="18"/>
          </p:nvPr>
        </p:nvSpPr>
        <p:spPr>
          <a:xfrm>
            <a:off x="4908556" y="2063551"/>
            <a:ext cx="2328880" cy="2051919"/>
          </a:xfrm>
          <a:solidFill>
            <a:schemeClr val="tx2"/>
          </a:solidFill>
        </p:spPr>
        <p:txBody>
          <a:bodyPr/>
          <a:lstStyle/>
          <a:p>
            <a:r>
              <a:rPr lang="en-US" noProof="0"/>
              <a:t>Click icon to add picture</a:t>
            </a:r>
          </a:p>
        </p:txBody>
      </p:sp>
      <p:sp>
        <p:nvSpPr>
          <p:cNvPr id="10" name="Picture Placeholder 9"/>
          <p:cNvSpPr>
            <a:spLocks noGrp="1"/>
          </p:cNvSpPr>
          <p:nvPr>
            <p:ph type="pic" sz="quarter" idx="19"/>
          </p:nvPr>
        </p:nvSpPr>
        <p:spPr>
          <a:xfrm>
            <a:off x="8579504" y="2063551"/>
            <a:ext cx="2328880" cy="2051919"/>
          </a:xfrm>
          <a:solidFill>
            <a:schemeClr val="tx2"/>
          </a:solidFill>
        </p:spPr>
        <p:txBody>
          <a:bodyPr/>
          <a:lstStyle/>
          <a:p>
            <a:r>
              <a:rPr lang="en-US" noProof="0"/>
              <a:t>Click icon to add picture</a:t>
            </a:r>
          </a:p>
        </p:txBody>
      </p:sp>
      <p:sp>
        <p:nvSpPr>
          <p:cNvPr id="13" name="Content Placeholder 13"/>
          <p:cNvSpPr>
            <a:spLocks noGrp="1"/>
          </p:cNvSpPr>
          <p:nvPr>
            <p:ph sz="quarter" idx="21" hasCustomPrompt="1"/>
          </p:nvPr>
        </p:nvSpPr>
        <p:spPr>
          <a:xfrm>
            <a:off x="728482" y="4259751"/>
            <a:ext cx="3316999" cy="269370"/>
          </a:xfrm>
        </p:spPr>
        <p:txBody>
          <a:bodyPr>
            <a:noAutofit/>
          </a:bodyPr>
          <a:lstStyle>
            <a:lvl1pPr marL="0" indent="0" algn="ctr">
              <a:lnSpc>
                <a:spcPct val="80000"/>
              </a:lnSpc>
              <a:buNone/>
              <a:defRPr sz="1600">
                <a:solidFill>
                  <a:schemeClr val="tx2"/>
                </a:solidFill>
                <a:latin typeface="+mj-lt"/>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noProof="0"/>
              <a:t>Insert Name</a:t>
            </a:r>
          </a:p>
        </p:txBody>
      </p:sp>
      <p:sp>
        <p:nvSpPr>
          <p:cNvPr id="14" name="Text Placeholder 21"/>
          <p:cNvSpPr>
            <a:spLocks noGrp="1"/>
          </p:cNvSpPr>
          <p:nvPr>
            <p:ph type="body" sz="quarter" idx="22" hasCustomPrompt="1"/>
          </p:nvPr>
        </p:nvSpPr>
        <p:spPr>
          <a:xfrm>
            <a:off x="727854" y="4460676"/>
            <a:ext cx="3317238" cy="212725"/>
          </a:xfrm>
        </p:spPr>
        <p:txBody>
          <a:bodyPr>
            <a:noAutofit/>
          </a:bodyPr>
          <a:lstStyle>
            <a:lvl1pPr marL="0" indent="0" algn="ctr">
              <a:buNone/>
              <a:defRPr sz="1200" i="1">
                <a:solidFill>
                  <a:schemeClr val="accent1"/>
                </a:solidFill>
              </a:defRPr>
            </a:lvl1pPr>
          </a:lstStyle>
          <a:p>
            <a:pPr lvl="0"/>
            <a:r>
              <a:rPr lang="en-US" noProof="0"/>
              <a:t>Subtitle here</a:t>
            </a:r>
          </a:p>
        </p:txBody>
      </p:sp>
      <p:sp>
        <p:nvSpPr>
          <p:cNvPr id="15" name="Content Placeholder 13"/>
          <p:cNvSpPr>
            <a:spLocks noGrp="1"/>
          </p:cNvSpPr>
          <p:nvPr>
            <p:ph sz="quarter" idx="40" hasCustomPrompt="1"/>
          </p:nvPr>
        </p:nvSpPr>
        <p:spPr>
          <a:xfrm>
            <a:off x="727402" y="4933816"/>
            <a:ext cx="3351751" cy="1490098"/>
          </a:xfrm>
        </p:spPr>
        <p:txBody>
          <a:bodyPr anchor="t">
            <a:normAutofit/>
          </a:bodyPr>
          <a:lstStyle>
            <a:lvl1pPr marL="0" indent="0" algn="ctr">
              <a:lnSpc>
                <a:spcPct val="100000"/>
              </a:lnSpc>
              <a:buNone/>
              <a:defRPr sz="1200">
                <a:solidFill>
                  <a:schemeClr val="tx2"/>
                </a:solidFill>
                <a:latin typeface="+mn-lt"/>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noProof="0"/>
              <a:t>Insert Profile Detail</a:t>
            </a:r>
          </a:p>
        </p:txBody>
      </p:sp>
      <p:sp>
        <p:nvSpPr>
          <p:cNvPr id="16" name="Content Placeholder 13"/>
          <p:cNvSpPr>
            <a:spLocks noGrp="1"/>
          </p:cNvSpPr>
          <p:nvPr>
            <p:ph sz="quarter" idx="41" hasCustomPrompt="1"/>
          </p:nvPr>
        </p:nvSpPr>
        <p:spPr>
          <a:xfrm>
            <a:off x="4415005" y="4259751"/>
            <a:ext cx="3316999" cy="269370"/>
          </a:xfrm>
        </p:spPr>
        <p:txBody>
          <a:bodyPr>
            <a:noAutofit/>
          </a:bodyPr>
          <a:lstStyle>
            <a:lvl1pPr marL="0" indent="0" algn="ctr">
              <a:lnSpc>
                <a:spcPct val="80000"/>
              </a:lnSpc>
              <a:buNone/>
              <a:defRPr sz="1600">
                <a:solidFill>
                  <a:schemeClr val="tx2"/>
                </a:solidFill>
                <a:latin typeface="+mj-lt"/>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noProof="0"/>
              <a:t>Insert Name</a:t>
            </a:r>
          </a:p>
        </p:txBody>
      </p:sp>
      <p:sp>
        <p:nvSpPr>
          <p:cNvPr id="17" name="Text Placeholder 21"/>
          <p:cNvSpPr>
            <a:spLocks noGrp="1"/>
          </p:cNvSpPr>
          <p:nvPr>
            <p:ph type="body" sz="quarter" idx="42" hasCustomPrompt="1"/>
          </p:nvPr>
        </p:nvSpPr>
        <p:spPr>
          <a:xfrm>
            <a:off x="4414377" y="4460676"/>
            <a:ext cx="3317238" cy="212725"/>
          </a:xfrm>
        </p:spPr>
        <p:txBody>
          <a:bodyPr>
            <a:noAutofit/>
          </a:bodyPr>
          <a:lstStyle>
            <a:lvl1pPr marL="0" indent="0" algn="ctr">
              <a:buNone/>
              <a:defRPr sz="1200" i="1">
                <a:solidFill>
                  <a:schemeClr val="accent1"/>
                </a:solidFill>
              </a:defRPr>
            </a:lvl1pPr>
          </a:lstStyle>
          <a:p>
            <a:pPr lvl="0"/>
            <a:r>
              <a:rPr lang="en-US" noProof="0"/>
              <a:t>Subtitle here</a:t>
            </a:r>
          </a:p>
        </p:txBody>
      </p:sp>
      <p:sp>
        <p:nvSpPr>
          <p:cNvPr id="18" name="Content Placeholder 13"/>
          <p:cNvSpPr>
            <a:spLocks noGrp="1"/>
          </p:cNvSpPr>
          <p:nvPr>
            <p:ph sz="quarter" idx="43" hasCustomPrompt="1"/>
          </p:nvPr>
        </p:nvSpPr>
        <p:spPr>
          <a:xfrm>
            <a:off x="4413925" y="4933816"/>
            <a:ext cx="3351751" cy="1490098"/>
          </a:xfrm>
        </p:spPr>
        <p:txBody>
          <a:bodyPr anchor="t">
            <a:normAutofit/>
          </a:bodyPr>
          <a:lstStyle>
            <a:lvl1pPr marL="0" indent="0" algn="ctr">
              <a:lnSpc>
                <a:spcPct val="100000"/>
              </a:lnSpc>
              <a:buNone/>
              <a:defRPr sz="1200">
                <a:solidFill>
                  <a:schemeClr val="tx2"/>
                </a:solidFill>
                <a:latin typeface="+mn-lt"/>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noProof="0"/>
              <a:t>Insert Profile Detail</a:t>
            </a:r>
          </a:p>
        </p:txBody>
      </p:sp>
      <p:sp>
        <p:nvSpPr>
          <p:cNvPr id="19" name="Content Placeholder 13"/>
          <p:cNvSpPr>
            <a:spLocks noGrp="1"/>
          </p:cNvSpPr>
          <p:nvPr>
            <p:ph sz="quarter" idx="44" hasCustomPrompt="1"/>
          </p:nvPr>
        </p:nvSpPr>
        <p:spPr>
          <a:xfrm>
            <a:off x="8101528" y="4259751"/>
            <a:ext cx="3316999" cy="269370"/>
          </a:xfrm>
        </p:spPr>
        <p:txBody>
          <a:bodyPr>
            <a:noAutofit/>
          </a:bodyPr>
          <a:lstStyle>
            <a:lvl1pPr marL="0" indent="0" algn="ctr">
              <a:lnSpc>
                <a:spcPct val="80000"/>
              </a:lnSpc>
              <a:buNone/>
              <a:defRPr sz="1600">
                <a:solidFill>
                  <a:schemeClr val="tx2"/>
                </a:solidFill>
                <a:latin typeface="+mj-lt"/>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noProof="0"/>
              <a:t>Insert Name</a:t>
            </a:r>
          </a:p>
        </p:txBody>
      </p:sp>
      <p:sp>
        <p:nvSpPr>
          <p:cNvPr id="20" name="Text Placeholder 21"/>
          <p:cNvSpPr>
            <a:spLocks noGrp="1"/>
          </p:cNvSpPr>
          <p:nvPr>
            <p:ph type="body" sz="quarter" idx="45" hasCustomPrompt="1"/>
          </p:nvPr>
        </p:nvSpPr>
        <p:spPr>
          <a:xfrm>
            <a:off x="8100900" y="4460676"/>
            <a:ext cx="3317238" cy="212725"/>
          </a:xfrm>
        </p:spPr>
        <p:txBody>
          <a:bodyPr>
            <a:noAutofit/>
          </a:bodyPr>
          <a:lstStyle>
            <a:lvl1pPr marL="0" indent="0" algn="ctr">
              <a:buNone/>
              <a:defRPr sz="1200" i="1">
                <a:solidFill>
                  <a:schemeClr val="accent1"/>
                </a:solidFill>
              </a:defRPr>
            </a:lvl1pPr>
          </a:lstStyle>
          <a:p>
            <a:pPr lvl="0"/>
            <a:r>
              <a:rPr lang="en-US" noProof="0"/>
              <a:t>Subtitle here</a:t>
            </a:r>
          </a:p>
        </p:txBody>
      </p:sp>
      <p:sp>
        <p:nvSpPr>
          <p:cNvPr id="21" name="Content Placeholder 13"/>
          <p:cNvSpPr>
            <a:spLocks noGrp="1"/>
          </p:cNvSpPr>
          <p:nvPr>
            <p:ph sz="quarter" idx="46" hasCustomPrompt="1"/>
          </p:nvPr>
        </p:nvSpPr>
        <p:spPr>
          <a:xfrm>
            <a:off x="8100448" y="4933816"/>
            <a:ext cx="3351751" cy="1490098"/>
          </a:xfrm>
        </p:spPr>
        <p:txBody>
          <a:bodyPr anchor="t">
            <a:normAutofit/>
          </a:bodyPr>
          <a:lstStyle>
            <a:lvl1pPr marL="0" indent="0" algn="ctr">
              <a:lnSpc>
                <a:spcPct val="100000"/>
              </a:lnSpc>
              <a:buNone/>
              <a:defRPr sz="1200">
                <a:solidFill>
                  <a:schemeClr val="tx2"/>
                </a:solidFill>
                <a:latin typeface="+mn-lt"/>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noProof="0"/>
              <a:t>Insert Profile Detail</a:t>
            </a:r>
          </a:p>
        </p:txBody>
      </p:sp>
      <p:sp>
        <p:nvSpPr>
          <p:cNvPr id="25" name="Title 1">
            <a:extLst>
              <a:ext uri="{FF2B5EF4-FFF2-40B4-BE49-F238E27FC236}">
                <a16:creationId xmlns:a16="http://schemas.microsoft.com/office/drawing/2014/main" id="{74A82460-2A11-4842-BF35-3C6799C4E8F0}"/>
              </a:ext>
            </a:extLst>
          </p:cNvPr>
          <p:cNvSpPr>
            <a:spLocks noGrp="1"/>
          </p:cNvSpPr>
          <p:nvPr>
            <p:ph type="title"/>
          </p:nvPr>
        </p:nvSpPr>
        <p:spPr>
          <a:xfrm>
            <a:off x="581192" y="702156"/>
            <a:ext cx="11029616" cy="740156"/>
          </a:xfrm>
        </p:spPr>
        <p:txBody>
          <a:bodyPr anchor="t">
            <a:normAutofit/>
          </a:bodyPr>
          <a:lstStyle>
            <a:lvl1pPr>
              <a:defRPr sz="3400"/>
            </a:lvl1pPr>
          </a:lstStyle>
          <a:p>
            <a:r>
              <a:rPr lang="en-US" noProof="0"/>
              <a:t>Click to edit Master title style</a:t>
            </a:r>
          </a:p>
        </p:txBody>
      </p:sp>
      <p:sp>
        <p:nvSpPr>
          <p:cNvPr id="26" name="Rectangle 1">
            <a:extLst>
              <a:ext uri="{FF2B5EF4-FFF2-40B4-BE49-F238E27FC236}">
                <a16:creationId xmlns:a16="http://schemas.microsoft.com/office/drawing/2014/main" id="{D72EBBB3-86E3-0D49-AFB5-BAB82C8F6544}"/>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cxnSp>
        <p:nvCxnSpPr>
          <p:cNvPr id="28" name="Straight Connector 27">
            <a:extLst>
              <a:ext uri="{FF2B5EF4-FFF2-40B4-BE49-F238E27FC236}">
                <a16:creationId xmlns:a16="http://schemas.microsoft.com/office/drawing/2014/main" id="{01E9B3DA-A75C-E947-B309-3CE35073E1FD}"/>
              </a:ext>
            </a:extLst>
          </p:cNvPr>
          <p:cNvCxnSpPr/>
          <p:nvPr userDrawn="1"/>
        </p:nvCxnSpPr>
        <p:spPr>
          <a:xfrm>
            <a:off x="1186323" y="4806226"/>
            <a:ext cx="2400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0C9E365-8CE7-5742-8FB0-881AF8246701}"/>
              </a:ext>
            </a:extLst>
          </p:cNvPr>
          <p:cNvCxnSpPr/>
          <p:nvPr userDrawn="1"/>
        </p:nvCxnSpPr>
        <p:spPr>
          <a:xfrm>
            <a:off x="4872846" y="4806226"/>
            <a:ext cx="2400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4E0687B-A3DE-9D4B-9499-96776C0A7A52}"/>
              </a:ext>
            </a:extLst>
          </p:cNvPr>
          <p:cNvCxnSpPr/>
          <p:nvPr userDrawn="1"/>
        </p:nvCxnSpPr>
        <p:spPr>
          <a:xfrm>
            <a:off x="8559369" y="4806226"/>
            <a:ext cx="24003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03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81194" y="1956391"/>
            <a:ext cx="3863216" cy="4467523"/>
          </a:xfrm>
        </p:spPr>
        <p:txBody>
          <a:bodyPr anchor="t">
            <a:normAutofit/>
          </a:bodyPr>
          <a:lstStyle>
            <a:lvl1pPr>
              <a:defRPr sz="1600"/>
            </a:lvl1pPr>
            <a:lvl2pPr>
              <a:defRPr sz="1400"/>
            </a:lvl2pPr>
            <a:lvl3pPr>
              <a:defRPr sz="1200"/>
            </a:lvl3pPr>
            <a:lvl4pPr>
              <a:defRPr sz="1100"/>
            </a:lvl4pPr>
            <a:lvl5pPr>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93599" y="1956391"/>
            <a:ext cx="6917210" cy="446752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79DDB0-D690-4C88-ADF3-C8D8A7A381D7}" type="datetime1">
              <a:rPr lang="en-US" smtClean="0"/>
              <a:t>7/12/2025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8" name="Title 1">
            <a:extLst>
              <a:ext uri="{FF2B5EF4-FFF2-40B4-BE49-F238E27FC236}">
                <a16:creationId xmlns:a16="http://schemas.microsoft.com/office/drawing/2014/main" id="{4C75DA6C-B626-714A-8BBC-6FDDB6BE4083}"/>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9" name="Rectangle 1">
            <a:extLst>
              <a:ext uri="{FF2B5EF4-FFF2-40B4-BE49-F238E27FC236}">
                <a16:creationId xmlns:a16="http://schemas.microsoft.com/office/drawing/2014/main" id="{72B4D55A-70C8-E04B-B7E3-3355A1131891}"/>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23016606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81192" y="2847885"/>
            <a:ext cx="4757482" cy="557784"/>
          </a:xfrm>
        </p:spPr>
        <p:txBody>
          <a:bodyPr anchor="ctr">
            <a:noAutofit/>
          </a:bodyPr>
          <a:lstStyle>
            <a:lvl1pPr marL="0" indent="0" algn="ctr">
              <a:buNone/>
              <a:defRPr sz="28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 goes here</a:t>
            </a:r>
          </a:p>
        </p:txBody>
      </p:sp>
      <p:sp>
        <p:nvSpPr>
          <p:cNvPr id="4" name="Content Placeholder 3"/>
          <p:cNvSpPr>
            <a:spLocks noGrp="1"/>
          </p:cNvSpPr>
          <p:nvPr>
            <p:ph sz="half" idx="2"/>
          </p:nvPr>
        </p:nvSpPr>
        <p:spPr>
          <a:xfrm>
            <a:off x="581194" y="3523046"/>
            <a:ext cx="4757479" cy="2131499"/>
          </a:xfrm>
        </p:spPr>
        <p:txBody>
          <a:bodyPr anchor="t">
            <a:normAutofit/>
          </a:bodyPr>
          <a:lstStyle>
            <a:lvl1pPr algn="ctr">
              <a:defRPr/>
            </a:lvl1pPr>
            <a:lvl2pPr algn="ctr">
              <a:defRPr/>
            </a:lvl2pPr>
            <a:lvl3pPr algn="ctr">
              <a:defRPr/>
            </a:lvl3pPr>
            <a:lvl4pPr algn="ctr">
              <a:defRPr/>
            </a:lvl4pPr>
            <a:lvl5pPr algn="ct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hasCustomPrompt="1"/>
          </p:nvPr>
        </p:nvSpPr>
        <p:spPr>
          <a:xfrm>
            <a:off x="6604002" y="2847886"/>
            <a:ext cx="4757483" cy="553373"/>
          </a:xfrm>
        </p:spPr>
        <p:txBody>
          <a:bodyPr anchor="ctr">
            <a:noAutofit/>
          </a:bodyPr>
          <a:lstStyle>
            <a:lvl1pPr marL="0" marR="0" indent="0" algn="ctr"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8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Title goes here</a:t>
            </a:r>
          </a:p>
        </p:txBody>
      </p:sp>
      <p:sp>
        <p:nvSpPr>
          <p:cNvPr id="6" name="Content Placeholder 5"/>
          <p:cNvSpPr>
            <a:spLocks noGrp="1"/>
          </p:cNvSpPr>
          <p:nvPr>
            <p:ph sz="quarter" idx="4"/>
          </p:nvPr>
        </p:nvSpPr>
        <p:spPr>
          <a:xfrm>
            <a:off x="6604001" y="3523046"/>
            <a:ext cx="4757484" cy="2131499"/>
          </a:xfrm>
        </p:spPr>
        <p:txBody>
          <a:bodyPr anchor="t">
            <a:normAutofit/>
          </a:bodyPr>
          <a:lstStyle>
            <a:lvl1pPr algn="ctr">
              <a:defRPr/>
            </a:lvl1pPr>
            <a:lvl2pPr algn="ctr">
              <a:defRPr/>
            </a:lvl2pPr>
            <a:lvl3pPr algn="ctr">
              <a:defRPr/>
            </a:lvl3pPr>
            <a:lvl4pPr algn="ctr">
              <a:defRPr/>
            </a:lvl4pPr>
            <a:lvl5pPr algn="ct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6951FB-9AC1-4E22-997A-90D2994B6A23}" type="datetime1">
              <a:rPr lang="en-US" smtClean="0"/>
              <a:t>7/12/2025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1">
            <a:extLst>
              <a:ext uri="{FF2B5EF4-FFF2-40B4-BE49-F238E27FC236}">
                <a16:creationId xmlns:a16="http://schemas.microsoft.com/office/drawing/2014/main" id="{73CA278B-C101-7F4E-B11A-7B91B0C8E60A}"/>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11" name="Rectangle 1">
            <a:extLst>
              <a:ext uri="{FF2B5EF4-FFF2-40B4-BE49-F238E27FC236}">
                <a16:creationId xmlns:a16="http://schemas.microsoft.com/office/drawing/2014/main" id="{FE5F6035-AACE-6847-8AF4-EB3C4D79EE95}"/>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grpSp>
        <p:nvGrpSpPr>
          <p:cNvPr id="13" name="Group 12">
            <a:extLst>
              <a:ext uri="{FF2B5EF4-FFF2-40B4-BE49-F238E27FC236}">
                <a16:creationId xmlns:a16="http://schemas.microsoft.com/office/drawing/2014/main" id="{7D914FC0-3771-6041-9E7C-1C624C85A803}"/>
              </a:ext>
            </a:extLst>
          </p:cNvPr>
          <p:cNvGrpSpPr/>
          <p:nvPr userDrawn="1"/>
        </p:nvGrpSpPr>
        <p:grpSpPr>
          <a:xfrm>
            <a:off x="5463336" y="2250891"/>
            <a:ext cx="1016001" cy="3839220"/>
            <a:chOff x="5510085" y="2250891"/>
            <a:chExt cx="1016001" cy="3839220"/>
          </a:xfrm>
        </p:grpSpPr>
        <p:cxnSp>
          <p:nvCxnSpPr>
            <p:cNvPr id="14" name="Straight Connector 13">
              <a:extLst>
                <a:ext uri="{FF2B5EF4-FFF2-40B4-BE49-F238E27FC236}">
                  <a16:creationId xmlns:a16="http://schemas.microsoft.com/office/drawing/2014/main" id="{0AED3128-974C-7F4B-BF36-A3836D1725F6}"/>
                </a:ext>
              </a:extLst>
            </p:cNvPr>
            <p:cNvCxnSpPr/>
            <p:nvPr/>
          </p:nvCxnSpPr>
          <p:spPr>
            <a:xfrm>
              <a:off x="6018085" y="2340176"/>
              <a:ext cx="0" cy="374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Rectangle 1">
              <a:extLst>
                <a:ext uri="{FF2B5EF4-FFF2-40B4-BE49-F238E27FC236}">
                  <a16:creationId xmlns:a16="http://schemas.microsoft.com/office/drawing/2014/main" id="{2D2224CB-5DFF-3D4B-816B-1A44228A23EE}"/>
                </a:ext>
              </a:extLst>
            </p:cNvPr>
            <p:cNvSpPr/>
            <p:nvPr/>
          </p:nvSpPr>
          <p:spPr>
            <a:xfrm>
              <a:off x="5510085" y="2250891"/>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r>
                <a:rPr lang="en-US" sz="1600" kern="0" noProof="0">
                  <a:solidFill>
                    <a:srgbClr val="FFFFFF"/>
                  </a:solidFill>
                  <a:latin typeface="Helvetica Light"/>
                  <a:sym typeface="Helvetica Light"/>
                </a:rPr>
                <a:t>VS</a:t>
              </a:r>
            </a:p>
          </p:txBody>
        </p:sp>
      </p:grpSp>
    </p:spTree>
    <p:extLst>
      <p:ext uri="{BB962C8B-B14F-4D97-AF65-F5344CB8AC3E}">
        <p14:creationId xmlns:p14="http://schemas.microsoft.com/office/powerpoint/2010/main" val="3308255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C59DA19-8C10-42B7-AD0F-39BAB82D5BC9}" type="datetime1">
              <a:rPr lang="en-US" smtClean="0"/>
              <a:t>7/12/2025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
        <p:nvSpPr>
          <p:cNvPr id="6" name="Title 1">
            <a:extLst>
              <a:ext uri="{FF2B5EF4-FFF2-40B4-BE49-F238E27FC236}">
                <a16:creationId xmlns:a16="http://schemas.microsoft.com/office/drawing/2014/main" id="{E2F4516B-8A37-894B-82AE-60204E6767D9}"/>
              </a:ext>
            </a:extLst>
          </p:cNvPr>
          <p:cNvSpPr>
            <a:spLocks noGrp="1"/>
          </p:cNvSpPr>
          <p:nvPr>
            <p:ph type="title"/>
          </p:nvPr>
        </p:nvSpPr>
        <p:spPr>
          <a:xfrm>
            <a:off x="581192" y="702156"/>
            <a:ext cx="11029616" cy="740156"/>
          </a:xfrm>
        </p:spPr>
        <p:txBody>
          <a:bodyPr anchor="t">
            <a:normAutofit/>
          </a:bodyPr>
          <a:lstStyle>
            <a:lvl1pPr>
              <a:defRPr sz="3400"/>
            </a:lvl1pPr>
          </a:lstStyle>
          <a:p>
            <a:r>
              <a:rPr lang="en-US"/>
              <a:t>Click to edit Master title style</a:t>
            </a:r>
            <a:endParaRPr lang="en-US" dirty="0"/>
          </a:p>
        </p:txBody>
      </p:sp>
      <p:sp>
        <p:nvSpPr>
          <p:cNvPr id="7" name="Rectangle 1">
            <a:extLst>
              <a:ext uri="{FF2B5EF4-FFF2-40B4-BE49-F238E27FC236}">
                <a16:creationId xmlns:a16="http://schemas.microsoft.com/office/drawing/2014/main" id="{CC16CE43-CB3C-7544-B05B-0A9F706D6FD8}"/>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970103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icture and Titl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0BCF35-C8C8-495F-BDF0-694A7F67DAE5}" type="datetime1">
              <a:rPr lang="en-US" noProof="0" smtClean="0"/>
              <a:t>7/12/2025</a:t>
            </a:fld>
            <a:endParaRPr lang="en-US" noProof="0"/>
          </a:p>
        </p:txBody>
      </p:sp>
      <p:sp>
        <p:nvSpPr>
          <p:cNvPr id="3" name="Footer Placeholder 2"/>
          <p:cNvSpPr>
            <a:spLocks noGrp="1"/>
          </p:cNvSpPr>
          <p:nvPr>
            <p:ph type="ftr" sz="quarter" idx="11"/>
          </p:nvPr>
        </p:nvSpPr>
        <p:spPr/>
        <p:txBody>
          <a:bodyPr/>
          <a:lstStyle/>
          <a:p>
            <a:endParaRPr lang="en-US" noProof="0"/>
          </a:p>
        </p:txBody>
      </p:sp>
      <p:sp>
        <p:nvSpPr>
          <p:cNvPr id="4" name="Slide Number Placeholder 3"/>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6" name="Rectangle 1">
            <a:extLst>
              <a:ext uri="{FF2B5EF4-FFF2-40B4-BE49-F238E27FC236}">
                <a16:creationId xmlns:a16="http://schemas.microsoft.com/office/drawing/2014/main" id="{8640E59D-783A-C149-B212-716E0C4FE00D}"/>
              </a:ext>
            </a:extLst>
          </p:cNvPr>
          <p:cNvSpPr/>
          <p:nvPr userDrawn="1"/>
        </p:nvSpPr>
        <p:spPr>
          <a:xfrm rot="5400000">
            <a:off x="1660484" y="1257302"/>
            <a:ext cx="2540001" cy="25400"/>
          </a:xfrm>
          <a:prstGeom prst="rect">
            <a:avLst/>
          </a:prstGeom>
          <a:solidFill>
            <a:srgbClr val="24282B"/>
          </a:solidFill>
          <a:ln w="12700">
            <a:miter lim="400000"/>
          </a:ln>
        </p:spPr>
        <p:txBody>
          <a:bodyPr lIns="50800" tIns="50800" rIns="50800" bIns="50800" anchor="ctr"/>
          <a:lstStyle/>
          <a:p>
            <a:pPr algn="ctr">
              <a:defRPr sz="3200" spc="0">
                <a:solidFill>
                  <a:srgbClr val="0433FF"/>
                </a:solidFill>
                <a:latin typeface="Helvetica Light"/>
                <a:ea typeface="Helvetica Light"/>
                <a:cs typeface="Helvetica Light"/>
                <a:sym typeface="Helvetica Light"/>
              </a:defRPr>
            </a:pPr>
            <a:endParaRPr lang="en-US" noProof="0"/>
          </a:p>
        </p:txBody>
      </p:sp>
      <p:sp>
        <p:nvSpPr>
          <p:cNvPr id="12" name="Picture Placeholder 11">
            <a:extLst>
              <a:ext uri="{FF2B5EF4-FFF2-40B4-BE49-F238E27FC236}">
                <a16:creationId xmlns:a16="http://schemas.microsoft.com/office/drawing/2014/main" id="{4E9C988F-F5FE-BA4D-BDC5-02CCC5D68FF5}"/>
              </a:ext>
            </a:extLst>
          </p:cNvPr>
          <p:cNvSpPr>
            <a:spLocks noGrp="1"/>
          </p:cNvSpPr>
          <p:nvPr>
            <p:ph type="pic" sz="quarter" idx="13"/>
          </p:nvPr>
        </p:nvSpPr>
        <p:spPr>
          <a:xfrm>
            <a:off x="546100" y="520700"/>
            <a:ext cx="4743450" cy="5816600"/>
          </a:xfrm>
          <a:custGeom>
            <a:avLst/>
            <a:gdLst>
              <a:gd name="connsiteX0" fmla="*/ 0 w 4743450"/>
              <a:gd name="connsiteY0" fmla="*/ 0 h 5816600"/>
              <a:gd name="connsiteX1" fmla="*/ 4743450 w 4743450"/>
              <a:gd name="connsiteY1" fmla="*/ 0 h 5816600"/>
              <a:gd name="connsiteX2" fmla="*/ 4743450 w 4743450"/>
              <a:gd name="connsiteY2" fmla="*/ 285838 h 5816600"/>
              <a:gd name="connsiteX3" fmla="*/ 4406308 w 4743450"/>
              <a:gd name="connsiteY3" fmla="*/ 285838 h 5816600"/>
              <a:gd name="connsiteX4" fmla="*/ 4406308 w 4743450"/>
              <a:gd name="connsiteY4" fmla="*/ 666839 h 5816600"/>
              <a:gd name="connsiteX5" fmla="*/ 4743450 w 4743450"/>
              <a:gd name="connsiteY5" fmla="*/ 666839 h 5816600"/>
              <a:gd name="connsiteX6" fmla="*/ 4743450 w 4743450"/>
              <a:gd name="connsiteY6" fmla="*/ 5816600 h 5816600"/>
              <a:gd name="connsiteX7" fmla="*/ 0 w 4743450"/>
              <a:gd name="connsiteY7" fmla="*/ 5816600 h 5816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3450" h="5816600">
                <a:moveTo>
                  <a:pt x="0" y="0"/>
                </a:moveTo>
                <a:lnTo>
                  <a:pt x="4743450" y="0"/>
                </a:lnTo>
                <a:lnTo>
                  <a:pt x="4743450" y="285838"/>
                </a:lnTo>
                <a:lnTo>
                  <a:pt x="4406308" y="285838"/>
                </a:lnTo>
                <a:lnTo>
                  <a:pt x="4406308" y="666839"/>
                </a:lnTo>
                <a:lnTo>
                  <a:pt x="4743450" y="666839"/>
                </a:lnTo>
                <a:lnTo>
                  <a:pt x="4743450" y="5816600"/>
                </a:lnTo>
                <a:lnTo>
                  <a:pt x="0" y="5816600"/>
                </a:lnTo>
                <a:close/>
              </a:path>
            </a:pathLst>
          </a:custGeom>
          <a:solidFill>
            <a:schemeClr val="tx2"/>
          </a:solidFill>
        </p:spPr>
        <p:txBody>
          <a:bodyPr wrap="square">
            <a:noAutofit/>
          </a:bodyPr>
          <a:lstStyle>
            <a:lvl1pPr marL="0" indent="0" algn="ctr">
              <a:buNone/>
              <a:defRPr>
                <a:solidFill>
                  <a:schemeClr val="bg1"/>
                </a:solidFill>
              </a:defRPr>
            </a:lvl1pPr>
          </a:lstStyle>
          <a:p>
            <a:r>
              <a:rPr lang="en-US" noProof="0"/>
              <a:t>Click icon to add picture</a:t>
            </a:r>
          </a:p>
        </p:txBody>
      </p:sp>
      <p:sp>
        <p:nvSpPr>
          <p:cNvPr id="14" name="Rectangle 1">
            <a:extLst>
              <a:ext uri="{FF2B5EF4-FFF2-40B4-BE49-F238E27FC236}">
                <a16:creationId xmlns:a16="http://schemas.microsoft.com/office/drawing/2014/main" id="{4E3F3D93-DB12-4C41-A747-8781702C1204}"/>
              </a:ext>
            </a:extLst>
          </p:cNvPr>
          <p:cNvSpPr/>
          <p:nvPr userDrawn="1"/>
        </p:nvSpPr>
        <p:spPr>
          <a:xfrm>
            <a:off x="4952408" y="806538"/>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sp>
        <p:nvSpPr>
          <p:cNvPr id="16" name="Title 1">
            <a:extLst>
              <a:ext uri="{FF2B5EF4-FFF2-40B4-BE49-F238E27FC236}">
                <a16:creationId xmlns:a16="http://schemas.microsoft.com/office/drawing/2014/main" id="{D6C315ED-F22B-A649-80D5-44A63CE74044}"/>
              </a:ext>
            </a:extLst>
          </p:cNvPr>
          <p:cNvSpPr>
            <a:spLocks noGrp="1"/>
          </p:cNvSpPr>
          <p:nvPr>
            <p:ph type="title" hasCustomPrompt="1"/>
          </p:nvPr>
        </p:nvSpPr>
        <p:spPr>
          <a:xfrm>
            <a:off x="6096000" y="702156"/>
            <a:ext cx="6096000" cy="740156"/>
          </a:xfrm>
        </p:spPr>
        <p:txBody>
          <a:bodyPr anchor="t">
            <a:normAutofit/>
          </a:bodyPr>
          <a:lstStyle>
            <a:lvl1pPr>
              <a:defRPr sz="3400"/>
            </a:lvl1pPr>
          </a:lstStyle>
          <a:p>
            <a:r>
              <a:rPr lang="en-US" noProof="0"/>
              <a:t>TITLE GOES HERE</a:t>
            </a:r>
          </a:p>
        </p:txBody>
      </p:sp>
    </p:spTree>
    <p:extLst>
      <p:ext uri="{BB962C8B-B14F-4D97-AF65-F5344CB8AC3E}">
        <p14:creationId xmlns:p14="http://schemas.microsoft.com/office/powerpoint/2010/main" val="2873204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E3D731-30C2-4D2C-B502-F8F4082A997A}" type="datetime1">
              <a:rPr lang="en-US" smtClean="0"/>
              <a:t>7/12/2025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7" name="Rectangle 1">
            <a:extLst>
              <a:ext uri="{FF2B5EF4-FFF2-40B4-BE49-F238E27FC236}">
                <a16:creationId xmlns:a16="http://schemas.microsoft.com/office/drawing/2014/main" id="{4A1AAC2C-7C32-46A8-8473-4ADEA8A4D696}"/>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2940497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AEEA07A-1171-4616-86A9-74C2582D8CD0}" type="datetime1">
              <a:rPr lang="en-US" smtClean="0"/>
              <a:t>7/12/2025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1">
            <a:extLst>
              <a:ext uri="{FF2B5EF4-FFF2-40B4-BE49-F238E27FC236}">
                <a16:creationId xmlns:a16="http://schemas.microsoft.com/office/drawing/2014/main" id="{1DFCCD53-1494-40A9-B902-D8C867154E25}"/>
              </a:ext>
            </a:extLst>
          </p:cNvPr>
          <p:cNvSpPr/>
          <p:nvPr userDrawn="1"/>
        </p:nvSpPr>
        <p:spPr>
          <a:xfrm>
            <a:off x="109259" y="5552029"/>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2421609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82739F-405C-4B71-AC4A-1A75CAC301E0}" type="datetime1">
              <a:rPr lang="en-US" smtClean="0"/>
              <a:t>7/12/2025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9" name="Rectangle 1">
            <a:extLst>
              <a:ext uri="{FF2B5EF4-FFF2-40B4-BE49-F238E27FC236}">
                <a16:creationId xmlns:a16="http://schemas.microsoft.com/office/drawing/2014/main" id="{0BE3B2CA-F792-4410-974F-57015F639625}"/>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3914958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0B0A61-31A7-4CDC-B907-E4F11D445FDF}" type="datetime1">
              <a:rPr lang="en-US" smtClean="0"/>
              <a:t>7/12/2025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
        <p:nvSpPr>
          <p:cNvPr id="11" name="Rectangle 1">
            <a:extLst>
              <a:ext uri="{FF2B5EF4-FFF2-40B4-BE49-F238E27FC236}">
                <a16:creationId xmlns:a16="http://schemas.microsoft.com/office/drawing/2014/main" id="{1668E805-B182-49D2-B8CA-41DE58367607}"/>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a:solidFill>
                <a:srgbClr val="FFFFFF"/>
              </a:solidFill>
              <a:latin typeface="Helvetica Light"/>
              <a:sym typeface="Helvetica Light"/>
            </a:endParaRPr>
          </a:p>
        </p:txBody>
      </p:sp>
      <p:grpSp>
        <p:nvGrpSpPr>
          <p:cNvPr id="12" name="Group 11">
            <a:extLst>
              <a:ext uri="{FF2B5EF4-FFF2-40B4-BE49-F238E27FC236}">
                <a16:creationId xmlns:a16="http://schemas.microsoft.com/office/drawing/2014/main" id="{2256B15A-0A19-4342-AFC6-FBDF0B6EFEA9}"/>
              </a:ext>
            </a:extLst>
          </p:cNvPr>
          <p:cNvGrpSpPr/>
          <p:nvPr userDrawn="1"/>
        </p:nvGrpSpPr>
        <p:grpSpPr>
          <a:xfrm>
            <a:off x="5463336" y="2250891"/>
            <a:ext cx="1016001" cy="3839220"/>
            <a:chOff x="5510085" y="2250891"/>
            <a:chExt cx="1016001" cy="3839220"/>
          </a:xfrm>
        </p:grpSpPr>
        <p:cxnSp>
          <p:nvCxnSpPr>
            <p:cNvPr id="13" name="Straight Connector 12">
              <a:extLst>
                <a:ext uri="{FF2B5EF4-FFF2-40B4-BE49-F238E27FC236}">
                  <a16:creationId xmlns:a16="http://schemas.microsoft.com/office/drawing/2014/main" id="{5CCFC298-6348-4BED-B066-41AE5BFDD8B2}"/>
                </a:ext>
              </a:extLst>
            </p:cNvPr>
            <p:cNvCxnSpPr/>
            <p:nvPr/>
          </p:nvCxnSpPr>
          <p:spPr>
            <a:xfrm>
              <a:off x="6018085" y="2340176"/>
              <a:ext cx="0" cy="3749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
              <a:extLst>
                <a:ext uri="{FF2B5EF4-FFF2-40B4-BE49-F238E27FC236}">
                  <a16:creationId xmlns:a16="http://schemas.microsoft.com/office/drawing/2014/main" id="{A67AF57A-D3D2-4285-9A7E-298D0D1147B6}"/>
                </a:ext>
              </a:extLst>
            </p:cNvPr>
            <p:cNvSpPr/>
            <p:nvPr/>
          </p:nvSpPr>
          <p:spPr>
            <a:xfrm>
              <a:off x="5510085" y="2250891"/>
              <a:ext cx="1016001" cy="381001"/>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r>
                <a:rPr lang="en-US" sz="1600" kern="0" noProof="0">
                  <a:solidFill>
                    <a:srgbClr val="FFFFFF"/>
                  </a:solidFill>
                  <a:latin typeface="Helvetica Light"/>
                  <a:sym typeface="Helvetica Light"/>
                </a:rPr>
                <a:t>VS</a:t>
              </a:r>
            </a:p>
          </p:txBody>
        </p:sp>
      </p:grpSp>
    </p:spTree>
    <p:extLst>
      <p:ext uri="{BB962C8B-B14F-4D97-AF65-F5344CB8AC3E}">
        <p14:creationId xmlns:p14="http://schemas.microsoft.com/office/powerpoint/2010/main" val="1192800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E06AB0-AD4A-4A2E-B350-54690D445DD3}" type="datetime1">
              <a:rPr lang="en-US" smtClean="0"/>
              <a:t>7/12/2025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
        <p:nvSpPr>
          <p:cNvPr id="6" name="Rectangle 1">
            <a:extLst>
              <a:ext uri="{FF2B5EF4-FFF2-40B4-BE49-F238E27FC236}">
                <a16:creationId xmlns:a16="http://schemas.microsoft.com/office/drawing/2014/main" id="{DAC64A5F-BAF9-4C7B-9F3B-3904AAC8F63C}"/>
              </a:ext>
            </a:extLst>
          </p:cNvPr>
          <p:cNvSpPr/>
          <p:nvPr userDrawn="1"/>
        </p:nvSpPr>
        <p:spPr>
          <a:xfrm>
            <a:off x="0" y="806538"/>
            <a:ext cx="453601" cy="363044"/>
          </a:xfrm>
          <a:prstGeom prst="rect">
            <a:avLst/>
          </a:prstGeom>
          <a:solidFill>
            <a:schemeClr val="accent1"/>
          </a:solidFill>
          <a:ln w="12700">
            <a:miter lim="400000"/>
          </a:ln>
        </p:spPr>
        <p:txBody>
          <a:bodyPr lIns="25400" tIns="25400" rIns="25400" bIns="25400" anchor="ctr"/>
          <a:lstStyle/>
          <a:p>
            <a:pPr algn="ctr" defTabSz="412750" hangingPunct="0">
              <a:defRPr sz="3200" spc="0">
                <a:solidFill>
                  <a:srgbClr val="FFFFFF"/>
                </a:solidFill>
                <a:latin typeface="Helvetica Light"/>
                <a:ea typeface="Helvetica Light"/>
                <a:cs typeface="Helvetica Light"/>
                <a:sym typeface="Helvetica Light"/>
              </a:defRPr>
            </a:pPr>
            <a:endParaRPr lang="en-US" sz="1600" kern="0" noProof="0" dirty="0">
              <a:solidFill>
                <a:srgbClr val="FFFFFF"/>
              </a:solidFill>
              <a:latin typeface="Helvetica Light"/>
              <a:sym typeface="Helvetica Light"/>
            </a:endParaRPr>
          </a:p>
        </p:txBody>
      </p:sp>
    </p:spTree>
    <p:extLst>
      <p:ext uri="{BB962C8B-B14F-4D97-AF65-F5344CB8AC3E}">
        <p14:creationId xmlns:p14="http://schemas.microsoft.com/office/powerpoint/2010/main" val="918196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F662135-6F57-44AB-B960-162221122985}" type="datetime1">
              <a:rPr lang="en-US" smtClean="0"/>
              <a:t>7/12/2025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77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B6C1888-2503-4D74-AC33-8B40C599445F}" type="datetime1">
              <a:rPr lang="en-US" smtClean="0"/>
              <a:t>7/12/2025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539383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A56C350-0E78-4E0E-95CC-21059D408945}" type="datetime1">
              <a:rPr lang="en-US" smtClean="0"/>
              <a:t>7/12/2025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3537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6634CAA-EF61-4CAD-841D-ED105FD90C93}" type="datetime1">
              <a:rPr lang="en-US" smtClean="0"/>
              <a:t>7/12/2025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5440650"/>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3" r:id="rId12"/>
    <p:sldLayoutId id="2147483714" r:id="rId13"/>
    <p:sldLayoutId id="2147483677" r:id="rId14"/>
    <p:sldLayoutId id="2147483684" r:id="rId15"/>
    <p:sldLayoutId id="2147483678" r:id="rId16"/>
    <p:sldLayoutId id="2147483689" r:id="rId17"/>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5.jpeg"/><Relationship Id="rId7" Type="http://schemas.openxmlformats.org/officeDocument/2006/relationships/diagramColors" Target="../diagrams/colors4.xml"/><Relationship Id="rId2" Type="http://schemas.openxmlformats.org/officeDocument/2006/relationships/image" Target="../media/image4.png"/><Relationship Id="rId1" Type="http://schemas.openxmlformats.org/officeDocument/2006/relationships/slideLayout" Target="../slideLayouts/slideLayout13.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CA69D-9764-6F43-A39D-17C946E0EF06}"/>
              </a:ext>
            </a:extLst>
          </p:cNvPr>
          <p:cNvSpPr>
            <a:spLocks noGrp="1"/>
          </p:cNvSpPr>
          <p:nvPr>
            <p:ph type="ctrTitle"/>
          </p:nvPr>
        </p:nvSpPr>
        <p:spPr>
          <a:xfrm>
            <a:off x="1100051" y="228600"/>
            <a:ext cx="10058400" cy="3566160"/>
          </a:xfrm>
        </p:spPr>
        <p:txBody>
          <a:bodyPr>
            <a:normAutofit/>
          </a:bodyPr>
          <a:lstStyle/>
          <a:p>
            <a:pPr algn="ctr"/>
            <a:r>
              <a:rPr lang="en-US" sz="6000" b="1" dirty="0"/>
              <a:t>MONTE CARLO SIMULATION RADIOACTIVE DECAY</a:t>
            </a:r>
            <a:endParaRPr lang="en-US" sz="6000" dirty="0"/>
          </a:p>
        </p:txBody>
      </p:sp>
      <p:sp>
        <p:nvSpPr>
          <p:cNvPr id="3" name="Subtitle 2">
            <a:extLst>
              <a:ext uri="{FF2B5EF4-FFF2-40B4-BE49-F238E27FC236}">
                <a16:creationId xmlns:a16="http://schemas.microsoft.com/office/drawing/2014/main" id="{171C4BF9-0712-B24C-9B29-1A941E18718E}"/>
              </a:ext>
            </a:extLst>
          </p:cNvPr>
          <p:cNvSpPr>
            <a:spLocks noGrp="1"/>
          </p:cNvSpPr>
          <p:nvPr>
            <p:ph type="subTitle" idx="1"/>
          </p:nvPr>
        </p:nvSpPr>
        <p:spPr>
          <a:xfrm>
            <a:off x="1100051" y="4455620"/>
            <a:ext cx="10058400" cy="1765886"/>
          </a:xfrm>
        </p:spPr>
        <p:txBody>
          <a:bodyPr>
            <a:normAutofit fontScale="70000" lnSpcReduction="20000"/>
          </a:bodyPr>
          <a:lstStyle/>
          <a:p>
            <a:r>
              <a:rPr lang="en-US" b="1" dirty="0"/>
              <a:t>CONCURRENT PROGRAMMING PROJECT</a:t>
            </a:r>
          </a:p>
          <a:p>
            <a:r>
              <a:rPr lang="en-US" b="1" dirty="0"/>
              <a:t>Prepared by:</a:t>
            </a:r>
          </a:p>
          <a:p>
            <a:pPr marL="342900" indent="-342900">
              <a:buFont typeface="Arial" panose="020B0604020202020204" pitchFamily="34" charset="0"/>
              <a:buChar char="•"/>
            </a:pPr>
            <a:r>
              <a:rPr lang="en-US" b="1" dirty="0" err="1"/>
              <a:t>Rokaya</a:t>
            </a:r>
            <a:r>
              <a:rPr lang="en-US" b="1" dirty="0"/>
              <a:t> Al </a:t>
            </a:r>
            <a:r>
              <a:rPr lang="en-US" b="1" dirty="0" err="1"/>
              <a:t>Harakeh</a:t>
            </a:r>
            <a:r>
              <a:rPr lang="en-US" b="1" dirty="0"/>
              <a:t>           6441</a:t>
            </a:r>
          </a:p>
          <a:p>
            <a:pPr marL="342900" indent="-342900">
              <a:buFont typeface="Arial" panose="020B0604020202020204" pitchFamily="34" charset="0"/>
              <a:buChar char="•"/>
            </a:pPr>
            <a:r>
              <a:rPr lang="en-US" b="1" dirty="0"/>
              <a:t>Jana </a:t>
            </a:r>
            <a:r>
              <a:rPr lang="en-US" b="1" dirty="0" err="1"/>
              <a:t>Jouni</a:t>
            </a:r>
            <a:r>
              <a:rPr lang="en-US" b="1" dirty="0"/>
              <a:t>                        6348</a:t>
            </a:r>
          </a:p>
          <a:p>
            <a:r>
              <a:rPr lang="en-US" b="1" dirty="0"/>
              <a:t>Presented to : DR. MOHAMAD AOUDE</a:t>
            </a:r>
          </a:p>
          <a:p>
            <a:endParaRPr lang="en-US" b="1" dirty="0"/>
          </a:p>
        </p:txBody>
      </p:sp>
      <p:pic>
        <p:nvPicPr>
          <p:cNvPr id="2049" name="Picture 54" descr="Ulfg">
            <a:extLst>
              <a:ext uri="{FF2B5EF4-FFF2-40B4-BE49-F238E27FC236}">
                <a16:creationId xmlns:a16="http://schemas.microsoft.com/office/drawing/2014/main" id="{C0808CDC-9B8B-4DD0-8D9E-F4727FD29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677863"/>
            <a:ext cx="746125" cy="74612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8690E219-D5AD-4906-85CE-D92B7ECD904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id="{91492881-5317-40BC-AA2E-E3BFD406E8B0}"/>
              </a:ext>
            </a:extLst>
          </p:cNvPr>
          <p:cNvSpPr>
            <a:spLocks noChangeArrowheads="1"/>
          </p:cNvSpPr>
          <p:nvPr/>
        </p:nvSpPr>
        <p:spPr bwMode="auto">
          <a:xfrm>
            <a:off x="434975"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4676775" algn="l"/>
              </a:tabLst>
              <a:defRPr>
                <a:solidFill>
                  <a:schemeClr val="tx1"/>
                </a:solidFill>
                <a:latin typeface="Arial" panose="020B0604020202020204" pitchFamily="34" charset="0"/>
              </a:defRPr>
            </a:lvl1pPr>
            <a:lvl2pPr eaLnBrk="0" fontAlgn="base" hangingPunct="0">
              <a:spcBef>
                <a:spcPct val="0"/>
              </a:spcBef>
              <a:spcAft>
                <a:spcPct val="0"/>
              </a:spcAft>
              <a:tabLst>
                <a:tab pos="4676775" algn="l"/>
              </a:tabLst>
              <a:defRPr>
                <a:solidFill>
                  <a:schemeClr val="tx1"/>
                </a:solidFill>
                <a:latin typeface="Arial" panose="020B0604020202020204" pitchFamily="34" charset="0"/>
              </a:defRPr>
            </a:lvl2pPr>
            <a:lvl3pPr eaLnBrk="0" fontAlgn="base" hangingPunct="0">
              <a:spcBef>
                <a:spcPct val="0"/>
              </a:spcBef>
              <a:spcAft>
                <a:spcPct val="0"/>
              </a:spcAft>
              <a:tabLst>
                <a:tab pos="4676775" algn="l"/>
              </a:tabLst>
              <a:defRPr>
                <a:solidFill>
                  <a:schemeClr val="tx1"/>
                </a:solidFill>
                <a:latin typeface="Arial" panose="020B0604020202020204" pitchFamily="34" charset="0"/>
              </a:defRPr>
            </a:lvl3pPr>
            <a:lvl4pPr eaLnBrk="0" fontAlgn="base" hangingPunct="0">
              <a:spcBef>
                <a:spcPct val="0"/>
              </a:spcBef>
              <a:spcAft>
                <a:spcPct val="0"/>
              </a:spcAft>
              <a:tabLst>
                <a:tab pos="4676775" algn="l"/>
              </a:tabLst>
              <a:defRPr>
                <a:solidFill>
                  <a:schemeClr val="tx1"/>
                </a:solidFill>
                <a:latin typeface="Arial" panose="020B0604020202020204" pitchFamily="34" charset="0"/>
              </a:defRPr>
            </a:lvl4pPr>
            <a:lvl5pPr eaLnBrk="0" fontAlgn="base" hangingPunct="0">
              <a:spcBef>
                <a:spcPct val="0"/>
              </a:spcBef>
              <a:spcAft>
                <a:spcPct val="0"/>
              </a:spcAft>
              <a:tabLst>
                <a:tab pos="4676775" algn="l"/>
              </a:tabLst>
              <a:defRPr>
                <a:solidFill>
                  <a:schemeClr val="tx1"/>
                </a:solidFill>
                <a:latin typeface="Arial" panose="020B0604020202020204" pitchFamily="34" charset="0"/>
              </a:defRPr>
            </a:lvl5pPr>
            <a:lvl6pPr eaLnBrk="0" fontAlgn="base" hangingPunct="0">
              <a:spcBef>
                <a:spcPct val="0"/>
              </a:spcBef>
              <a:spcAft>
                <a:spcPct val="0"/>
              </a:spcAft>
              <a:tabLst>
                <a:tab pos="4676775" algn="l"/>
              </a:tabLst>
              <a:defRPr>
                <a:solidFill>
                  <a:schemeClr val="tx1"/>
                </a:solidFill>
                <a:latin typeface="Arial" panose="020B0604020202020204" pitchFamily="34" charset="0"/>
              </a:defRPr>
            </a:lvl6pPr>
            <a:lvl7pPr eaLnBrk="0" fontAlgn="base" hangingPunct="0">
              <a:spcBef>
                <a:spcPct val="0"/>
              </a:spcBef>
              <a:spcAft>
                <a:spcPct val="0"/>
              </a:spcAft>
              <a:tabLst>
                <a:tab pos="4676775" algn="l"/>
              </a:tabLst>
              <a:defRPr>
                <a:solidFill>
                  <a:schemeClr val="tx1"/>
                </a:solidFill>
                <a:latin typeface="Arial" panose="020B0604020202020204" pitchFamily="34" charset="0"/>
              </a:defRPr>
            </a:lvl7pPr>
            <a:lvl8pPr eaLnBrk="0" fontAlgn="base" hangingPunct="0">
              <a:spcBef>
                <a:spcPct val="0"/>
              </a:spcBef>
              <a:spcAft>
                <a:spcPct val="0"/>
              </a:spcAft>
              <a:tabLst>
                <a:tab pos="4676775" algn="l"/>
              </a:tabLst>
              <a:defRPr>
                <a:solidFill>
                  <a:schemeClr val="tx1"/>
                </a:solidFill>
                <a:latin typeface="Arial" panose="020B0604020202020204" pitchFamily="34" charset="0"/>
              </a:defRPr>
            </a:lvl8pPr>
            <a:lvl9pPr eaLnBrk="0" fontAlgn="base" hangingPunct="0">
              <a:spcBef>
                <a:spcPct val="0"/>
              </a:spcBef>
              <a:spcAft>
                <a:spcPct val="0"/>
              </a:spcAft>
              <a:tabLst>
                <a:tab pos="4676775"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4676775" algn="l"/>
              </a:tabLst>
            </a:pPr>
            <a:r>
              <a:rPr kumimoji="0" lang="en-US" altLang="en-US" sz="10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676775" algn="l"/>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D9E85041-CD50-49CA-9927-96FEC72073BB}"/>
              </a:ext>
            </a:extLst>
          </p:cNvPr>
          <p:cNvSpPr>
            <a:spLocks noChangeArrowheads="1"/>
          </p:cNvSpPr>
          <p:nvPr/>
        </p:nvSpPr>
        <p:spPr bwMode="auto">
          <a:xfrm>
            <a:off x="860425" y="80344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Lebanese University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Faculty of Engineering III</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Electrical and Electronic Department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CE570A7D-0590-4D4A-96A4-761FA5405415}"/>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2170441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itle 109">
            <a:extLst>
              <a:ext uri="{FF2B5EF4-FFF2-40B4-BE49-F238E27FC236}">
                <a16:creationId xmlns:a16="http://schemas.microsoft.com/office/drawing/2014/main" id="{A1393A7A-A21F-744F-8224-3E39DD33CAEE}"/>
              </a:ext>
            </a:extLst>
          </p:cNvPr>
          <p:cNvSpPr>
            <a:spLocks noGrp="1"/>
          </p:cNvSpPr>
          <p:nvPr>
            <p:ph type="title"/>
          </p:nvPr>
        </p:nvSpPr>
        <p:spPr/>
        <p:txBody>
          <a:bodyPr/>
          <a:lstStyle/>
          <a:p>
            <a:r>
              <a:rPr lang="en-US" dirty="0"/>
              <a:t>RESULTS</a:t>
            </a:r>
          </a:p>
        </p:txBody>
      </p:sp>
      <p:pic>
        <p:nvPicPr>
          <p:cNvPr id="4" name="Picture 3">
            <a:extLst>
              <a:ext uri="{FF2B5EF4-FFF2-40B4-BE49-F238E27FC236}">
                <a16:creationId xmlns:a16="http://schemas.microsoft.com/office/drawing/2014/main" id="{22AE8F37-60BF-9647-7968-83C2EB9A0750}"/>
              </a:ext>
            </a:extLst>
          </p:cNvPr>
          <p:cNvPicPr>
            <a:picLocks noChangeAspect="1"/>
          </p:cNvPicPr>
          <p:nvPr/>
        </p:nvPicPr>
        <p:blipFill>
          <a:blip r:embed="rId2"/>
          <a:stretch>
            <a:fillRect/>
          </a:stretch>
        </p:blipFill>
        <p:spPr>
          <a:xfrm>
            <a:off x="4787235" y="4750413"/>
            <a:ext cx="2697979" cy="780862"/>
          </a:xfrm>
          <a:prstGeom prst="rect">
            <a:avLst/>
          </a:prstGeom>
        </p:spPr>
      </p:pic>
      <p:sp>
        <p:nvSpPr>
          <p:cNvPr id="2" name="Slide Number Placeholder 1">
            <a:extLst>
              <a:ext uri="{FF2B5EF4-FFF2-40B4-BE49-F238E27FC236}">
                <a16:creationId xmlns:a16="http://schemas.microsoft.com/office/drawing/2014/main" id="{80AADEE7-4D53-478B-B8F0-13342FFAC9D9}"/>
              </a:ext>
            </a:extLst>
          </p:cNvPr>
          <p:cNvSpPr>
            <a:spLocks noGrp="1"/>
          </p:cNvSpPr>
          <p:nvPr>
            <p:ph type="sldNum" sz="quarter" idx="12"/>
          </p:nvPr>
        </p:nvSpPr>
        <p:spPr/>
        <p:txBody>
          <a:bodyPr/>
          <a:lstStyle/>
          <a:p>
            <a:fld id="{8A606CC1-1436-4FA3-B5BE-7FF06ED26E03}" type="slidenum">
              <a:rPr lang="en-US" noProof="0" smtClean="0"/>
              <a:t>10</a:t>
            </a:fld>
            <a:endParaRPr lang="en-US" noProof="0"/>
          </a:p>
        </p:txBody>
      </p:sp>
      <p:pic>
        <p:nvPicPr>
          <p:cNvPr id="6" name="Picture 5">
            <a:extLst>
              <a:ext uri="{FF2B5EF4-FFF2-40B4-BE49-F238E27FC236}">
                <a16:creationId xmlns:a16="http://schemas.microsoft.com/office/drawing/2014/main" id="{3EEA51B7-F8B7-4D53-ACE2-A02C05139476}"/>
              </a:ext>
            </a:extLst>
          </p:cNvPr>
          <p:cNvPicPr>
            <a:picLocks noChangeAspect="1"/>
          </p:cNvPicPr>
          <p:nvPr/>
        </p:nvPicPr>
        <p:blipFill>
          <a:blip r:embed="rId3"/>
          <a:stretch>
            <a:fillRect/>
          </a:stretch>
        </p:blipFill>
        <p:spPr>
          <a:xfrm>
            <a:off x="84233" y="1758722"/>
            <a:ext cx="7679268" cy="4577563"/>
          </a:xfrm>
          <a:prstGeom prst="rect">
            <a:avLst/>
          </a:prstGeom>
        </p:spPr>
      </p:pic>
      <p:graphicFrame>
        <p:nvGraphicFramePr>
          <p:cNvPr id="17" name="Diagram 16">
            <a:extLst>
              <a:ext uri="{FF2B5EF4-FFF2-40B4-BE49-F238E27FC236}">
                <a16:creationId xmlns:a16="http://schemas.microsoft.com/office/drawing/2014/main" id="{D1FC0A32-7299-4A9F-A698-9976936600FB}"/>
              </a:ext>
            </a:extLst>
          </p:cNvPr>
          <p:cNvGraphicFramePr/>
          <p:nvPr>
            <p:extLst>
              <p:ext uri="{D42A27DB-BD31-4B8C-83A1-F6EECF244321}">
                <p14:modId xmlns:p14="http://schemas.microsoft.com/office/powerpoint/2010/main" val="3985064943"/>
              </p:ext>
            </p:extLst>
          </p:nvPr>
        </p:nvGraphicFramePr>
        <p:xfrm>
          <a:off x="8041787" y="1819834"/>
          <a:ext cx="3791625" cy="44553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2696003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931C5-D62F-C62E-AA53-3378FAE334CA}"/>
              </a:ext>
            </a:extLst>
          </p:cNvPr>
          <p:cNvSpPr>
            <a:spLocks noGrp="1"/>
          </p:cNvSpPr>
          <p:nvPr>
            <p:ph type="title"/>
          </p:nvPr>
        </p:nvSpPr>
        <p:spPr/>
        <p:txBody>
          <a:bodyPr/>
          <a:lstStyle/>
          <a:p>
            <a:r>
              <a:rPr lang="en-US" dirty="0"/>
              <a:t>Execution time comparison </a:t>
            </a:r>
          </a:p>
        </p:txBody>
      </p:sp>
      <p:sp>
        <p:nvSpPr>
          <p:cNvPr id="4" name="Content Placeholder 3">
            <a:extLst>
              <a:ext uri="{FF2B5EF4-FFF2-40B4-BE49-F238E27FC236}">
                <a16:creationId xmlns:a16="http://schemas.microsoft.com/office/drawing/2014/main" id="{5DB4F1DF-D97F-E243-7F62-131AD3B95FB4}"/>
              </a:ext>
            </a:extLst>
          </p:cNvPr>
          <p:cNvSpPr>
            <a:spLocks noGrp="1"/>
          </p:cNvSpPr>
          <p:nvPr>
            <p:ph sz="half" idx="2"/>
          </p:nvPr>
        </p:nvSpPr>
        <p:spPr/>
        <p:txBody>
          <a:bodyPr/>
          <a:lstStyle/>
          <a:p>
            <a:endParaRPr lang="en-US" dirty="0"/>
          </a:p>
        </p:txBody>
      </p:sp>
      <p:sp>
        <p:nvSpPr>
          <p:cNvPr id="5" name="Slide Number Placeholder 4">
            <a:extLst>
              <a:ext uri="{FF2B5EF4-FFF2-40B4-BE49-F238E27FC236}">
                <a16:creationId xmlns:a16="http://schemas.microsoft.com/office/drawing/2014/main" id="{3F1978F8-E02F-0D9C-2C70-96DC76957FE0}"/>
              </a:ext>
            </a:extLst>
          </p:cNvPr>
          <p:cNvSpPr>
            <a:spLocks noGrp="1"/>
          </p:cNvSpPr>
          <p:nvPr>
            <p:ph type="sldNum" sz="quarter" idx="12"/>
          </p:nvPr>
        </p:nvSpPr>
        <p:spPr/>
        <p:txBody>
          <a:bodyPr/>
          <a:lstStyle/>
          <a:p>
            <a:fld id="{3A98EE3D-8CD1-4C3F-BD1C-C98C9596463C}" type="slidenum">
              <a:rPr lang="en-US" smtClean="0"/>
              <a:t>11</a:t>
            </a:fld>
            <a:endParaRPr lang="en-US" dirty="0"/>
          </a:p>
        </p:txBody>
      </p:sp>
      <p:pic>
        <p:nvPicPr>
          <p:cNvPr id="10" name="Content Placeholder 9" descr="A graph with a line and a blue line&#10;&#10;AI-generated content may be incorrect.">
            <a:extLst>
              <a:ext uri="{FF2B5EF4-FFF2-40B4-BE49-F238E27FC236}">
                <a16:creationId xmlns:a16="http://schemas.microsoft.com/office/drawing/2014/main" id="{C7DA9F31-648C-C90E-73F8-E9B0A28CAD6B}"/>
              </a:ext>
            </a:extLst>
          </p:cNvPr>
          <p:cNvPicPr>
            <a:picLocks noGrp="1" noChangeAspect="1"/>
          </p:cNvPicPr>
          <p:nvPr>
            <p:ph sz="half" idx="1"/>
          </p:nvPr>
        </p:nvPicPr>
        <p:blipFill>
          <a:blip r:embed="rId2"/>
          <a:stretch>
            <a:fillRect/>
          </a:stretch>
        </p:blipFill>
        <p:spPr>
          <a:xfrm>
            <a:off x="2301874" y="1809274"/>
            <a:ext cx="7165975" cy="4299585"/>
          </a:xfrm>
        </p:spPr>
      </p:pic>
    </p:spTree>
    <p:extLst>
      <p:ext uri="{BB962C8B-B14F-4D97-AF65-F5344CB8AC3E}">
        <p14:creationId xmlns:p14="http://schemas.microsoft.com/office/powerpoint/2010/main" val="1018706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FCC04-7D03-4882-94A5-B0C48AD84D0E}"/>
              </a:ext>
            </a:extLst>
          </p:cNvPr>
          <p:cNvSpPr>
            <a:spLocks noGrp="1"/>
          </p:cNvSpPr>
          <p:nvPr>
            <p:ph type="title"/>
          </p:nvPr>
        </p:nvSpPr>
        <p:spPr/>
        <p:txBody>
          <a:bodyPr/>
          <a:lstStyle/>
          <a:p>
            <a:r>
              <a:rPr lang="en-US" dirty="0"/>
              <a:t>CHALLENGES</a:t>
            </a:r>
          </a:p>
        </p:txBody>
      </p:sp>
      <p:sp>
        <p:nvSpPr>
          <p:cNvPr id="3" name="Slide Number Placeholder 2">
            <a:extLst>
              <a:ext uri="{FF2B5EF4-FFF2-40B4-BE49-F238E27FC236}">
                <a16:creationId xmlns:a16="http://schemas.microsoft.com/office/drawing/2014/main" id="{49636A77-69EF-4002-92F6-6472011061B2}"/>
              </a:ext>
            </a:extLst>
          </p:cNvPr>
          <p:cNvSpPr>
            <a:spLocks noGrp="1"/>
          </p:cNvSpPr>
          <p:nvPr>
            <p:ph type="sldNum" sz="quarter" idx="12"/>
          </p:nvPr>
        </p:nvSpPr>
        <p:spPr/>
        <p:txBody>
          <a:bodyPr/>
          <a:lstStyle/>
          <a:p>
            <a:fld id="{3A98EE3D-8CD1-4C3F-BD1C-C98C9596463C}" type="slidenum">
              <a:rPr lang="en-US" smtClean="0"/>
              <a:t>12</a:t>
            </a:fld>
            <a:endParaRPr lang="en-US" dirty="0"/>
          </a:p>
        </p:txBody>
      </p:sp>
      <p:graphicFrame>
        <p:nvGraphicFramePr>
          <p:cNvPr id="4" name="Table 3">
            <a:extLst>
              <a:ext uri="{FF2B5EF4-FFF2-40B4-BE49-F238E27FC236}">
                <a16:creationId xmlns:a16="http://schemas.microsoft.com/office/drawing/2014/main" id="{9EB27E3A-8A7F-401B-9928-F4B4050706A4}"/>
              </a:ext>
            </a:extLst>
          </p:cNvPr>
          <p:cNvGraphicFramePr>
            <a:graphicFrameLocks noGrp="1"/>
          </p:cNvGraphicFramePr>
          <p:nvPr>
            <p:extLst>
              <p:ext uri="{D42A27DB-BD31-4B8C-83A1-F6EECF244321}">
                <p14:modId xmlns:p14="http://schemas.microsoft.com/office/powerpoint/2010/main" val="3995536893"/>
              </p:ext>
            </p:extLst>
          </p:nvPr>
        </p:nvGraphicFramePr>
        <p:xfrm>
          <a:off x="1096963" y="2943225"/>
          <a:ext cx="10058400" cy="1828800"/>
        </p:xfrm>
        <a:graphic>
          <a:graphicData uri="http://schemas.openxmlformats.org/drawingml/2006/table">
            <a:tbl>
              <a:tblPr>
                <a:tableStyleId>{EB344D84-9AFB-497E-A393-DC336BA19D2E}</a:tableStyleId>
              </a:tblPr>
              <a:tblGrid>
                <a:gridCol w="5029200">
                  <a:extLst>
                    <a:ext uri="{9D8B030D-6E8A-4147-A177-3AD203B41FA5}">
                      <a16:colId xmlns:a16="http://schemas.microsoft.com/office/drawing/2014/main" val="1303779965"/>
                    </a:ext>
                  </a:extLst>
                </a:gridCol>
                <a:gridCol w="5029200">
                  <a:extLst>
                    <a:ext uri="{9D8B030D-6E8A-4147-A177-3AD203B41FA5}">
                      <a16:colId xmlns:a16="http://schemas.microsoft.com/office/drawing/2014/main" val="218838478"/>
                    </a:ext>
                  </a:extLst>
                </a:gridCol>
              </a:tblGrid>
              <a:tr h="0">
                <a:tc>
                  <a:txBody>
                    <a:bodyPr/>
                    <a:lstStyle/>
                    <a:p>
                      <a:r>
                        <a:rPr lang="en-US" b="1" dirty="0"/>
                        <a:t>Issue</a:t>
                      </a:r>
                    </a:p>
                  </a:txBody>
                  <a:tcPr anchor="ctr"/>
                </a:tc>
                <a:tc>
                  <a:txBody>
                    <a:bodyPr/>
                    <a:lstStyle/>
                    <a:p>
                      <a:r>
                        <a:rPr lang="en-US" b="1" dirty="0"/>
                        <a:t>Fix</a:t>
                      </a:r>
                    </a:p>
                  </a:txBody>
                  <a:tcPr anchor="ctr"/>
                </a:tc>
                <a:extLst>
                  <a:ext uri="{0D108BD9-81ED-4DB2-BD59-A6C34878D82A}">
                    <a16:rowId xmlns:a16="http://schemas.microsoft.com/office/drawing/2014/main" val="3169669395"/>
                  </a:ext>
                </a:extLst>
              </a:tr>
              <a:tr h="0">
                <a:tc>
                  <a:txBody>
                    <a:bodyPr/>
                    <a:lstStyle/>
                    <a:p>
                      <a:r>
                        <a:rPr lang="en-US"/>
                        <a:t>Shared Random</a:t>
                      </a:r>
                    </a:p>
                  </a:txBody>
                  <a:tcPr anchor="ctr"/>
                </a:tc>
                <a:tc>
                  <a:txBody>
                    <a:bodyPr/>
                    <a:lstStyle/>
                    <a:p>
                      <a:r>
                        <a:rPr lang="en-US"/>
                        <a:t>One per thread</a:t>
                      </a:r>
                    </a:p>
                  </a:txBody>
                  <a:tcPr anchor="ctr"/>
                </a:tc>
                <a:extLst>
                  <a:ext uri="{0D108BD9-81ED-4DB2-BD59-A6C34878D82A}">
                    <a16:rowId xmlns:a16="http://schemas.microsoft.com/office/drawing/2014/main" val="4056323243"/>
                  </a:ext>
                </a:extLst>
              </a:tr>
              <a:tr h="0">
                <a:tc>
                  <a:txBody>
                    <a:bodyPr/>
                    <a:lstStyle/>
                    <a:p>
                      <a:r>
                        <a:rPr lang="en-US"/>
                        <a:t>Uneven chunks</a:t>
                      </a:r>
                    </a:p>
                  </a:txBody>
                  <a:tcPr anchor="ctr"/>
                </a:tc>
                <a:tc>
                  <a:txBody>
                    <a:bodyPr/>
                    <a:lstStyle/>
                    <a:p>
                      <a:r>
                        <a:rPr lang="en-US"/>
                        <a:t>Last thread handles extra</a:t>
                      </a:r>
                    </a:p>
                  </a:txBody>
                  <a:tcPr anchor="ctr"/>
                </a:tc>
                <a:extLst>
                  <a:ext uri="{0D108BD9-81ED-4DB2-BD59-A6C34878D82A}">
                    <a16:rowId xmlns:a16="http://schemas.microsoft.com/office/drawing/2014/main" val="2852055224"/>
                  </a:ext>
                </a:extLst>
              </a:tr>
              <a:tr h="0">
                <a:tc>
                  <a:txBody>
                    <a:bodyPr/>
                    <a:lstStyle/>
                    <a:p>
                      <a:r>
                        <a:rPr lang="en-US"/>
                        <a:t>Overhead</a:t>
                      </a:r>
                    </a:p>
                  </a:txBody>
                  <a:tcPr anchor="ctr"/>
                </a:tc>
                <a:tc>
                  <a:txBody>
                    <a:bodyPr/>
                    <a:lstStyle/>
                    <a:p>
                      <a:r>
                        <a:rPr lang="en-US"/>
                        <a:t>Large task size</a:t>
                      </a:r>
                    </a:p>
                  </a:txBody>
                  <a:tcPr anchor="ctr"/>
                </a:tc>
                <a:extLst>
                  <a:ext uri="{0D108BD9-81ED-4DB2-BD59-A6C34878D82A}">
                    <a16:rowId xmlns:a16="http://schemas.microsoft.com/office/drawing/2014/main" val="4067489401"/>
                  </a:ext>
                </a:extLst>
              </a:tr>
              <a:tr h="0">
                <a:tc>
                  <a:txBody>
                    <a:bodyPr/>
                    <a:lstStyle/>
                    <a:p>
                      <a:r>
                        <a:rPr lang="en-US"/>
                        <a:t>Thread shutdown</a:t>
                      </a:r>
                    </a:p>
                  </a:txBody>
                  <a:tcPr anchor="ctr"/>
                </a:tc>
                <a:tc>
                  <a:txBody>
                    <a:bodyPr/>
                    <a:lstStyle/>
                    <a:p>
                      <a:r>
                        <a:rPr lang="en-US" dirty="0"/>
                        <a:t>Used </a:t>
                      </a:r>
                      <a:r>
                        <a:rPr lang="en-US" dirty="0" err="1"/>
                        <a:t>awaitTermination</a:t>
                      </a:r>
                      <a:r>
                        <a:rPr lang="en-US" dirty="0"/>
                        <a:t>()</a:t>
                      </a:r>
                    </a:p>
                  </a:txBody>
                  <a:tcPr anchor="ctr"/>
                </a:tc>
                <a:extLst>
                  <a:ext uri="{0D108BD9-81ED-4DB2-BD59-A6C34878D82A}">
                    <a16:rowId xmlns:a16="http://schemas.microsoft.com/office/drawing/2014/main" val="1595994769"/>
                  </a:ext>
                </a:extLst>
              </a:tr>
            </a:tbl>
          </a:graphicData>
        </a:graphic>
      </p:graphicFrame>
    </p:spTree>
    <p:extLst>
      <p:ext uri="{BB962C8B-B14F-4D97-AF65-F5344CB8AC3E}">
        <p14:creationId xmlns:p14="http://schemas.microsoft.com/office/powerpoint/2010/main" val="1221081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04F3F-D196-428C-AE74-238938FD8008}"/>
              </a:ext>
            </a:extLst>
          </p:cNvPr>
          <p:cNvSpPr>
            <a:spLocks noGrp="1"/>
          </p:cNvSpPr>
          <p:nvPr>
            <p:ph type="title"/>
          </p:nvPr>
        </p:nvSpPr>
        <p:spPr/>
        <p:txBody>
          <a:bodyPr/>
          <a:lstStyle/>
          <a:p>
            <a:r>
              <a:rPr lang="en-US" dirty="0"/>
              <a:t>CONCLUSION</a:t>
            </a:r>
          </a:p>
        </p:txBody>
      </p:sp>
      <p:sp>
        <p:nvSpPr>
          <p:cNvPr id="26" name="Content Placeholder 25">
            <a:extLst>
              <a:ext uri="{FF2B5EF4-FFF2-40B4-BE49-F238E27FC236}">
                <a16:creationId xmlns:a16="http://schemas.microsoft.com/office/drawing/2014/main" id="{E01CCBC3-476F-DA4C-A883-93E600ECAC2E}"/>
              </a:ext>
            </a:extLst>
          </p:cNvPr>
          <p:cNvSpPr>
            <a:spLocks noGrp="1"/>
          </p:cNvSpPr>
          <p:nvPr>
            <p:ph sz="half" idx="1"/>
          </p:nvPr>
        </p:nvSpPr>
        <p:spPr>
          <a:xfrm>
            <a:off x="1285536" y="2086892"/>
            <a:ext cx="9472111" cy="4023360"/>
          </a:xfrm>
        </p:spPr>
        <p:txBody>
          <a:bodyPr>
            <a:normAutofit/>
          </a:bodyPr>
          <a:lstStyle/>
          <a:p>
            <a:r>
              <a:rPr lang="en-US" sz="1800" dirty="0"/>
              <a:t>We successfully implemented a parallel Monte Carlo simulation of radioactive decay using Java’s concurrency APIs. The project demonstrated substantial runtime improvement with multi-threading, achieving up to 4x speedup compared to the sequential version.</a:t>
            </a:r>
          </a:p>
        </p:txBody>
      </p:sp>
      <p:sp>
        <p:nvSpPr>
          <p:cNvPr id="3" name="Slide Number Placeholder 2">
            <a:extLst>
              <a:ext uri="{FF2B5EF4-FFF2-40B4-BE49-F238E27FC236}">
                <a16:creationId xmlns:a16="http://schemas.microsoft.com/office/drawing/2014/main" id="{6EC35DB8-79BE-47B7-BF04-8FB366DA0A2E}"/>
              </a:ext>
            </a:extLst>
          </p:cNvPr>
          <p:cNvSpPr>
            <a:spLocks noGrp="1"/>
          </p:cNvSpPr>
          <p:nvPr>
            <p:ph type="sldNum" sz="quarter" idx="12"/>
          </p:nvPr>
        </p:nvSpPr>
        <p:spPr/>
        <p:txBody>
          <a:bodyPr/>
          <a:lstStyle/>
          <a:p>
            <a:fld id="{3A98EE3D-8CD1-4C3F-BD1C-C98C9596463C}" type="slidenum">
              <a:rPr lang="en-US" smtClean="0"/>
              <a:t>13</a:t>
            </a:fld>
            <a:endParaRPr lang="en-US" dirty="0"/>
          </a:p>
        </p:txBody>
      </p:sp>
    </p:spTree>
    <p:extLst>
      <p:ext uri="{BB962C8B-B14F-4D97-AF65-F5344CB8AC3E}">
        <p14:creationId xmlns:p14="http://schemas.microsoft.com/office/powerpoint/2010/main" val="5851279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2" name="Rectangle 31">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4" name="Straight Connector 33">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3DE3B93A-6105-4E0D-ABE7-1711117A8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0">
            <a:extLst>
              <a:ext uri="{FF2B5EF4-FFF2-40B4-BE49-F238E27FC236}">
                <a16:creationId xmlns:a16="http://schemas.microsoft.com/office/drawing/2014/main" id="{09B206E8-59BD-1B4C-8912-9A0443F96A4F}"/>
              </a:ext>
            </a:extLst>
          </p:cNvPr>
          <p:cNvSpPr>
            <a:spLocks noGrp="1"/>
          </p:cNvSpPr>
          <p:nvPr>
            <p:ph type="title"/>
          </p:nvPr>
        </p:nvSpPr>
        <p:spPr>
          <a:xfrm>
            <a:off x="642256" y="642257"/>
            <a:ext cx="3417677" cy="5226837"/>
          </a:xfrm>
        </p:spPr>
        <p:txBody>
          <a:bodyPr vert="horz" lIns="91440" tIns="45720" rIns="91440" bIns="45720" rtlCol="0" anchor="t">
            <a:normAutofit/>
          </a:bodyPr>
          <a:lstStyle/>
          <a:p>
            <a:r>
              <a:rPr lang="en-US" sz="4800" dirty="0">
                <a:sym typeface="Bodoni SvtyTwo ITC TT-Book"/>
              </a:rPr>
              <a:t>Problem Overview</a:t>
            </a:r>
          </a:p>
        </p:txBody>
      </p:sp>
      <p:sp>
        <p:nvSpPr>
          <p:cNvPr id="38" name="Rectangle 37">
            <a:extLst>
              <a:ext uri="{FF2B5EF4-FFF2-40B4-BE49-F238E27FC236}">
                <a16:creationId xmlns:a16="http://schemas.microsoft.com/office/drawing/2014/main" id="{1924D57B-FEC9-4779-B514-732685B87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0" name="Rectangle 39">
            <a:extLst>
              <a:ext uri="{FF2B5EF4-FFF2-40B4-BE49-F238E27FC236}">
                <a16:creationId xmlns:a16="http://schemas.microsoft.com/office/drawing/2014/main" id="{55EFD2BD-6E0E-4450-A3FF-5D1EA322A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Slide Number Placeholder 1">
            <a:extLst>
              <a:ext uri="{FF2B5EF4-FFF2-40B4-BE49-F238E27FC236}">
                <a16:creationId xmlns:a16="http://schemas.microsoft.com/office/drawing/2014/main" id="{E33F408C-5429-493A-BCA2-58B0EC655FEC}"/>
              </a:ext>
            </a:extLst>
          </p:cNvPr>
          <p:cNvSpPr>
            <a:spLocks noGrp="1"/>
          </p:cNvSpPr>
          <p:nvPr>
            <p:ph type="sldNum" sz="quarter" idx="12"/>
          </p:nvPr>
        </p:nvSpPr>
        <p:spPr/>
        <p:txBody>
          <a:bodyPr/>
          <a:lstStyle/>
          <a:p>
            <a:fld id="{3A98EE3D-8CD1-4C3F-BD1C-C98C9596463C}" type="slidenum">
              <a:rPr lang="en-US" smtClean="0"/>
              <a:t>2</a:t>
            </a:fld>
            <a:endParaRPr lang="en-US" dirty="0"/>
          </a:p>
        </p:txBody>
      </p:sp>
      <p:graphicFrame>
        <p:nvGraphicFramePr>
          <p:cNvPr id="6" name="Diagram 5">
            <a:extLst>
              <a:ext uri="{FF2B5EF4-FFF2-40B4-BE49-F238E27FC236}">
                <a16:creationId xmlns:a16="http://schemas.microsoft.com/office/drawing/2014/main" id="{DC6B3D18-C920-4ED2-B2DE-BBA0858FA6AC}"/>
              </a:ext>
            </a:extLst>
          </p:cNvPr>
          <p:cNvGraphicFramePr/>
          <p:nvPr>
            <p:extLst>
              <p:ext uri="{D42A27DB-BD31-4B8C-83A1-F6EECF244321}">
                <p14:modId xmlns:p14="http://schemas.microsoft.com/office/powerpoint/2010/main" val="1796182674"/>
              </p:ext>
            </p:extLst>
          </p:nvPr>
        </p:nvGraphicFramePr>
        <p:xfrm>
          <a:off x="2032000" y="1666864"/>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3086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EF41F9-7D13-4D21-A010-46E29F1F62EF}"/>
              </a:ext>
            </a:extLst>
          </p:cNvPr>
          <p:cNvSpPr>
            <a:spLocks noGrp="1"/>
          </p:cNvSpPr>
          <p:nvPr>
            <p:ph type="title"/>
          </p:nvPr>
        </p:nvSpPr>
        <p:spPr>
          <a:xfrm>
            <a:off x="555813" y="37634"/>
            <a:ext cx="6368142" cy="1450757"/>
          </a:xfrm>
        </p:spPr>
        <p:txBody>
          <a:bodyPr>
            <a:normAutofit/>
          </a:bodyPr>
          <a:lstStyle/>
          <a:p>
            <a:r>
              <a:rPr lang="en-US" dirty="0"/>
              <a:t> GOALS</a:t>
            </a:r>
          </a:p>
        </p:txBody>
      </p:sp>
      <p:cxnSp>
        <p:nvCxnSpPr>
          <p:cNvPr id="14" name="Straight Connector 13">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D1A0588E-6E00-4961-9EFA-779414DBEF96}"/>
              </a:ext>
            </a:extLst>
          </p:cNvPr>
          <p:cNvSpPr>
            <a:spLocks noGrp="1"/>
          </p:cNvSpPr>
          <p:nvPr>
            <p:ph type="sldNum" sz="quarter" idx="12"/>
          </p:nvPr>
        </p:nvSpPr>
        <p:spPr/>
        <p:txBody>
          <a:bodyPr/>
          <a:lstStyle/>
          <a:p>
            <a:fld id="{3A98EE3D-8CD1-4C3F-BD1C-C98C9596463C}" type="slidenum">
              <a:rPr lang="en-US" smtClean="0"/>
              <a:t>3</a:t>
            </a:fld>
            <a:endParaRPr lang="en-US" dirty="0"/>
          </a:p>
        </p:txBody>
      </p:sp>
      <p:graphicFrame>
        <p:nvGraphicFramePr>
          <p:cNvPr id="7" name="Diagram 6">
            <a:extLst>
              <a:ext uri="{FF2B5EF4-FFF2-40B4-BE49-F238E27FC236}">
                <a16:creationId xmlns:a16="http://schemas.microsoft.com/office/drawing/2014/main" id="{449B80E3-7B94-4224-A61B-4D09A518F9F3}"/>
              </a:ext>
            </a:extLst>
          </p:cNvPr>
          <p:cNvGraphicFramePr/>
          <p:nvPr>
            <p:extLst>
              <p:ext uri="{D42A27DB-BD31-4B8C-83A1-F6EECF244321}">
                <p14:modId xmlns:p14="http://schemas.microsoft.com/office/powerpoint/2010/main" val="3122808023"/>
              </p:ext>
            </p:extLst>
          </p:nvPr>
        </p:nvGraphicFramePr>
        <p:xfrm>
          <a:off x="2032000" y="1737989"/>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19417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334AA-3952-4EA1-AF14-902DF9D74374}"/>
              </a:ext>
            </a:extLst>
          </p:cNvPr>
          <p:cNvSpPr>
            <a:spLocks noGrp="1"/>
          </p:cNvSpPr>
          <p:nvPr>
            <p:ph type="title"/>
          </p:nvPr>
        </p:nvSpPr>
        <p:spPr/>
        <p:txBody>
          <a:bodyPr>
            <a:normAutofit/>
          </a:bodyPr>
          <a:lstStyle/>
          <a:p>
            <a:r>
              <a:rPr lang="en-US" dirty="0"/>
              <a:t>Design and Implementation Flow</a:t>
            </a:r>
            <a:br>
              <a:rPr lang="en-US" b="1" dirty="0"/>
            </a:br>
            <a:endParaRPr lang="en-US" dirty="0"/>
          </a:p>
        </p:txBody>
      </p:sp>
      <p:sp>
        <p:nvSpPr>
          <p:cNvPr id="4" name="Text Placeholder 3">
            <a:extLst>
              <a:ext uri="{FF2B5EF4-FFF2-40B4-BE49-F238E27FC236}">
                <a16:creationId xmlns:a16="http://schemas.microsoft.com/office/drawing/2014/main" id="{9CF6FE15-50E6-427D-8E66-71FF22DAFF2B}"/>
              </a:ext>
            </a:extLst>
          </p:cNvPr>
          <p:cNvSpPr>
            <a:spLocks noGrp="1"/>
          </p:cNvSpPr>
          <p:nvPr>
            <p:ph type="body" sz="half" idx="2"/>
          </p:nvPr>
        </p:nvSpPr>
        <p:spPr/>
        <p:txBody>
          <a:bodyPr/>
          <a:lstStyle/>
          <a:p>
            <a:r>
              <a:rPr lang="en-US" dirty="0"/>
              <a:t>Sequential vs. Parallel Atom Decay Simulation and Performance Comparison</a:t>
            </a:r>
          </a:p>
        </p:txBody>
      </p:sp>
      <p:sp>
        <p:nvSpPr>
          <p:cNvPr id="3" name="Slide Number Placeholder 2">
            <a:extLst>
              <a:ext uri="{FF2B5EF4-FFF2-40B4-BE49-F238E27FC236}">
                <a16:creationId xmlns:a16="http://schemas.microsoft.com/office/drawing/2014/main" id="{DC42F5ED-9B66-4671-802B-E88BB98CA548}"/>
              </a:ext>
            </a:extLst>
          </p:cNvPr>
          <p:cNvSpPr>
            <a:spLocks noGrp="1"/>
          </p:cNvSpPr>
          <p:nvPr>
            <p:ph type="sldNum" sz="quarter" idx="12"/>
          </p:nvPr>
        </p:nvSpPr>
        <p:spPr/>
        <p:txBody>
          <a:bodyPr/>
          <a:lstStyle/>
          <a:p>
            <a:fld id="{3A98EE3D-8CD1-4C3F-BD1C-C98C9596463C}" type="slidenum">
              <a:rPr lang="en-US" smtClean="0"/>
              <a:t>4</a:t>
            </a:fld>
            <a:endParaRPr lang="en-US" dirty="0"/>
          </a:p>
        </p:txBody>
      </p:sp>
      <p:pic>
        <p:nvPicPr>
          <p:cNvPr id="10" name="Picture 9">
            <a:extLst>
              <a:ext uri="{FF2B5EF4-FFF2-40B4-BE49-F238E27FC236}">
                <a16:creationId xmlns:a16="http://schemas.microsoft.com/office/drawing/2014/main" id="{A58E7F25-23EC-42C1-94DA-99CDDF6A1127}"/>
              </a:ext>
            </a:extLst>
          </p:cNvPr>
          <p:cNvPicPr>
            <a:picLocks noChangeAspect="1"/>
          </p:cNvPicPr>
          <p:nvPr/>
        </p:nvPicPr>
        <p:blipFill>
          <a:blip r:embed="rId2"/>
          <a:stretch>
            <a:fillRect/>
          </a:stretch>
        </p:blipFill>
        <p:spPr>
          <a:xfrm>
            <a:off x="4112436" y="-33090"/>
            <a:ext cx="8077200" cy="6858000"/>
          </a:xfrm>
          <a:prstGeom prst="rect">
            <a:avLst/>
          </a:prstGeom>
          <a:ln>
            <a:solidFill>
              <a:schemeClr val="accent1"/>
            </a:solidFill>
          </a:ln>
        </p:spPr>
      </p:pic>
    </p:spTree>
    <p:extLst>
      <p:ext uri="{BB962C8B-B14F-4D97-AF65-F5344CB8AC3E}">
        <p14:creationId xmlns:p14="http://schemas.microsoft.com/office/powerpoint/2010/main" val="5956089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5F6637-147D-BD90-D896-0C104B76FE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1CF3AC-B56C-69C0-F770-6D5FE5BDD0DC}"/>
              </a:ext>
            </a:extLst>
          </p:cNvPr>
          <p:cNvSpPr>
            <a:spLocks noGrp="1"/>
          </p:cNvSpPr>
          <p:nvPr>
            <p:ph type="title"/>
          </p:nvPr>
        </p:nvSpPr>
        <p:spPr/>
        <p:txBody>
          <a:bodyPr>
            <a:normAutofit/>
          </a:bodyPr>
          <a:lstStyle/>
          <a:p>
            <a:r>
              <a:rPr lang="en-US" dirty="0"/>
              <a:t>Design and Implementation Flow</a:t>
            </a:r>
            <a:br>
              <a:rPr lang="en-US" b="1" dirty="0"/>
            </a:br>
            <a:endParaRPr lang="en-US" dirty="0"/>
          </a:p>
        </p:txBody>
      </p:sp>
      <p:sp>
        <p:nvSpPr>
          <p:cNvPr id="4" name="Text Placeholder 3">
            <a:extLst>
              <a:ext uri="{FF2B5EF4-FFF2-40B4-BE49-F238E27FC236}">
                <a16:creationId xmlns:a16="http://schemas.microsoft.com/office/drawing/2014/main" id="{0D0F419D-341A-D531-EB97-80373960223E}"/>
              </a:ext>
            </a:extLst>
          </p:cNvPr>
          <p:cNvSpPr>
            <a:spLocks noGrp="1"/>
          </p:cNvSpPr>
          <p:nvPr>
            <p:ph type="body" sz="half" idx="2"/>
          </p:nvPr>
        </p:nvSpPr>
        <p:spPr/>
        <p:txBody>
          <a:bodyPr/>
          <a:lstStyle/>
          <a:p>
            <a:r>
              <a:rPr lang="en-US" dirty="0"/>
              <a:t>Initialization</a:t>
            </a:r>
          </a:p>
          <a:p>
            <a:endParaRPr lang="en-US" dirty="0"/>
          </a:p>
        </p:txBody>
      </p:sp>
      <p:sp>
        <p:nvSpPr>
          <p:cNvPr id="3" name="Slide Number Placeholder 2">
            <a:extLst>
              <a:ext uri="{FF2B5EF4-FFF2-40B4-BE49-F238E27FC236}">
                <a16:creationId xmlns:a16="http://schemas.microsoft.com/office/drawing/2014/main" id="{719D1D22-D12F-2672-A120-E95CCD033569}"/>
              </a:ext>
            </a:extLst>
          </p:cNvPr>
          <p:cNvSpPr>
            <a:spLocks noGrp="1"/>
          </p:cNvSpPr>
          <p:nvPr>
            <p:ph type="sldNum" sz="quarter" idx="12"/>
          </p:nvPr>
        </p:nvSpPr>
        <p:spPr/>
        <p:txBody>
          <a:bodyPr/>
          <a:lstStyle/>
          <a:p>
            <a:fld id="{3A98EE3D-8CD1-4C3F-BD1C-C98C9596463C}" type="slidenum">
              <a:rPr lang="en-US" smtClean="0"/>
              <a:t>5</a:t>
            </a:fld>
            <a:endParaRPr lang="en-US" dirty="0"/>
          </a:p>
        </p:txBody>
      </p:sp>
      <p:pic>
        <p:nvPicPr>
          <p:cNvPr id="10" name="Picture 9">
            <a:extLst>
              <a:ext uri="{FF2B5EF4-FFF2-40B4-BE49-F238E27FC236}">
                <a16:creationId xmlns:a16="http://schemas.microsoft.com/office/drawing/2014/main" id="{3FF63E80-3994-1C20-0961-45A93F9DE0B3}"/>
              </a:ext>
            </a:extLst>
          </p:cNvPr>
          <p:cNvPicPr>
            <a:picLocks noChangeAspect="1"/>
          </p:cNvPicPr>
          <p:nvPr/>
        </p:nvPicPr>
        <p:blipFill>
          <a:blip r:embed="rId2"/>
          <a:srcRect l="31338" t="1" r="44075" b="74193"/>
          <a:stretch>
            <a:fillRect/>
          </a:stretch>
        </p:blipFill>
        <p:spPr>
          <a:xfrm>
            <a:off x="4826755" y="338385"/>
            <a:ext cx="6530091" cy="5819528"/>
          </a:xfrm>
          <a:prstGeom prst="rect">
            <a:avLst/>
          </a:prstGeom>
          <a:ln>
            <a:solidFill>
              <a:schemeClr val="accent1"/>
            </a:solidFill>
          </a:ln>
        </p:spPr>
      </p:pic>
    </p:spTree>
    <p:extLst>
      <p:ext uri="{BB962C8B-B14F-4D97-AF65-F5344CB8AC3E}">
        <p14:creationId xmlns:p14="http://schemas.microsoft.com/office/powerpoint/2010/main" val="42898166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ECFF1B-3212-52E5-73A8-DBF5A6037C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FC48F9-AB49-7978-AF83-4516D241F701}"/>
              </a:ext>
            </a:extLst>
          </p:cNvPr>
          <p:cNvSpPr>
            <a:spLocks noGrp="1"/>
          </p:cNvSpPr>
          <p:nvPr>
            <p:ph type="title"/>
          </p:nvPr>
        </p:nvSpPr>
        <p:spPr/>
        <p:txBody>
          <a:bodyPr>
            <a:normAutofit/>
          </a:bodyPr>
          <a:lstStyle/>
          <a:p>
            <a:r>
              <a:rPr lang="en-US" dirty="0"/>
              <a:t>Design and Implementation Flow</a:t>
            </a:r>
            <a:br>
              <a:rPr lang="en-US" b="1" dirty="0"/>
            </a:br>
            <a:endParaRPr lang="en-US" dirty="0"/>
          </a:p>
        </p:txBody>
      </p:sp>
      <p:sp>
        <p:nvSpPr>
          <p:cNvPr id="4" name="Text Placeholder 3">
            <a:extLst>
              <a:ext uri="{FF2B5EF4-FFF2-40B4-BE49-F238E27FC236}">
                <a16:creationId xmlns:a16="http://schemas.microsoft.com/office/drawing/2014/main" id="{1FE8E984-77F4-4E4C-98EC-D4C4A26DF0F5}"/>
              </a:ext>
            </a:extLst>
          </p:cNvPr>
          <p:cNvSpPr>
            <a:spLocks noGrp="1"/>
          </p:cNvSpPr>
          <p:nvPr>
            <p:ph type="body" sz="half" idx="2"/>
          </p:nvPr>
        </p:nvSpPr>
        <p:spPr/>
        <p:txBody>
          <a:bodyPr/>
          <a:lstStyle/>
          <a:p>
            <a:r>
              <a:rPr lang="en-US" dirty="0"/>
              <a:t>Sequential part</a:t>
            </a:r>
          </a:p>
        </p:txBody>
      </p:sp>
      <p:sp>
        <p:nvSpPr>
          <p:cNvPr id="3" name="Slide Number Placeholder 2">
            <a:extLst>
              <a:ext uri="{FF2B5EF4-FFF2-40B4-BE49-F238E27FC236}">
                <a16:creationId xmlns:a16="http://schemas.microsoft.com/office/drawing/2014/main" id="{E1099DA1-67DB-8B66-8B9C-98D920F12925}"/>
              </a:ext>
            </a:extLst>
          </p:cNvPr>
          <p:cNvSpPr>
            <a:spLocks noGrp="1"/>
          </p:cNvSpPr>
          <p:nvPr>
            <p:ph type="sldNum" sz="quarter" idx="12"/>
          </p:nvPr>
        </p:nvSpPr>
        <p:spPr/>
        <p:txBody>
          <a:bodyPr/>
          <a:lstStyle/>
          <a:p>
            <a:fld id="{3A98EE3D-8CD1-4C3F-BD1C-C98C9596463C}" type="slidenum">
              <a:rPr lang="en-US" smtClean="0"/>
              <a:t>6</a:t>
            </a:fld>
            <a:endParaRPr lang="en-US" dirty="0"/>
          </a:p>
        </p:txBody>
      </p:sp>
      <p:pic>
        <p:nvPicPr>
          <p:cNvPr id="10" name="Picture 9">
            <a:extLst>
              <a:ext uri="{FF2B5EF4-FFF2-40B4-BE49-F238E27FC236}">
                <a16:creationId xmlns:a16="http://schemas.microsoft.com/office/drawing/2014/main" id="{6E52E571-329E-EC4E-8CDD-FA3EF80B7C2E}"/>
              </a:ext>
            </a:extLst>
          </p:cNvPr>
          <p:cNvPicPr>
            <a:picLocks noChangeAspect="1"/>
          </p:cNvPicPr>
          <p:nvPr/>
        </p:nvPicPr>
        <p:blipFill>
          <a:blip r:embed="rId2"/>
          <a:srcRect t="25552" r="48674" b="35055"/>
          <a:stretch>
            <a:fillRect/>
          </a:stretch>
        </p:blipFill>
        <p:spPr>
          <a:xfrm>
            <a:off x="4631549" y="1037149"/>
            <a:ext cx="7340967" cy="4783701"/>
          </a:xfrm>
          <a:prstGeom prst="rect">
            <a:avLst/>
          </a:prstGeom>
          <a:ln>
            <a:solidFill>
              <a:schemeClr val="accent1"/>
            </a:solidFill>
          </a:ln>
        </p:spPr>
      </p:pic>
    </p:spTree>
    <p:extLst>
      <p:ext uri="{BB962C8B-B14F-4D97-AF65-F5344CB8AC3E}">
        <p14:creationId xmlns:p14="http://schemas.microsoft.com/office/powerpoint/2010/main" val="17250625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CF9B7-9BAE-AAF8-0873-3E9FA77860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05B77C-9BAB-0943-5260-BF209AB8A0F9}"/>
              </a:ext>
            </a:extLst>
          </p:cNvPr>
          <p:cNvSpPr>
            <a:spLocks noGrp="1"/>
          </p:cNvSpPr>
          <p:nvPr>
            <p:ph type="title"/>
          </p:nvPr>
        </p:nvSpPr>
        <p:spPr/>
        <p:txBody>
          <a:bodyPr>
            <a:normAutofit/>
          </a:bodyPr>
          <a:lstStyle/>
          <a:p>
            <a:r>
              <a:rPr lang="en-US" dirty="0"/>
              <a:t>Design and Implementation Flow</a:t>
            </a:r>
            <a:br>
              <a:rPr lang="en-US" b="1" dirty="0"/>
            </a:br>
            <a:endParaRPr lang="en-US" dirty="0"/>
          </a:p>
        </p:txBody>
      </p:sp>
      <p:sp>
        <p:nvSpPr>
          <p:cNvPr id="4" name="Text Placeholder 3">
            <a:extLst>
              <a:ext uri="{FF2B5EF4-FFF2-40B4-BE49-F238E27FC236}">
                <a16:creationId xmlns:a16="http://schemas.microsoft.com/office/drawing/2014/main" id="{9A475700-2C8F-38AB-681D-0A491B2F5847}"/>
              </a:ext>
            </a:extLst>
          </p:cNvPr>
          <p:cNvSpPr>
            <a:spLocks noGrp="1"/>
          </p:cNvSpPr>
          <p:nvPr>
            <p:ph type="body" sz="half" idx="2"/>
          </p:nvPr>
        </p:nvSpPr>
        <p:spPr/>
        <p:txBody>
          <a:bodyPr/>
          <a:lstStyle/>
          <a:p>
            <a:r>
              <a:rPr lang="en-US" dirty="0"/>
              <a:t> Parallel part</a:t>
            </a:r>
          </a:p>
        </p:txBody>
      </p:sp>
      <p:sp>
        <p:nvSpPr>
          <p:cNvPr id="3" name="Slide Number Placeholder 2">
            <a:extLst>
              <a:ext uri="{FF2B5EF4-FFF2-40B4-BE49-F238E27FC236}">
                <a16:creationId xmlns:a16="http://schemas.microsoft.com/office/drawing/2014/main" id="{D0BD104B-113A-E57B-9E61-9E0FD6805884}"/>
              </a:ext>
            </a:extLst>
          </p:cNvPr>
          <p:cNvSpPr>
            <a:spLocks noGrp="1"/>
          </p:cNvSpPr>
          <p:nvPr>
            <p:ph type="sldNum" sz="quarter" idx="12"/>
          </p:nvPr>
        </p:nvSpPr>
        <p:spPr/>
        <p:txBody>
          <a:bodyPr/>
          <a:lstStyle/>
          <a:p>
            <a:fld id="{3A98EE3D-8CD1-4C3F-BD1C-C98C9596463C}" type="slidenum">
              <a:rPr lang="en-US" smtClean="0"/>
              <a:t>7</a:t>
            </a:fld>
            <a:endParaRPr lang="en-US" dirty="0"/>
          </a:p>
        </p:txBody>
      </p:sp>
      <p:pic>
        <p:nvPicPr>
          <p:cNvPr id="10" name="Picture 9">
            <a:extLst>
              <a:ext uri="{FF2B5EF4-FFF2-40B4-BE49-F238E27FC236}">
                <a16:creationId xmlns:a16="http://schemas.microsoft.com/office/drawing/2014/main" id="{A946F675-C17A-3F72-44FD-20A8EF64D7F0}"/>
              </a:ext>
            </a:extLst>
          </p:cNvPr>
          <p:cNvPicPr>
            <a:picLocks noChangeAspect="1"/>
          </p:cNvPicPr>
          <p:nvPr/>
        </p:nvPicPr>
        <p:blipFill>
          <a:blip r:embed="rId2"/>
          <a:srcRect l="43662" t="25552" r="-1839"/>
          <a:stretch>
            <a:fillRect/>
          </a:stretch>
        </p:blipFill>
        <p:spPr>
          <a:xfrm>
            <a:off x="4949796" y="53398"/>
            <a:ext cx="6262687" cy="6804602"/>
          </a:xfrm>
          <a:prstGeom prst="rect">
            <a:avLst/>
          </a:prstGeom>
          <a:ln>
            <a:solidFill>
              <a:schemeClr val="accent1"/>
            </a:solidFill>
          </a:ln>
        </p:spPr>
      </p:pic>
    </p:spTree>
    <p:extLst>
      <p:ext uri="{BB962C8B-B14F-4D97-AF65-F5344CB8AC3E}">
        <p14:creationId xmlns:p14="http://schemas.microsoft.com/office/powerpoint/2010/main" val="3208943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31FB3-8761-4C62-A879-97C144611878}"/>
              </a:ext>
            </a:extLst>
          </p:cNvPr>
          <p:cNvSpPr>
            <a:spLocks noGrp="1"/>
          </p:cNvSpPr>
          <p:nvPr>
            <p:ph type="title"/>
          </p:nvPr>
        </p:nvSpPr>
        <p:spPr/>
        <p:txBody>
          <a:bodyPr/>
          <a:lstStyle/>
          <a:p>
            <a:r>
              <a:rPr lang="en-US" dirty="0"/>
              <a:t>Sequential vs Parallel</a:t>
            </a:r>
          </a:p>
        </p:txBody>
      </p:sp>
      <p:sp>
        <p:nvSpPr>
          <p:cNvPr id="10" name="Slide Number Placeholder 9">
            <a:extLst>
              <a:ext uri="{FF2B5EF4-FFF2-40B4-BE49-F238E27FC236}">
                <a16:creationId xmlns:a16="http://schemas.microsoft.com/office/drawing/2014/main" id="{B59B1314-2CD5-4A53-A935-DC8F68183CC9}"/>
              </a:ext>
            </a:extLst>
          </p:cNvPr>
          <p:cNvSpPr>
            <a:spLocks noGrp="1"/>
          </p:cNvSpPr>
          <p:nvPr>
            <p:ph type="sldNum" sz="quarter" idx="12"/>
          </p:nvPr>
        </p:nvSpPr>
        <p:spPr/>
        <p:txBody>
          <a:bodyPr/>
          <a:lstStyle/>
          <a:p>
            <a:fld id="{3A98EE3D-8CD1-4C3F-BD1C-C98C9596463C}" type="slidenum">
              <a:rPr lang="en-US" smtClean="0"/>
              <a:t>8</a:t>
            </a:fld>
            <a:endParaRPr lang="en-US" dirty="0"/>
          </a:p>
        </p:txBody>
      </p:sp>
      <p:graphicFrame>
        <p:nvGraphicFramePr>
          <p:cNvPr id="3" name="Table 2">
            <a:extLst>
              <a:ext uri="{FF2B5EF4-FFF2-40B4-BE49-F238E27FC236}">
                <a16:creationId xmlns:a16="http://schemas.microsoft.com/office/drawing/2014/main" id="{70EA40E8-931A-4315-8636-115A810C1A1F}"/>
              </a:ext>
            </a:extLst>
          </p:cNvPr>
          <p:cNvGraphicFramePr>
            <a:graphicFrameLocks noGrp="1"/>
          </p:cNvGraphicFramePr>
          <p:nvPr>
            <p:extLst>
              <p:ext uri="{D42A27DB-BD31-4B8C-83A1-F6EECF244321}">
                <p14:modId xmlns:p14="http://schemas.microsoft.com/office/powerpoint/2010/main" val="4235991036"/>
              </p:ext>
            </p:extLst>
          </p:nvPr>
        </p:nvGraphicFramePr>
        <p:xfrm>
          <a:off x="1096963" y="3126105"/>
          <a:ext cx="10058400" cy="1463040"/>
        </p:xfrm>
        <a:graphic>
          <a:graphicData uri="http://schemas.openxmlformats.org/drawingml/2006/table">
            <a:tbl>
              <a:tblPr>
                <a:tableStyleId>{69CF1AB2-1976-4502-BF36-3FF5EA218861}</a:tableStyleId>
              </a:tblPr>
              <a:tblGrid>
                <a:gridCol w="3352800">
                  <a:extLst>
                    <a:ext uri="{9D8B030D-6E8A-4147-A177-3AD203B41FA5}">
                      <a16:colId xmlns:a16="http://schemas.microsoft.com/office/drawing/2014/main" val="2806921022"/>
                    </a:ext>
                  </a:extLst>
                </a:gridCol>
                <a:gridCol w="3352800">
                  <a:extLst>
                    <a:ext uri="{9D8B030D-6E8A-4147-A177-3AD203B41FA5}">
                      <a16:colId xmlns:a16="http://schemas.microsoft.com/office/drawing/2014/main" val="146094889"/>
                    </a:ext>
                  </a:extLst>
                </a:gridCol>
                <a:gridCol w="3352800">
                  <a:extLst>
                    <a:ext uri="{9D8B030D-6E8A-4147-A177-3AD203B41FA5}">
                      <a16:colId xmlns:a16="http://schemas.microsoft.com/office/drawing/2014/main" val="2450220506"/>
                    </a:ext>
                  </a:extLst>
                </a:gridCol>
              </a:tblGrid>
              <a:tr h="0">
                <a:tc>
                  <a:txBody>
                    <a:bodyPr/>
                    <a:lstStyle/>
                    <a:p>
                      <a:r>
                        <a:rPr lang="en-US" b="1" i="1" dirty="0"/>
                        <a:t>Feature</a:t>
                      </a:r>
                    </a:p>
                  </a:txBody>
                  <a:tcPr anchor="ctr">
                    <a:noFill/>
                  </a:tcPr>
                </a:tc>
                <a:tc>
                  <a:txBody>
                    <a:bodyPr/>
                    <a:lstStyle/>
                    <a:p>
                      <a:r>
                        <a:rPr lang="en-US" b="1" i="1" dirty="0"/>
                        <a:t>Sequential</a:t>
                      </a:r>
                    </a:p>
                  </a:txBody>
                  <a:tcPr anchor="ctr">
                    <a:noFill/>
                  </a:tcPr>
                </a:tc>
                <a:tc>
                  <a:txBody>
                    <a:bodyPr/>
                    <a:lstStyle/>
                    <a:p>
                      <a:r>
                        <a:rPr lang="en-US" b="1" i="1" dirty="0"/>
                        <a:t>Parallel</a:t>
                      </a:r>
                    </a:p>
                  </a:txBody>
                  <a:tcPr anchor="ctr">
                    <a:noFill/>
                  </a:tcPr>
                </a:tc>
                <a:extLst>
                  <a:ext uri="{0D108BD9-81ED-4DB2-BD59-A6C34878D82A}">
                    <a16:rowId xmlns:a16="http://schemas.microsoft.com/office/drawing/2014/main" val="1760980151"/>
                  </a:ext>
                </a:extLst>
              </a:tr>
              <a:tr h="0">
                <a:tc>
                  <a:txBody>
                    <a:bodyPr/>
                    <a:lstStyle/>
                    <a:p>
                      <a:r>
                        <a:rPr lang="en-US"/>
                        <a:t>Time</a:t>
                      </a:r>
                    </a:p>
                  </a:txBody>
                  <a:tcPr anchor="ctr">
                    <a:noFill/>
                  </a:tcPr>
                </a:tc>
                <a:tc>
                  <a:txBody>
                    <a:bodyPr/>
                    <a:lstStyle/>
                    <a:p>
                      <a:r>
                        <a:rPr lang="en-US"/>
                        <a:t>~12 s</a:t>
                      </a:r>
                    </a:p>
                  </a:txBody>
                  <a:tcPr anchor="ctr">
                    <a:noFill/>
                  </a:tcPr>
                </a:tc>
                <a:tc>
                  <a:txBody>
                    <a:bodyPr/>
                    <a:lstStyle/>
                    <a:p>
                      <a:r>
                        <a:rPr lang="en-US"/>
                        <a:t>~1.6 s</a:t>
                      </a:r>
                    </a:p>
                  </a:txBody>
                  <a:tcPr anchor="ctr">
                    <a:noFill/>
                  </a:tcPr>
                </a:tc>
                <a:extLst>
                  <a:ext uri="{0D108BD9-81ED-4DB2-BD59-A6C34878D82A}">
                    <a16:rowId xmlns:a16="http://schemas.microsoft.com/office/drawing/2014/main" val="1420552937"/>
                  </a:ext>
                </a:extLst>
              </a:tr>
              <a:tr h="0">
                <a:tc>
                  <a:txBody>
                    <a:bodyPr/>
                    <a:lstStyle/>
                    <a:p>
                      <a:r>
                        <a:rPr lang="en-US"/>
                        <a:t>Cores</a:t>
                      </a:r>
                    </a:p>
                  </a:txBody>
                  <a:tcPr anchor="ctr">
                    <a:noFill/>
                  </a:tcPr>
                </a:tc>
                <a:tc>
                  <a:txBody>
                    <a:bodyPr/>
                    <a:lstStyle/>
                    <a:p>
                      <a:r>
                        <a:rPr lang="en-US"/>
                        <a:t>1</a:t>
                      </a:r>
                    </a:p>
                  </a:txBody>
                  <a:tcPr anchor="ctr">
                    <a:noFill/>
                  </a:tcPr>
                </a:tc>
                <a:tc>
                  <a:txBody>
                    <a:bodyPr/>
                    <a:lstStyle/>
                    <a:p>
                      <a:r>
                        <a:rPr lang="en-US"/>
                        <a:t>All used</a:t>
                      </a:r>
                    </a:p>
                  </a:txBody>
                  <a:tcPr anchor="ctr">
                    <a:noFill/>
                  </a:tcPr>
                </a:tc>
                <a:extLst>
                  <a:ext uri="{0D108BD9-81ED-4DB2-BD59-A6C34878D82A}">
                    <a16:rowId xmlns:a16="http://schemas.microsoft.com/office/drawing/2014/main" val="1367486622"/>
                  </a:ext>
                </a:extLst>
              </a:tr>
              <a:tr h="0">
                <a:tc>
                  <a:txBody>
                    <a:bodyPr/>
                    <a:lstStyle/>
                    <a:p>
                      <a:r>
                        <a:rPr lang="en-US"/>
                        <a:t>Speedup</a:t>
                      </a:r>
                    </a:p>
                  </a:txBody>
                  <a:tcPr anchor="ctr">
                    <a:noFill/>
                  </a:tcPr>
                </a:tc>
                <a:tc>
                  <a:txBody>
                    <a:bodyPr/>
                    <a:lstStyle/>
                    <a:p>
                      <a:r>
                        <a:rPr lang="en-US"/>
                        <a:t>1×</a:t>
                      </a:r>
                    </a:p>
                  </a:txBody>
                  <a:tcPr anchor="ctr">
                    <a:noFill/>
                  </a:tcPr>
                </a:tc>
                <a:tc>
                  <a:txBody>
                    <a:bodyPr/>
                    <a:lstStyle/>
                    <a:p>
                      <a:r>
                        <a:rPr lang="en-US" dirty="0"/>
                        <a:t>7–8×</a:t>
                      </a:r>
                    </a:p>
                  </a:txBody>
                  <a:tcPr anchor="ctr">
                    <a:noFill/>
                  </a:tcPr>
                </a:tc>
                <a:extLst>
                  <a:ext uri="{0D108BD9-81ED-4DB2-BD59-A6C34878D82A}">
                    <a16:rowId xmlns:a16="http://schemas.microsoft.com/office/drawing/2014/main" val="2070169207"/>
                  </a:ext>
                </a:extLst>
              </a:tr>
            </a:tbl>
          </a:graphicData>
        </a:graphic>
      </p:graphicFrame>
    </p:spTree>
    <p:extLst>
      <p:ext uri="{BB962C8B-B14F-4D97-AF65-F5344CB8AC3E}">
        <p14:creationId xmlns:p14="http://schemas.microsoft.com/office/powerpoint/2010/main" val="2187928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FCC04-7D03-4882-94A5-B0C48AD84D0E}"/>
              </a:ext>
            </a:extLst>
          </p:cNvPr>
          <p:cNvSpPr>
            <a:spLocks noGrp="1"/>
          </p:cNvSpPr>
          <p:nvPr>
            <p:ph type="title"/>
          </p:nvPr>
        </p:nvSpPr>
        <p:spPr/>
        <p:txBody>
          <a:bodyPr/>
          <a:lstStyle/>
          <a:p>
            <a:r>
              <a:rPr lang="en-US" dirty="0"/>
              <a:t>TESTING METHODOLOGY</a:t>
            </a:r>
          </a:p>
        </p:txBody>
      </p:sp>
      <p:sp>
        <p:nvSpPr>
          <p:cNvPr id="3" name="Slide Number Placeholder 2">
            <a:extLst>
              <a:ext uri="{FF2B5EF4-FFF2-40B4-BE49-F238E27FC236}">
                <a16:creationId xmlns:a16="http://schemas.microsoft.com/office/drawing/2014/main" id="{49636A77-69EF-4002-92F6-6472011061B2}"/>
              </a:ext>
            </a:extLst>
          </p:cNvPr>
          <p:cNvSpPr>
            <a:spLocks noGrp="1"/>
          </p:cNvSpPr>
          <p:nvPr>
            <p:ph type="sldNum" sz="quarter" idx="12"/>
          </p:nvPr>
        </p:nvSpPr>
        <p:spPr/>
        <p:txBody>
          <a:bodyPr/>
          <a:lstStyle/>
          <a:p>
            <a:fld id="{3A98EE3D-8CD1-4C3F-BD1C-C98C9596463C}" type="slidenum">
              <a:rPr lang="en-US" smtClean="0"/>
              <a:t>9</a:t>
            </a:fld>
            <a:endParaRPr lang="en-US" dirty="0"/>
          </a:p>
        </p:txBody>
      </p:sp>
      <p:sp>
        <p:nvSpPr>
          <p:cNvPr id="4" name="Rectangle 3">
            <a:extLst>
              <a:ext uri="{FF2B5EF4-FFF2-40B4-BE49-F238E27FC236}">
                <a16:creationId xmlns:a16="http://schemas.microsoft.com/office/drawing/2014/main" id="{638B73D6-B960-4B46-B900-4B463833304E}"/>
              </a:ext>
            </a:extLst>
          </p:cNvPr>
          <p:cNvSpPr/>
          <p:nvPr/>
        </p:nvSpPr>
        <p:spPr>
          <a:xfrm>
            <a:off x="1097279" y="1933272"/>
            <a:ext cx="9992061" cy="923330"/>
          </a:xfrm>
          <a:prstGeom prst="rect">
            <a:avLst/>
          </a:prstGeom>
        </p:spPr>
        <p:txBody>
          <a:bodyPr wrap="square">
            <a:spAutoFit/>
          </a:bodyPr>
          <a:lstStyle/>
          <a:p>
            <a:r>
              <a:rPr lang="en-US" dirty="0"/>
              <a:t>We ran the simulation multiple times to get accurate results. We tracked how long each run took and how many atoms survived. Then we calculated the speedup by comparing the sequential and parallel times.</a:t>
            </a:r>
          </a:p>
        </p:txBody>
      </p:sp>
      <p:graphicFrame>
        <p:nvGraphicFramePr>
          <p:cNvPr id="5" name="Diagram 4">
            <a:extLst>
              <a:ext uri="{FF2B5EF4-FFF2-40B4-BE49-F238E27FC236}">
                <a16:creationId xmlns:a16="http://schemas.microsoft.com/office/drawing/2014/main" id="{8002EF88-B071-42B9-8DE0-4FCC58D79A5C}"/>
              </a:ext>
            </a:extLst>
          </p:cNvPr>
          <p:cNvGraphicFramePr/>
          <p:nvPr>
            <p:extLst>
              <p:ext uri="{D42A27DB-BD31-4B8C-83A1-F6EECF244321}">
                <p14:modId xmlns:p14="http://schemas.microsoft.com/office/powerpoint/2010/main" val="3163018575"/>
              </p:ext>
            </p:extLst>
          </p:nvPr>
        </p:nvGraphicFramePr>
        <p:xfrm>
          <a:off x="2029309" y="173736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017864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DC43B05-D266-4257-98DE-FF9D8CEDAE76}">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71af3243-3dd4-4a8d-8c0d-dd76da1f02a5"/>
    <ds:schemaRef ds:uri="http://www.w3.org/XML/1998/namespace"/>
  </ds:schemaRefs>
</ds:datastoreItem>
</file>

<file path=customXml/itemProps2.xml><?xml version="1.0" encoding="utf-8"?>
<ds:datastoreItem xmlns:ds="http://schemas.openxmlformats.org/officeDocument/2006/customXml" ds:itemID="{8435A0B9-5F49-415F-9BEE-591FDACE98D1}">
  <ds:schemaRefs>
    <ds:schemaRef ds:uri="http://schemas.microsoft.com/sharepoint/v3/contenttype/forms"/>
  </ds:schemaRefs>
</ds:datastoreItem>
</file>

<file path=customXml/itemProps3.xml><?xml version="1.0" encoding="utf-8"?>
<ds:datastoreItem xmlns:ds="http://schemas.openxmlformats.org/officeDocument/2006/customXml" ds:itemID="{D76AEDE5-E9AF-4E9F-97C3-19B848D35A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0</TotalTime>
  <Words>298</Words>
  <Application>Microsoft Office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Bodoni SvtyTwo ITC TT-Book</vt:lpstr>
      <vt:lpstr>Calibri</vt:lpstr>
      <vt:lpstr>Calibri Light</vt:lpstr>
      <vt:lpstr>Helvetica Light</vt:lpstr>
      <vt:lpstr>Wingdings 2</vt:lpstr>
      <vt:lpstr>Retrospect</vt:lpstr>
      <vt:lpstr>MONTE CARLO SIMULATION RADIOACTIVE DECAY</vt:lpstr>
      <vt:lpstr>Problem Overview</vt:lpstr>
      <vt:lpstr> GOALS</vt:lpstr>
      <vt:lpstr>Design and Implementation Flow </vt:lpstr>
      <vt:lpstr>Design and Implementation Flow </vt:lpstr>
      <vt:lpstr>Design and Implementation Flow </vt:lpstr>
      <vt:lpstr>Design and Implementation Flow </vt:lpstr>
      <vt:lpstr>Sequential vs Parallel</vt:lpstr>
      <vt:lpstr>TESTING METHODOLOGY</vt:lpstr>
      <vt:lpstr>RESULTS</vt:lpstr>
      <vt:lpstr>Execution time comparison </vt:lpstr>
      <vt:lpstr>CHALLENGES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2025-06-19T13:37:02Z</dcterms:created>
  <dcterms:modified xsi:type="dcterms:W3CDTF">2025-07-12T17:53:21Z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