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49" autoAdjust="0"/>
  </p:normalViewPr>
  <p:slideViewPr>
    <p:cSldViewPr snapToGrid="0" snapToObjects="1">
      <p:cViewPr>
        <p:scale>
          <a:sx n="66" d="100"/>
          <a:sy n="66" d="100"/>
        </p:scale>
        <p:origin x="8904" y="10384"/>
      </p:cViewPr>
      <p:guideLst>
        <p:guide orient="horz" pos="14400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8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0" y="12202591"/>
            <a:ext cx="20574000" cy="260074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0" y="12202591"/>
            <a:ext cx="60960000" cy="260074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9379337"/>
            <a:ext cx="38862000" cy="90805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9378091"/>
            <a:ext cx="38862000" cy="1000124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71120003"/>
            <a:ext cx="40767000" cy="20115742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0" y="71120003"/>
            <a:ext cx="40767000" cy="201157420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5" cy="4265080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5" cy="26341920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5" cy="77470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820338"/>
            <a:ext cx="25558750" cy="3902075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8"/>
            <a:ext cx="15041565" cy="3127375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1"/>
            <a:ext cx="27432000" cy="377825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4"/>
            <a:ext cx="27432000" cy="536574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4"/>
            <a:ext cx="41148000" cy="30173087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1"/>
            <a:ext cx="10668000" cy="24341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5771-6645-714B-B726-04797DAA1E63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1"/>
            <a:ext cx="14478000" cy="24341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1"/>
            <a:ext cx="10668000" cy="24341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6A1A-EC99-4841-B56C-A4A91B73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549985" y="254000"/>
            <a:ext cx="29139445" cy="45360663"/>
            <a:chOff x="10549985" y="254000"/>
            <a:chExt cx="29139445" cy="45360663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24387232" y="42102246"/>
              <a:ext cx="1475174" cy="3556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16200000">
              <a:off x="20705139" y="6999718"/>
              <a:ext cx="2704684" cy="1298808"/>
              <a:chOff x="4583756" y="2098472"/>
              <a:chExt cx="1352342" cy="64940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/>
              <p:cNvCxnSpPr>
                <a:stCxn id="16" idx="0"/>
                <a:endCxn id="12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6" idx="4"/>
                <a:endCxn id="12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2044243" y="5411030"/>
              <a:ext cx="0" cy="1217064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2044243" y="3146919"/>
              <a:ext cx="0" cy="96637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1" idx="4"/>
              <a:endCxn id="16" idx="2"/>
            </p:cNvCxnSpPr>
            <p:nvPr/>
          </p:nvCxnSpPr>
          <p:spPr>
            <a:xfrm flipH="1" flipV="1">
              <a:off x="22058017" y="9001466"/>
              <a:ext cx="13840" cy="2014712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1823369" y="10519175"/>
              <a:ext cx="496976" cy="497006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17" tIns="91408" rIns="182817" bIns="91408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17577195" y="10608826"/>
              <a:ext cx="8233162" cy="41517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0559329" y="254000"/>
              <a:ext cx="2976397" cy="2892919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17" tIns="91408" rIns="182817" bIns="91408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61170">
              <a:off x="25768817" y="10366774"/>
              <a:ext cx="2704684" cy="1298808"/>
              <a:chOff x="4583756" y="2098472"/>
              <a:chExt cx="1352342" cy="64940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/>
              <p:cNvCxnSpPr>
                <a:stCxn id="52" idx="0"/>
                <a:endCxn id="48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2" idx="4"/>
                <a:endCxn id="48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/>
            <p:nvPr/>
          </p:nvCxnSpPr>
          <p:spPr>
            <a:xfrm>
              <a:off x="28110680" y="11066205"/>
              <a:ext cx="1211764" cy="83885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 rot="161170">
              <a:off x="15208400" y="9858972"/>
              <a:ext cx="2704684" cy="1298808"/>
              <a:chOff x="4583756" y="2098472"/>
              <a:chExt cx="1352342" cy="649404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7" name="Straight Connector 66"/>
              <p:cNvCxnSpPr>
                <a:stCxn id="69" idx="0"/>
                <a:endCxn id="65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9" idx="4"/>
                <a:endCxn id="65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rot="161170">
              <a:off x="20691900" y="4164580"/>
              <a:ext cx="2704684" cy="1298808"/>
              <a:chOff x="4583756" y="2098472"/>
              <a:chExt cx="1352342" cy="64940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Connector 73"/>
              <p:cNvCxnSpPr>
                <a:stCxn id="76" idx="0"/>
                <a:endCxn id="72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76" idx="4"/>
                <a:endCxn id="72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29154993" y="9865914"/>
              <a:ext cx="2363296" cy="2613636"/>
              <a:chOff x="29196752" y="12198956"/>
              <a:chExt cx="2363296" cy="261363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9196752" y="13516278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endCxn id="96" idx="5"/>
              </p:cNvCxnSpPr>
              <p:nvPr/>
            </p:nvCxnSpPr>
            <p:spPr>
              <a:xfrm flipV="1">
                <a:off x="30175200" y="13305429"/>
                <a:ext cx="1219239" cy="1299133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endCxn id="96" idx="1"/>
              </p:cNvCxnSpPr>
              <p:nvPr/>
            </p:nvCxnSpPr>
            <p:spPr>
              <a:xfrm flipV="1">
                <a:off x="29298352" y="12388797"/>
                <a:ext cx="1296457" cy="1395245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30429200" y="12198956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0302219" y="124444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0251419" y="125460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16200000">
              <a:off x="29230238" y="14256782"/>
              <a:ext cx="2704684" cy="1298808"/>
              <a:chOff x="4583756" y="2098472"/>
              <a:chExt cx="1352342" cy="64940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6" name="Straight Connector 105"/>
              <p:cNvCxnSpPr>
                <a:stCxn id="108" idx="0"/>
                <a:endCxn id="104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08" idx="4"/>
                <a:endCxn id="104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/>
            <p:cNvCxnSpPr/>
            <p:nvPr/>
          </p:nvCxnSpPr>
          <p:spPr>
            <a:xfrm flipV="1">
              <a:off x="30553050" y="11828780"/>
              <a:ext cx="0" cy="2056379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 rot="161170">
              <a:off x="29249793" y="18744180"/>
              <a:ext cx="2704684" cy="1298808"/>
              <a:chOff x="4583756" y="2098472"/>
              <a:chExt cx="1352342" cy="649404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" name="Straight Connector 114"/>
              <p:cNvCxnSpPr>
                <a:stCxn id="117" idx="0"/>
                <a:endCxn id="113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7" idx="4"/>
                <a:endCxn id="113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Straight Connector 119"/>
            <p:cNvCxnSpPr>
              <a:stCxn id="108" idx="2"/>
            </p:cNvCxnSpPr>
            <p:nvPr/>
          </p:nvCxnSpPr>
          <p:spPr>
            <a:xfrm flipH="1">
              <a:off x="30553050" y="16258528"/>
              <a:ext cx="30064" cy="243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 rot="16200000">
              <a:off x="29200708" y="22841982"/>
              <a:ext cx="2704684" cy="1298808"/>
              <a:chOff x="4583756" y="2098472"/>
              <a:chExt cx="1352342" cy="649404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5" name="Straight Connector 124"/>
              <p:cNvCxnSpPr>
                <a:stCxn id="127" idx="0"/>
                <a:endCxn id="123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7" idx="4"/>
                <a:endCxn id="123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 flipH="1">
              <a:off x="30522986" y="20044156"/>
              <a:ext cx="30064" cy="243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 rot="161170">
              <a:off x="29170643" y="25449781"/>
              <a:ext cx="2704684" cy="1298808"/>
              <a:chOff x="4583756" y="2098472"/>
              <a:chExt cx="1352342" cy="64940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32" name="Group 131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3" name="Straight Connector 132"/>
              <p:cNvCxnSpPr>
                <a:stCxn id="135" idx="0"/>
                <a:endCxn id="131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35" idx="4"/>
                <a:endCxn id="131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/>
            <p:cNvCxnSpPr>
              <a:stCxn id="127" idx="2"/>
            </p:cNvCxnSpPr>
            <p:nvPr/>
          </p:nvCxnSpPr>
          <p:spPr>
            <a:xfrm flipH="1">
              <a:off x="30553050" y="24843728"/>
              <a:ext cx="534" cy="55891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2390993" y="9142164"/>
              <a:ext cx="2799484" cy="16882675"/>
              <a:chOff x="11721552" y="11373606"/>
              <a:chExt cx="2799484" cy="16882675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1721552" y="11373606"/>
                <a:ext cx="2363296" cy="2613636"/>
                <a:chOff x="29196752" y="12198956"/>
                <a:chExt cx="2363296" cy="2613636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29196752" y="13516278"/>
                  <a:ext cx="1130848" cy="1296314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2" name="Straight Connector 141"/>
                <p:cNvCxnSpPr>
                  <a:endCxn id="144" idx="5"/>
                </p:cNvCxnSpPr>
                <p:nvPr/>
              </p:nvCxnSpPr>
              <p:spPr>
                <a:xfrm flipV="1">
                  <a:off x="30175200" y="13305429"/>
                  <a:ext cx="1219239" cy="1299133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endCxn id="144" idx="1"/>
                </p:cNvCxnSpPr>
                <p:nvPr/>
              </p:nvCxnSpPr>
              <p:spPr>
                <a:xfrm flipV="1">
                  <a:off x="29298352" y="12388797"/>
                  <a:ext cx="1296457" cy="1395245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43"/>
                <p:cNvSpPr/>
                <p:nvPr/>
              </p:nvSpPr>
              <p:spPr>
                <a:xfrm>
                  <a:off x="30429200" y="12198956"/>
                  <a:ext cx="1130848" cy="1296314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0302219" y="12444465"/>
                  <a:ext cx="1066839" cy="111129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0251419" y="12546065"/>
                  <a:ext cx="1066839" cy="111129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 rot="16200000">
                <a:off x="11796797" y="15764474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0" name="Straight Connector 149"/>
                <p:cNvCxnSpPr>
                  <a:stCxn id="152" idx="0"/>
                  <a:endCxn id="148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>
                  <a:stCxn id="152" idx="4"/>
                  <a:endCxn id="148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/>
              <p:cNvCxnSpPr/>
              <p:nvPr/>
            </p:nvCxnSpPr>
            <p:spPr>
              <a:xfrm flipV="1">
                <a:off x="13119609" y="13336472"/>
                <a:ext cx="0" cy="2056379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154"/>
              <p:cNvGrpSpPr/>
              <p:nvPr/>
            </p:nvGrpSpPr>
            <p:grpSpPr>
              <a:xfrm rot="161170">
                <a:off x="11816352" y="20251872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157" name="Group 156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8" name="Straight Connector 157"/>
                <p:cNvCxnSpPr>
                  <a:stCxn id="160" idx="0"/>
                  <a:endCxn id="156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>
                  <a:stCxn id="160" idx="4"/>
                  <a:endCxn id="156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/>
              <p:cNvCxnSpPr>
                <a:stCxn id="152" idx="2"/>
              </p:cNvCxnSpPr>
              <p:nvPr/>
            </p:nvCxnSpPr>
            <p:spPr>
              <a:xfrm flipH="1">
                <a:off x="13119609" y="17766220"/>
                <a:ext cx="30064" cy="243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Group 162"/>
              <p:cNvGrpSpPr/>
              <p:nvPr/>
            </p:nvGrpSpPr>
            <p:grpSpPr>
              <a:xfrm rot="16200000">
                <a:off x="11767267" y="24349674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165" name="Group 164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6" name="Straight Connector 165"/>
                <p:cNvCxnSpPr>
                  <a:stCxn id="168" idx="0"/>
                  <a:endCxn id="164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>
                  <a:stCxn id="168" idx="4"/>
                  <a:endCxn id="164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13089545" y="21551848"/>
                <a:ext cx="30064" cy="243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Group 170"/>
              <p:cNvGrpSpPr/>
              <p:nvPr/>
            </p:nvGrpSpPr>
            <p:grpSpPr>
              <a:xfrm rot="161170">
                <a:off x="11737202" y="26957473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4" name="Straight Connector 173"/>
                <p:cNvCxnSpPr>
                  <a:stCxn id="176" idx="0"/>
                  <a:endCxn id="172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>
                  <a:stCxn id="176" idx="4"/>
                  <a:endCxn id="172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177"/>
              <p:cNvCxnSpPr>
                <a:stCxn id="168" idx="2"/>
              </p:cNvCxnSpPr>
              <p:nvPr/>
            </p:nvCxnSpPr>
            <p:spPr>
              <a:xfrm flipH="1">
                <a:off x="13119609" y="26351420"/>
                <a:ext cx="534" cy="558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/>
            <p:nvPr/>
          </p:nvCxnSpPr>
          <p:spPr>
            <a:xfrm>
              <a:off x="14037306" y="10405393"/>
              <a:ext cx="1211764" cy="83885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21" idx="4"/>
            </p:cNvCxnSpPr>
            <p:nvPr/>
          </p:nvCxnSpPr>
          <p:spPr>
            <a:xfrm flipH="1" flipV="1">
              <a:off x="22071857" y="11016181"/>
              <a:ext cx="24896" cy="3139723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 rot="16200000">
              <a:off x="20733539" y="14527526"/>
              <a:ext cx="2704684" cy="1298808"/>
              <a:chOff x="4583756" y="2098472"/>
              <a:chExt cx="1352342" cy="649404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9" name="Straight Connector 188"/>
              <p:cNvCxnSpPr>
                <a:stCxn id="191" idx="0"/>
                <a:endCxn id="187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91" idx="4"/>
                <a:endCxn id="187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/>
            <p:cNvCxnSpPr/>
            <p:nvPr/>
          </p:nvCxnSpPr>
          <p:spPr>
            <a:xfrm flipH="1" flipV="1">
              <a:off x="22106857" y="16529272"/>
              <a:ext cx="24896" cy="3139723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cxnSpLocks noChangeAspect="1"/>
            </p:cNvCxnSpPr>
            <p:nvPr/>
          </p:nvCxnSpPr>
          <p:spPr>
            <a:xfrm flipH="1" flipV="1">
              <a:off x="19037322" y="19525760"/>
              <a:ext cx="5680862" cy="28647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24718184" y="19804495"/>
              <a:ext cx="30064" cy="1610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19037322" y="19525760"/>
              <a:ext cx="30064" cy="1610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 rot="16200000">
              <a:off x="23365842" y="21756907"/>
              <a:ext cx="2704684" cy="1298808"/>
              <a:chOff x="4583756" y="2098472"/>
              <a:chExt cx="1352342" cy="649404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211" name="Oval 210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9" name="Straight Connector 208"/>
              <p:cNvCxnSpPr>
                <a:stCxn id="211" idx="0"/>
                <a:endCxn id="207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11" idx="4"/>
                <a:endCxn id="207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/>
            <p:cNvGrpSpPr/>
            <p:nvPr/>
          </p:nvGrpSpPr>
          <p:grpSpPr>
            <a:xfrm rot="16200000">
              <a:off x="17715044" y="21489639"/>
              <a:ext cx="2704684" cy="1298808"/>
              <a:chOff x="4583756" y="2098472"/>
              <a:chExt cx="1352342" cy="649404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6" name="Straight Connector 215"/>
              <p:cNvCxnSpPr>
                <a:stCxn id="218" idx="0"/>
                <a:endCxn id="214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>
                <a:stCxn id="218" idx="4"/>
                <a:endCxn id="214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3515800" y="24157490"/>
              <a:ext cx="2363296" cy="2613636"/>
              <a:chOff x="29196752" y="12198956"/>
              <a:chExt cx="2363296" cy="2613636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9196752" y="13516278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>
                <a:endCxn id="224" idx="5"/>
              </p:cNvCxnSpPr>
              <p:nvPr/>
            </p:nvCxnSpPr>
            <p:spPr>
              <a:xfrm flipV="1">
                <a:off x="30175200" y="13305429"/>
                <a:ext cx="1219239" cy="1299133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endCxn id="224" idx="1"/>
              </p:cNvCxnSpPr>
              <p:nvPr/>
            </p:nvCxnSpPr>
            <p:spPr>
              <a:xfrm flipV="1">
                <a:off x="29298352" y="12388797"/>
                <a:ext cx="1296457" cy="1395245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Oval 223"/>
              <p:cNvSpPr/>
              <p:nvPr/>
            </p:nvSpPr>
            <p:spPr>
              <a:xfrm>
                <a:off x="30429200" y="12198956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0302219" y="124444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30251419" y="125460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8" name="Straight Connector 227"/>
            <p:cNvCxnSpPr/>
            <p:nvPr/>
          </p:nvCxnSpPr>
          <p:spPr>
            <a:xfrm flipH="1">
              <a:off x="24718184" y="23717086"/>
              <a:ext cx="30064" cy="13608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/>
            <p:cNvGrpSpPr/>
            <p:nvPr/>
          </p:nvGrpSpPr>
          <p:grpSpPr>
            <a:xfrm>
              <a:off x="17891233" y="24011077"/>
              <a:ext cx="2363296" cy="2613636"/>
              <a:chOff x="29196752" y="12198956"/>
              <a:chExt cx="2363296" cy="2613636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29196752" y="13516278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>
                <a:endCxn id="245" idx="5"/>
              </p:cNvCxnSpPr>
              <p:nvPr/>
            </p:nvCxnSpPr>
            <p:spPr>
              <a:xfrm flipV="1">
                <a:off x="30175200" y="13305429"/>
                <a:ext cx="1219239" cy="1299133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>
                <a:endCxn id="245" idx="1"/>
              </p:cNvCxnSpPr>
              <p:nvPr/>
            </p:nvCxnSpPr>
            <p:spPr>
              <a:xfrm flipV="1">
                <a:off x="29298352" y="12388797"/>
                <a:ext cx="1296457" cy="1395245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30429200" y="12198956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0302219" y="124444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0251419" y="125460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 flipH="1">
              <a:off x="19093617" y="23570673"/>
              <a:ext cx="30064" cy="13608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oup 248"/>
            <p:cNvGrpSpPr/>
            <p:nvPr/>
          </p:nvGrpSpPr>
          <p:grpSpPr>
            <a:xfrm rot="161170">
              <a:off x="23356865" y="27583380"/>
              <a:ext cx="2704684" cy="1298808"/>
              <a:chOff x="4583756" y="2098472"/>
              <a:chExt cx="1352342" cy="649404"/>
            </a:xfrm>
          </p:grpSpPr>
          <p:sp>
            <p:nvSpPr>
              <p:cNvPr id="250" name="Oval 249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2" name="Straight Connector 251"/>
              <p:cNvCxnSpPr>
                <a:stCxn id="254" idx="0"/>
                <a:endCxn id="250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254" idx="4"/>
                <a:endCxn id="250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Connector 255"/>
            <p:cNvCxnSpPr/>
            <p:nvPr/>
          </p:nvCxnSpPr>
          <p:spPr>
            <a:xfrm flipH="1">
              <a:off x="24680200" y="26255575"/>
              <a:ext cx="30064" cy="13608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23327916" y="28878082"/>
              <a:ext cx="1333764" cy="4501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258"/>
            <p:cNvGrpSpPr/>
            <p:nvPr/>
          </p:nvGrpSpPr>
          <p:grpSpPr>
            <a:xfrm rot="161170">
              <a:off x="21984551" y="33324449"/>
              <a:ext cx="2704684" cy="1298808"/>
              <a:chOff x="4583756" y="2098472"/>
              <a:chExt cx="1352342" cy="649404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2" name="Straight Connector 261"/>
              <p:cNvCxnSpPr>
                <a:stCxn id="264" idx="0"/>
                <a:endCxn id="260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stCxn id="264" idx="4"/>
                <a:endCxn id="260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6" name="Straight Connector 265"/>
            <p:cNvCxnSpPr/>
            <p:nvPr/>
          </p:nvCxnSpPr>
          <p:spPr>
            <a:xfrm>
              <a:off x="23320389" y="34634055"/>
              <a:ext cx="698659" cy="3825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/>
            <p:cNvGrpSpPr/>
            <p:nvPr/>
          </p:nvGrpSpPr>
          <p:grpSpPr>
            <a:xfrm rot="161170">
              <a:off x="22683687" y="38471223"/>
              <a:ext cx="2704684" cy="1298808"/>
              <a:chOff x="4583756" y="2098472"/>
              <a:chExt cx="1352342" cy="649404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5604781" y="2098472"/>
                <a:ext cx="331317" cy="648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4583756" y="2099006"/>
                <a:ext cx="442026" cy="648870"/>
                <a:chOff x="4583756" y="2099006"/>
                <a:chExt cx="442026" cy="648870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4583756" y="2099006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4762680" y="2099006"/>
                  <a:ext cx="263102" cy="648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1" name="Straight Connector 270"/>
              <p:cNvCxnSpPr>
                <a:stCxn id="273" idx="0"/>
                <a:endCxn id="269" idx="0"/>
              </p:cNvCxnSpPr>
              <p:nvPr/>
            </p:nvCxnSpPr>
            <p:spPr>
              <a:xfrm flipV="1">
                <a:off x="4749415" y="2098472"/>
                <a:ext cx="1021025" cy="53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273" idx="4"/>
                <a:endCxn id="269" idx="4"/>
              </p:cNvCxnSpPr>
              <p:nvPr/>
            </p:nvCxnSpPr>
            <p:spPr>
              <a:xfrm flipV="1">
                <a:off x="4749415" y="2747342"/>
                <a:ext cx="1021025" cy="53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/>
            <p:cNvGrpSpPr/>
            <p:nvPr/>
          </p:nvGrpSpPr>
          <p:grpSpPr>
            <a:xfrm>
              <a:off x="22902876" y="40187625"/>
              <a:ext cx="2363296" cy="2613636"/>
              <a:chOff x="29196752" y="12198956"/>
              <a:chExt cx="2363296" cy="2613636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29196752" y="13516278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>
                <a:endCxn id="279" idx="5"/>
              </p:cNvCxnSpPr>
              <p:nvPr/>
            </p:nvCxnSpPr>
            <p:spPr>
              <a:xfrm flipV="1">
                <a:off x="30175200" y="13305429"/>
                <a:ext cx="1219239" cy="1299133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endCxn id="279" idx="1"/>
              </p:cNvCxnSpPr>
              <p:nvPr/>
            </p:nvCxnSpPr>
            <p:spPr>
              <a:xfrm flipV="1">
                <a:off x="29298352" y="12388797"/>
                <a:ext cx="1296457" cy="1395245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>
                <a:off x="30429200" y="12198956"/>
                <a:ext cx="1130848" cy="1296314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0302219" y="124444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30251419" y="12546065"/>
                <a:ext cx="1066839" cy="11112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2" name="Straight Connector 281"/>
            <p:cNvCxnSpPr/>
            <p:nvPr/>
          </p:nvCxnSpPr>
          <p:spPr>
            <a:xfrm flipH="1">
              <a:off x="24019048" y="39761204"/>
              <a:ext cx="30064" cy="13608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>
              <a:off x="24033724" y="42457846"/>
              <a:ext cx="17452" cy="925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>
              <a:off x="22096753" y="42801261"/>
              <a:ext cx="1223636" cy="1191539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2096753" y="43992800"/>
              <a:ext cx="1936971" cy="3556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23995458" y="42457846"/>
              <a:ext cx="1883638" cy="189055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22147553" y="44500800"/>
              <a:ext cx="1936971" cy="3556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24046258" y="42965846"/>
              <a:ext cx="1883638" cy="189055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25810346" y="42407046"/>
              <a:ext cx="102860" cy="5588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22101946" y="43931046"/>
              <a:ext cx="102860" cy="5588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/>
            <p:cNvGrpSpPr/>
            <p:nvPr/>
          </p:nvGrpSpPr>
          <p:grpSpPr>
            <a:xfrm>
              <a:off x="16431531" y="26052375"/>
              <a:ext cx="4076998" cy="18600825"/>
              <a:chOff x="20968551" y="26407975"/>
              <a:chExt cx="4076998" cy="18600825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23371232" y="42254646"/>
                <a:ext cx="1475174" cy="3556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Group 308"/>
              <p:cNvGrpSpPr/>
              <p:nvPr/>
            </p:nvGrpSpPr>
            <p:grpSpPr>
              <a:xfrm rot="161170">
                <a:off x="22340865" y="27735780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311" name="Group 310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314" name="Oval 313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315" name="Rectangle 314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2" name="Straight Connector 311"/>
                <p:cNvCxnSpPr>
                  <a:stCxn id="314" idx="0"/>
                  <a:endCxn id="310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>
                  <a:stCxn id="314" idx="4"/>
                  <a:endCxn id="310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6" name="Straight Connector 315"/>
              <p:cNvCxnSpPr/>
              <p:nvPr/>
            </p:nvCxnSpPr>
            <p:spPr>
              <a:xfrm flipH="1">
                <a:off x="23664200" y="26407975"/>
                <a:ext cx="30064" cy="13608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22311916" y="29030482"/>
                <a:ext cx="1333764" cy="4501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 317"/>
              <p:cNvGrpSpPr/>
              <p:nvPr/>
            </p:nvGrpSpPr>
            <p:grpSpPr>
              <a:xfrm rot="161170">
                <a:off x="20968551" y="33476849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319" name="Oval 318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320" name="Group 319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323" name="Oval 322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1" name="Straight Connector 320"/>
                <p:cNvCxnSpPr>
                  <a:stCxn id="323" idx="0"/>
                  <a:endCxn id="319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>
                  <a:stCxn id="323" idx="4"/>
                  <a:endCxn id="319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5" name="Straight Connector 324"/>
              <p:cNvCxnSpPr/>
              <p:nvPr/>
            </p:nvCxnSpPr>
            <p:spPr>
              <a:xfrm>
                <a:off x="22304389" y="34786455"/>
                <a:ext cx="698659" cy="38253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6" name="Group 325"/>
              <p:cNvGrpSpPr/>
              <p:nvPr/>
            </p:nvGrpSpPr>
            <p:grpSpPr>
              <a:xfrm rot="161170">
                <a:off x="21667687" y="38623623"/>
                <a:ext cx="2704684" cy="1298808"/>
                <a:chOff x="4583756" y="2098472"/>
                <a:chExt cx="1352342" cy="649404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5604781" y="2098472"/>
                  <a:ext cx="331317" cy="6488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328" name="Group 327"/>
                <p:cNvGrpSpPr/>
                <p:nvPr/>
              </p:nvGrpSpPr>
              <p:grpSpPr>
                <a:xfrm>
                  <a:off x="4583756" y="2099006"/>
                  <a:ext cx="442026" cy="648870"/>
                  <a:chOff x="4583756" y="2099006"/>
                  <a:chExt cx="442026" cy="648870"/>
                </a:xfrm>
              </p:grpSpPr>
              <p:sp>
                <p:nvSpPr>
                  <p:cNvPr id="331" name="Oval 330"/>
                  <p:cNvSpPr/>
                  <p:nvPr/>
                </p:nvSpPr>
                <p:spPr>
                  <a:xfrm>
                    <a:off x="4583756" y="2099006"/>
                    <a:ext cx="331317" cy="64887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/>
                  </a:p>
                  <a:p>
                    <a:pPr algn="ctr"/>
                    <a:endParaRPr lang="en-US" dirty="0" smtClean="0"/>
                  </a:p>
                </p:txBody>
              </p:sp>
              <p:sp>
                <p:nvSpPr>
                  <p:cNvPr id="332" name="Rectangle 331"/>
                  <p:cNvSpPr/>
                  <p:nvPr/>
                </p:nvSpPr>
                <p:spPr>
                  <a:xfrm>
                    <a:off x="4762680" y="2099006"/>
                    <a:ext cx="263102" cy="64887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29" name="Straight Connector 328"/>
                <p:cNvCxnSpPr>
                  <a:stCxn id="331" idx="0"/>
                  <a:endCxn id="327" idx="0"/>
                </p:cNvCxnSpPr>
                <p:nvPr/>
              </p:nvCxnSpPr>
              <p:spPr>
                <a:xfrm flipV="1">
                  <a:off x="4749415" y="2098472"/>
                  <a:ext cx="1021025" cy="53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>
                  <a:stCxn id="331" idx="4"/>
                  <a:endCxn id="327" idx="4"/>
                </p:cNvCxnSpPr>
                <p:nvPr/>
              </p:nvCxnSpPr>
              <p:spPr>
                <a:xfrm flipV="1">
                  <a:off x="4749415" y="2747342"/>
                  <a:ext cx="1021025" cy="53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21886876" y="40340025"/>
                <a:ext cx="2363296" cy="2613636"/>
                <a:chOff x="29196752" y="12198956"/>
                <a:chExt cx="2363296" cy="2613636"/>
              </a:xfrm>
            </p:grpSpPr>
            <p:sp>
              <p:nvSpPr>
                <p:cNvPr id="334" name="Oval 333"/>
                <p:cNvSpPr/>
                <p:nvPr/>
              </p:nvSpPr>
              <p:spPr>
                <a:xfrm>
                  <a:off x="29196752" y="13516278"/>
                  <a:ext cx="1130848" cy="1296314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>
                  <a:endCxn id="337" idx="5"/>
                </p:cNvCxnSpPr>
                <p:nvPr/>
              </p:nvCxnSpPr>
              <p:spPr>
                <a:xfrm flipV="1">
                  <a:off x="30175200" y="13305429"/>
                  <a:ext cx="1219239" cy="1299133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>
                  <a:endCxn id="337" idx="1"/>
                </p:cNvCxnSpPr>
                <p:nvPr/>
              </p:nvCxnSpPr>
              <p:spPr>
                <a:xfrm flipV="1">
                  <a:off x="29298352" y="12388797"/>
                  <a:ext cx="1296457" cy="1395245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Oval 336"/>
                <p:cNvSpPr/>
                <p:nvPr/>
              </p:nvSpPr>
              <p:spPr>
                <a:xfrm>
                  <a:off x="30429200" y="12198956"/>
                  <a:ext cx="1130848" cy="1296314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30302219" y="12444465"/>
                  <a:ext cx="1066839" cy="111129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30251419" y="12546065"/>
                  <a:ext cx="1066839" cy="111129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0" name="Straight Connector 339"/>
              <p:cNvCxnSpPr/>
              <p:nvPr/>
            </p:nvCxnSpPr>
            <p:spPr>
              <a:xfrm flipH="1">
                <a:off x="23003048" y="39913604"/>
                <a:ext cx="30064" cy="13608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23017724" y="42610246"/>
                <a:ext cx="17452" cy="9253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 flipH="1">
                <a:off x="21080753" y="42953661"/>
                <a:ext cx="1223636" cy="1191539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21080753" y="44145200"/>
                <a:ext cx="1936971" cy="3556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V="1">
                <a:off x="22979458" y="42610246"/>
                <a:ext cx="1883638" cy="189055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21131553" y="44653200"/>
                <a:ext cx="1936971" cy="3556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 flipV="1">
                <a:off x="23030258" y="43118246"/>
                <a:ext cx="1883638" cy="189055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24794346" y="42559446"/>
                <a:ext cx="102860" cy="5588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21085946" y="44083446"/>
                <a:ext cx="102860" cy="5588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/>
            <p:cNvGrpSpPr/>
            <p:nvPr/>
          </p:nvGrpSpPr>
          <p:grpSpPr>
            <a:xfrm>
              <a:off x="29523845" y="27429812"/>
              <a:ext cx="1143057" cy="1453544"/>
              <a:chOff x="30133441" y="27379012"/>
              <a:chExt cx="1198062" cy="1453544"/>
            </a:xfrm>
          </p:grpSpPr>
          <p:cxnSp>
            <p:nvCxnSpPr>
              <p:cNvPr id="352" name="Straight Connector 351"/>
              <p:cNvCxnSpPr/>
              <p:nvPr/>
            </p:nvCxnSpPr>
            <p:spPr>
              <a:xfrm>
                <a:off x="30133441" y="27429812"/>
                <a:ext cx="1048109" cy="2032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31181551" y="27633012"/>
                <a:ext cx="149952" cy="119954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0193945" y="28649012"/>
                <a:ext cx="1101352" cy="18354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0165550" y="27379012"/>
                <a:ext cx="50434" cy="131077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9" name="Straight Connector 358"/>
            <p:cNvCxnSpPr/>
            <p:nvPr/>
          </p:nvCxnSpPr>
          <p:spPr>
            <a:xfrm flipV="1">
              <a:off x="30523832" y="27279600"/>
              <a:ext cx="1161703" cy="40421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V="1">
              <a:off x="30632358" y="28371800"/>
              <a:ext cx="1320842" cy="511972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0666902" y="28883356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30743080" y="29362400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0883948" y="28773289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0920902" y="28794456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flipV="1">
              <a:off x="30997080" y="29273500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31137948" y="28671689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31685535" y="27279600"/>
              <a:ext cx="248265" cy="10922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31174902" y="28692856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31251080" y="29171900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31391948" y="28582789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31428902" y="28591256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31505080" y="29070300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31645948" y="28468489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31685535" y="28488382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31761713" y="28967426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31902581" y="28378315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30447657" y="28857620"/>
              <a:ext cx="76178" cy="58911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30523832" y="29434368"/>
              <a:ext cx="219248" cy="381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411"/>
            <p:cNvGrpSpPr/>
            <p:nvPr/>
          </p:nvGrpSpPr>
          <p:grpSpPr>
            <a:xfrm rot="233951">
              <a:off x="30504256" y="29379335"/>
              <a:ext cx="512469" cy="699179"/>
              <a:chOff x="31126556" y="29493635"/>
              <a:chExt cx="512469" cy="699179"/>
            </a:xfrm>
          </p:grpSpPr>
          <p:cxnSp>
            <p:nvCxnSpPr>
              <p:cNvPr id="406" name="Straight Connector 405"/>
              <p:cNvCxnSpPr/>
              <p:nvPr/>
            </p:nvCxnSpPr>
            <p:spPr>
              <a:xfrm>
                <a:off x="31345801" y="2960370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V="1">
                <a:off x="31421979" y="3008274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31562847" y="2949363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31126556" y="29577966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31202731" y="30154714"/>
                <a:ext cx="219248" cy="381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3" name="Group 412"/>
            <p:cNvGrpSpPr/>
            <p:nvPr/>
          </p:nvGrpSpPr>
          <p:grpSpPr>
            <a:xfrm rot="233951">
              <a:off x="30977247" y="29285189"/>
              <a:ext cx="293224" cy="699179"/>
              <a:chOff x="31345801" y="29493635"/>
              <a:chExt cx="293224" cy="699179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>
                <a:off x="31345801" y="2960370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flipV="1">
                <a:off x="31421979" y="3008274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31562847" y="2949363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9" name="Straight Connector 418"/>
            <p:cNvCxnSpPr/>
            <p:nvPr/>
          </p:nvCxnSpPr>
          <p:spPr>
            <a:xfrm flipV="1">
              <a:off x="31252447" y="29178925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" name="Group 419"/>
            <p:cNvGrpSpPr/>
            <p:nvPr/>
          </p:nvGrpSpPr>
          <p:grpSpPr>
            <a:xfrm rot="233951">
              <a:off x="31232614" y="29190614"/>
              <a:ext cx="293224" cy="699179"/>
              <a:chOff x="31345801" y="29493635"/>
              <a:chExt cx="293224" cy="699179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31345801" y="2960370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 flipV="1">
                <a:off x="31421979" y="3008274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31562847" y="2949363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4" name="Straight Connector 423"/>
            <p:cNvCxnSpPr/>
            <p:nvPr/>
          </p:nvCxnSpPr>
          <p:spPr>
            <a:xfrm flipV="1">
              <a:off x="31510285" y="29081909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5" name="Group 424"/>
            <p:cNvGrpSpPr/>
            <p:nvPr/>
          </p:nvGrpSpPr>
          <p:grpSpPr>
            <a:xfrm rot="233951">
              <a:off x="31490452" y="29093598"/>
              <a:ext cx="293224" cy="699179"/>
              <a:chOff x="31345801" y="29493635"/>
              <a:chExt cx="293224" cy="699179"/>
            </a:xfrm>
          </p:grpSpPr>
          <p:cxnSp>
            <p:nvCxnSpPr>
              <p:cNvPr id="426" name="Straight Connector 425"/>
              <p:cNvCxnSpPr/>
              <p:nvPr/>
            </p:nvCxnSpPr>
            <p:spPr>
              <a:xfrm>
                <a:off x="31345801" y="2960370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 flipV="1">
                <a:off x="31421979" y="3008274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31562847" y="2949363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9" name="Straight Connector 428"/>
            <p:cNvCxnSpPr/>
            <p:nvPr/>
          </p:nvCxnSpPr>
          <p:spPr>
            <a:xfrm flipV="1">
              <a:off x="31765393" y="28982502"/>
              <a:ext cx="217046" cy="110068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" name="Group 429"/>
            <p:cNvGrpSpPr/>
            <p:nvPr/>
          </p:nvGrpSpPr>
          <p:grpSpPr>
            <a:xfrm rot="233951">
              <a:off x="31745560" y="28994191"/>
              <a:ext cx="293224" cy="699179"/>
              <a:chOff x="31345801" y="29493635"/>
              <a:chExt cx="293224" cy="699179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>
                <a:off x="31345801" y="2960370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V="1">
                <a:off x="31421979" y="3008274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31562847" y="2949363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oup 464"/>
            <p:cNvGrpSpPr/>
            <p:nvPr/>
          </p:nvGrpSpPr>
          <p:grpSpPr>
            <a:xfrm>
              <a:off x="28819748" y="4236811"/>
              <a:ext cx="1881495" cy="1893523"/>
              <a:chOff x="25708758" y="5242735"/>
              <a:chExt cx="1881495" cy="1893523"/>
            </a:xfrm>
          </p:grpSpPr>
          <p:grpSp>
            <p:nvGrpSpPr>
              <p:cNvPr id="466" name="Group 465"/>
              <p:cNvGrpSpPr/>
              <p:nvPr/>
            </p:nvGrpSpPr>
            <p:grpSpPr>
              <a:xfrm>
                <a:off x="27174198" y="5242735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473" name="Straight Arrow Connector 472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Isosceles Triangle 473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 rot="16200000">
                <a:off x="26359070" y="6069891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471" name="Straight Arrow Connector 470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4" name="Group 563"/>
            <p:cNvGrpSpPr/>
            <p:nvPr/>
          </p:nvGrpSpPr>
          <p:grpSpPr>
            <a:xfrm>
              <a:off x="21888294" y="8886331"/>
              <a:ext cx="416055" cy="1716679"/>
              <a:chOff x="27174198" y="5242735"/>
              <a:chExt cx="416055" cy="1716679"/>
            </a:xfrm>
          </p:grpSpPr>
          <p:cxnSp>
            <p:nvCxnSpPr>
              <p:cNvPr id="565" name="Straight Arrow Connector 564"/>
              <p:cNvCxnSpPr/>
              <p:nvPr/>
            </p:nvCxnSpPr>
            <p:spPr>
              <a:xfrm flipV="1">
                <a:off x="27377388" y="5323954"/>
                <a:ext cx="0" cy="1635460"/>
              </a:xfrm>
              <a:prstGeom prst="straightConnector1">
                <a:avLst/>
              </a:prstGeom>
              <a:ln w="28575" cap="flat" cmpd="sng">
                <a:solidFill>
                  <a:srgbClr val="00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6" name="Isosceles Triangle 565"/>
              <p:cNvSpPr>
                <a:spLocks noChangeAspect="1"/>
              </p:cNvSpPr>
              <p:nvPr/>
            </p:nvSpPr>
            <p:spPr>
              <a:xfrm>
                <a:off x="27174198" y="5242735"/>
                <a:ext cx="416055" cy="43139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7" name="TextBox 566"/>
            <p:cNvSpPr txBox="1"/>
            <p:nvPr/>
          </p:nvSpPr>
          <p:spPr>
            <a:xfrm>
              <a:off x="22459632" y="8641430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r>
                <a:rPr lang="en-US" baseline="-25000" dirty="0"/>
                <a:t>N</a:t>
              </a:r>
            </a:p>
          </p:txBody>
        </p:sp>
        <p:grpSp>
          <p:nvGrpSpPr>
            <p:cNvPr id="568" name="Group 567"/>
            <p:cNvGrpSpPr/>
            <p:nvPr/>
          </p:nvGrpSpPr>
          <p:grpSpPr>
            <a:xfrm>
              <a:off x="20267099" y="10589824"/>
              <a:ext cx="4633310" cy="2089842"/>
              <a:chOff x="31244358" y="7846459"/>
              <a:chExt cx="4633310" cy="2089842"/>
            </a:xfrm>
          </p:grpSpPr>
          <p:grpSp>
            <p:nvGrpSpPr>
              <p:cNvPr id="569" name="Group 568"/>
              <p:cNvGrpSpPr/>
              <p:nvPr/>
            </p:nvGrpSpPr>
            <p:grpSpPr>
              <a:xfrm rot="5640000">
                <a:off x="33666772" y="7266877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575" name="Straight Arrow Connector 574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Isosceles Triangle 575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0" name="Group 569"/>
              <p:cNvGrpSpPr/>
              <p:nvPr/>
            </p:nvGrpSpPr>
            <p:grpSpPr>
              <a:xfrm rot="13380000">
                <a:off x="32295172" y="784645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573" name="Straight Arrow Connector 572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Isosceles Triangle 573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1" name="TextBox 570"/>
              <p:cNvSpPr txBox="1"/>
              <p:nvPr/>
            </p:nvSpPr>
            <p:spPr>
              <a:xfrm>
                <a:off x="34147036" y="8133235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smtClean="0"/>
                  <a:t>N</a:t>
                </a:r>
                <a:endParaRPr lang="en-US" baseline="-25000" dirty="0"/>
              </a:p>
            </p:txBody>
          </p:sp>
          <p:sp>
            <p:nvSpPr>
              <p:cNvPr id="572" name="TextBox 571"/>
              <p:cNvSpPr txBox="1"/>
              <p:nvPr/>
            </p:nvSpPr>
            <p:spPr>
              <a:xfrm>
                <a:off x="31244358" y="8735972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 smtClean="0"/>
                  <a:t>N</a:t>
                </a:r>
                <a:endParaRPr lang="en-US" baseline="-25000" dirty="0"/>
              </a:p>
            </p:txBody>
          </p:sp>
        </p:grpSp>
        <p:grpSp>
          <p:nvGrpSpPr>
            <p:cNvPr id="577" name="Group 576"/>
            <p:cNvGrpSpPr/>
            <p:nvPr/>
          </p:nvGrpSpPr>
          <p:grpSpPr>
            <a:xfrm>
              <a:off x="32648510" y="10896170"/>
              <a:ext cx="5242910" cy="2412666"/>
              <a:chOff x="31244358" y="7523635"/>
              <a:chExt cx="5242910" cy="2412666"/>
            </a:xfrm>
          </p:grpSpPr>
          <p:grpSp>
            <p:nvGrpSpPr>
              <p:cNvPr id="578" name="Group 577"/>
              <p:cNvGrpSpPr/>
              <p:nvPr/>
            </p:nvGrpSpPr>
            <p:grpSpPr>
              <a:xfrm rot="5640000">
                <a:off x="33666772" y="7266877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584" name="Straight Arrow Connector 583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5" name="Isosceles Triangle 584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9" name="Group 578"/>
              <p:cNvGrpSpPr/>
              <p:nvPr/>
            </p:nvGrpSpPr>
            <p:grpSpPr>
              <a:xfrm rot="13380000">
                <a:off x="32295172" y="784645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582" name="Straight Arrow Connector 581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3" name="Isosceles Triangle 582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0" name="TextBox 579"/>
              <p:cNvSpPr txBox="1"/>
              <p:nvPr/>
            </p:nvSpPr>
            <p:spPr>
              <a:xfrm>
                <a:off x="34756636" y="7523635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A0</a:t>
                </a:r>
                <a:endParaRPr lang="en-US" baseline="-25000" dirty="0"/>
              </a:p>
            </p:txBody>
          </p:sp>
          <p:sp>
            <p:nvSpPr>
              <p:cNvPr id="581" name="TextBox 580"/>
              <p:cNvSpPr txBox="1"/>
              <p:nvPr/>
            </p:nvSpPr>
            <p:spPr>
              <a:xfrm>
                <a:off x="31244358" y="8735972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A0</a:t>
                </a:r>
                <a:endParaRPr lang="en-US" baseline="-25000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34065980" y="11467222"/>
              <a:ext cx="1730632" cy="2759471"/>
              <a:chOff x="32839902" y="8212916"/>
              <a:chExt cx="1730632" cy="2759471"/>
            </a:xfrm>
          </p:grpSpPr>
          <p:grpSp>
            <p:nvGrpSpPr>
              <p:cNvPr id="593" name="Group 592"/>
              <p:cNvGrpSpPr/>
              <p:nvPr/>
            </p:nvGrpSpPr>
            <p:grpSpPr>
              <a:xfrm rot="10800000">
                <a:off x="33016712" y="8212916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594" name="Straight Arrow Connector 593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5" name="Isosceles Triangle 594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6" name="TextBox 595"/>
              <p:cNvSpPr txBox="1"/>
              <p:nvPr/>
            </p:nvSpPr>
            <p:spPr>
              <a:xfrm>
                <a:off x="32839902" y="9772058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A0</a:t>
                </a:r>
                <a:endParaRPr lang="en-US" baseline="-25000" dirty="0"/>
              </a:p>
            </p:txBody>
          </p:sp>
        </p:grpSp>
        <p:cxnSp>
          <p:nvCxnSpPr>
            <p:cNvPr id="600" name="Straight Connector 599"/>
            <p:cNvCxnSpPr>
              <a:endCxn id="96" idx="7"/>
            </p:cNvCxnSpPr>
            <p:nvPr/>
          </p:nvCxnSpPr>
          <p:spPr>
            <a:xfrm flipH="1">
              <a:off x="31352680" y="8913595"/>
              <a:ext cx="953670" cy="11421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>
              <a:off x="30759480" y="11218605"/>
              <a:ext cx="3696175" cy="214446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3" name="Group 622"/>
            <p:cNvGrpSpPr/>
            <p:nvPr/>
          </p:nvGrpSpPr>
          <p:grpSpPr>
            <a:xfrm>
              <a:off x="33563954" y="19121438"/>
              <a:ext cx="5242910" cy="3330523"/>
              <a:chOff x="32800910" y="11048570"/>
              <a:chExt cx="5242910" cy="3330523"/>
            </a:xfrm>
          </p:grpSpPr>
          <p:grpSp>
            <p:nvGrpSpPr>
              <p:cNvPr id="608" name="Group 607"/>
              <p:cNvGrpSpPr/>
              <p:nvPr/>
            </p:nvGrpSpPr>
            <p:grpSpPr>
              <a:xfrm>
                <a:off x="32800910" y="11048570"/>
                <a:ext cx="5242910" cy="2412666"/>
                <a:chOff x="31244358" y="7523635"/>
                <a:chExt cx="5242910" cy="2412666"/>
              </a:xfrm>
            </p:grpSpPr>
            <p:grpSp>
              <p:nvGrpSpPr>
                <p:cNvPr id="609" name="Group 608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15" name="Straight Arrow Connector 614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6" name="Isosceles Triangle 615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" name="Group 609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13" name="Straight Arrow Connector 612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4" name="Isosceles Triangle 613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1" name="TextBox 610"/>
                <p:cNvSpPr txBox="1"/>
                <p:nvPr/>
              </p:nvSpPr>
              <p:spPr>
                <a:xfrm>
                  <a:off x="34756636" y="75236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A3</a:t>
                  </a:r>
                  <a:endParaRPr lang="en-US" baseline="-25000" dirty="0"/>
                </a:p>
              </p:txBody>
            </p:sp>
            <p:sp>
              <p:nvSpPr>
                <p:cNvPr id="612" name="TextBox 611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A3</a:t>
                  </a:r>
                  <a:endParaRPr lang="en-US" baseline="-25000" dirty="0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34218380" y="11619622"/>
                <a:ext cx="1730632" cy="2759471"/>
                <a:chOff x="32839902" y="8212916"/>
                <a:chExt cx="1730632" cy="2759471"/>
              </a:xfrm>
            </p:grpSpPr>
            <p:grpSp>
              <p:nvGrpSpPr>
                <p:cNvPr id="618" name="Group 617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20" name="Straight Arrow Connector 619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1" name="Isosceles Triangle 620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19" name="TextBox 618"/>
                <p:cNvSpPr txBox="1"/>
                <p:nvPr/>
              </p:nvSpPr>
              <p:spPr>
                <a:xfrm>
                  <a:off x="32839902" y="9772058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A3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626" name="Straight Connector 625"/>
            <p:cNvCxnSpPr/>
            <p:nvPr/>
          </p:nvCxnSpPr>
          <p:spPr>
            <a:xfrm>
              <a:off x="31671675" y="19473361"/>
              <a:ext cx="3696175" cy="214446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7" name="Group 626"/>
            <p:cNvGrpSpPr/>
            <p:nvPr/>
          </p:nvGrpSpPr>
          <p:grpSpPr>
            <a:xfrm>
              <a:off x="33500302" y="25826194"/>
              <a:ext cx="5293710" cy="3330523"/>
              <a:chOff x="32800910" y="11048570"/>
              <a:chExt cx="5293710" cy="3330523"/>
            </a:xfrm>
          </p:grpSpPr>
          <p:grpSp>
            <p:nvGrpSpPr>
              <p:cNvPr id="628" name="Group 627"/>
              <p:cNvGrpSpPr/>
              <p:nvPr/>
            </p:nvGrpSpPr>
            <p:grpSpPr>
              <a:xfrm>
                <a:off x="32800910" y="11048570"/>
                <a:ext cx="5293710" cy="2412666"/>
                <a:chOff x="31244358" y="7523635"/>
                <a:chExt cx="5293710" cy="2412666"/>
              </a:xfrm>
            </p:grpSpPr>
            <p:grpSp>
              <p:nvGrpSpPr>
                <p:cNvPr id="634" name="Group 633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40" name="Straight Arrow Connector 639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1" name="Isosceles Triangle 640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5" name="Group 634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38" name="Straight Arrow Connector 637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9" name="Isosceles Triangle 638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6" name="TextBox 635"/>
                <p:cNvSpPr txBox="1"/>
                <p:nvPr/>
              </p:nvSpPr>
              <p:spPr>
                <a:xfrm>
                  <a:off x="34807436" y="75236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A5</a:t>
                  </a:r>
                  <a:endParaRPr lang="en-US" baseline="-25000" dirty="0"/>
                </a:p>
              </p:txBody>
            </p:sp>
            <p:sp>
              <p:nvSpPr>
                <p:cNvPr id="637" name="TextBox 636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A5</a:t>
                  </a:r>
                  <a:endParaRPr lang="en-US" baseline="-25000" dirty="0"/>
                </a:p>
              </p:txBody>
            </p:sp>
          </p:grpSp>
          <p:grpSp>
            <p:nvGrpSpPr>
              <p:cNvPr id="629" name="Group 628"/>
              <p:cNvGrpSpPr/>
              <p:nvPr/>
            </p:nvGrpSpPr>
            <p:grpSpPr>
              <a:xfrm>
                <a:off x="34218380" y="11619622"/>
                <a:ext cx="1730632" cy="2759471"/>
                <a:chOff x="32839902" y="8212916"/>
                <a:chExt cx="1730632" cy="2759471"/>
              </a:xfrm>
            </p:grpSpPr>
            <p:grpSp>
              <p:nvGrpSpPr>
                <p:cNvPr id="630" name="Group 629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632" name="Straight Arrow Connector 631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3" name="Isosceles Triangle 632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1" name="TextBox 630"/>
                <p:cNvSpPr txBox="1"/>
                <p:nvPr/>
              </p:nvSpPr>
              <p:spPr>
                <a:xfrm>
                  <a:off x="32839902" y="9772058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A5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642" name="Straight Connector 641"/>
            <p:cNvCxnSpPr/>
            <p:nvPr/>
          </p:nvCxnSpPr>
          <p:spPr>
            <a:xfrm>
              <a:off x="31608023" y="26178117"/>
              <a:ext cx="3696175" cy="214446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30511291" y="5977935"/>
              <a:ext cx="0" cy="4860021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TextBox 644"/>
            <p:cNvSpPr txBox="1"/>
            <p:nvPr/>
          </p:nvSpPr>
          <p:spPr>
            <a:xfrm>
              <a:off x="30021883" y="2969701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r>
                <a:rPr lang="en-US" baseline="-25000" dirty="0" smtClean="0"/>
                <a:t>A2</a:t>
              </a:r>
              <a:endParaRPr lang="en-US" baseline="-25000" dirty="0"/>
            </a:p>
          </p:txBody>
        </p:sp>
        <p:sp>
          <p:nvSpPr>
            <p:cNvPr id="646" name="TextBox 645"/>
            <p:cNvSpPr txBox="1"/>
            <p:nvPr/>
          </p:nvSpPr>
          <p:spPr>
            <a:xfrm>
              <a:off x="27636903" y="5293131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A2</a:t>
              </a:r>
              <a:endParaRPr lang="en-US" baseline="-25000" dirty="0"/>
            </a:p>
          </p:txBody>
        </p:sp>
        <p:sp>
          <p:nvSpPr>
            <p:cNvPr id="647" name="TextBox 646"/>
            <p:cNvSpPr txBox="1"/>
            <p:nvPr/>
          </p:nvSpPr>
          <p:spPr>
            <a:xfrm>
              <a:off x="28597822" y="6650574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r>
                <a:rPr lang="en-US" baseline="-25000" dirty="0" smtClean="0"/>
                <a:t>A2</a:t>
              </a:r>
              <a:endParaRPr lang="en-US" baseline="-25000" dirty="0"/>
            </a:p>
          </p:txBody>
        </p:sp>
        <p:cxnSp>
          <p:nvCxnSpPr>
            <p:cNvPr id="650" name="Straight Arrow Connector 649"/>
            <p:cNvCxnSpPr/>
            <p:nvPr/>
          </p:nvCxnSpPr>
          <p:spPr>
            <a:xfrm rot="13380000" flipV="1">
              <a:off x="29971082" y="5675730"/>
              <a:ext cx="0" cy="1635460"/>
            </a:xfrm>
            <a:prstGeom prst="straightConnector1">
              <a:avLst/>
            </a:prstGeom>
            <a:ln w="28575" cap="flat" cmpd="sng">
              <a:solidFill>
                <a:srgbClr val="0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1" name="Isosceles Triangle 650"/>
            <p:cNvSpPr>
              <a:spLocks noChangeAspect="1"/>
            </p:cNvSpPr>
            <p:nvPr/>
          </p:nvSpPr>
          <p:spPr>
            <a:xfrm rot="13380000">
              <a:off x="29293541" y="6774161"/>
              <a:ext cx="416055" cy="431396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7" name="Group 686"/>
            <p:cNvGrpSpPr/>
            <p:nvPr/>
          </p:nvGrpSpPr>
          <p:grpSpPr>
            <a:xfrm>
              <a:off x="30501641" y="29434984"/>
              <a:ext cx="1591127" cy="1305225"/>
              <a:chOff x="31162041" y="29688984"/>
              <a:chExt cx="1591127" cy="1305225"/>
            </a:xfrm>
          </p:grpSpPr>
          <p:cxnSp>
            <p:nvCxnSpPr>
              <p:cNvPr id="652" name="Straight Connector 651"/>
              <p:cNvCxnSpPr/>
              <p:nvPr/>
            </p:nvCxnSpPr>
            <p:spPr>
              <a:xfrm>
                <a:off x="31381286" y="29799051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 flipV="1">
                <a:off x="31457464" y="30278095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31598332" y="29688984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>
                <a:off x="31635286" y="29710151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 flipV="1">
                <a:off x="31711464" y="30189195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 flipV="1">
                <a:off x="31965464" y="30087595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 flipV="1">
                <a:off x="32219464" y="29985995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2476097" y="29883121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31162041" y="2977331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31238216" y="30350063"/>
                <a:ext cx="219248" cy="381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2" name="Group 661"/>
              <p:cNvGrpSpPr/>
              <p:nvPr/>
            </p:nvGrpSpPr>
            <p:grpSpPr>
              <a:xfrm rot="233951">
                <a:off x="31218640" y="30295030"/>
                <a:ext cx="512469" cy="699179"/>
                <a:chOff x="31126556" y="29493635"/>
                <a:chExt cx="512469" cy="699179"/>
              </a:xfrm>
            </p:grpSpPr>
            <p:cxnSp>
              <p:nvCxnSpPr>
                <p:cNvPr id="663" name="Straight Connector 662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/>
                <p:cNvCxnSpPr/>
                <p:nvPr/>
              </p:nvCxnSpPr>
              <p:spPr>
                <a:xfrm>
                  <a:off x="31126556" y="29577966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>
                  <a:off x="31202731" y="30154714"/>
                  <a:ext cx="219248" cy="38100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8" name="Group 667"/>
              <p:cNvGrpSpPr/>
              <p:nvPr/>
            </p:nvGrpSpPr>
            <p:grpSpPr>
              <a:xfrm rot="233951">
                <a:off x="31691631" y="30200884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669" name="Straight Connector 668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Straight Connector 669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Connector 670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2" name="Straight Connector 671"/>
              <p:cNvCxnSpPr/>
              <p:nvPr/>
            </p:nvCxnSpPr>
            <p:spPr>
              <a:xfrm flipV="1">
                <a:off x="31966831" y="30094620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3" name="Group 672"/>
              <p:cNvGrpSpPr/>
              <p:nvPr/>
            </p:nvGrpSpPr>
            <p:grpSpPr>
              <a:xfrm rot="233951">
                <a:off x="31946998" y="30106309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7" name="Straight Connector 676"/>
              <p:cNvCxnSpPr/>
              <p:nvPr/>
            </p:nvCxnSpPr>
            <p:spPr>
              <a:xfrm flipV="1">
                <a:off x="32224669" y="29997604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8" name="Group 677"/>
              <p:cNvGrpSpPr/>
              <p:nvPr/>
            </p:nvGrpSpPr>
            <p:grpSpPr>
              <a:xfrm rot="233951">
                <a:off x="32204836" y="30009293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679" name="Straight Connector 678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2" name="Straight Connector 681"/>
              <p:cNvCxnSpPr/>
              <p:nvPr/>
            </p:nvCxnSpPr>
            <p:spPr>
              <a:xfrm flipV="1">
                <a:off x="32479777" y="29898197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3" name="Group 682"/>
              <p:cNvGrpSpPr/>
              <p:nvPr/>
            </p:nvGrpSpPr>
            <p:grpSpPr>
              <a:xfrm rot="233951">
                <a:off x="32459944" y="29909886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8" name="Oval 687"/>
            <p:cNvSpPr/>
            <p:nvPr/>
          </p:nvSpPr>
          <p:spPr>
            <a:xfrm>
              <a:off x="29475994" y="28699812"/>
              <a:ext cx="301847" cy="1032183"/>
            </a:xfrm>
            <a:prstGeom prst="ellipse">
              <a:avLst/>
            </a:prstGeom>
            <a:noFill/>
            <a:ln w="63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/>
            <p:cNvSpPr/>
            <p:nvPr/>
          </p:nvSpPr>
          <p:spPr>
            <a:xfrm rot="20520000">
              <a:off x="29577593" y="29681943"/>
              <a:ext cx="301847" cy="621550"/>
            </a:xfrm>
            <a:prstGeom prst="ellipse">
              <a:avLst/>
            </a:prstGeom>
            <a:noFill/>
            <a:ln w="63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0" name="Straight Connector 689"/>
            <p:cNvCxnSpPr/>
            <p:nvPr/>
          </p:nvCxnSpPr>
          <p:spPr>
            <a:xfrm flipH="1">
              <a:off x="30553050" y="26749757"/>
              <a:ext cx="534" cy="5589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flipV="1">
              <a:off x="29533466" y="27025598"/>
              <a:ext cx="1161703" cy="404214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30661859" y="27053313"/>
              <a:ext cx="999989" cy="20320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9" name="Group 788"/>
            <p:cNvGrpSpPr/>
            <p:nvPr/>
          </p:nvGrpSpPr>
          <p:grpSpPr>
            <a:xfrm flipH="1">
              <a:off x="12304050" y="26038231"/>
              <a:ext cx="2616774" cy="3990452"/>
              <a:chOff x="29628394" y="26902157"/>
              <a:chExt cx="2616774" cy="3990452"/>
            </a:xfrm>
          </p:grpSpPr>
          <p:grpSp>
            <p:nvGrpSpPr>
              <p:cNvPr id="698" name="Group 697"/>
              <p:cNvGrpSpPr/>
              <p:nvPr/>
            </p:nvGrpSpPr>
            <p:grpSpPr>
              <a:xfrm>
                <a:off x="29676245" y="27582212"/>
                <a:ext cx="1143057" cy="1453544"/>
                <a:chOff x="30133441" y="27379012"/>
                <a:chExt cx="1198062" cy="1453544"/>
              </a:xfrm>
            </p:grpSpPr>
            <p:cxnSp>
              <p:nvCxnSpPr>
                <p:cNvPr id="699" name="Straight Connector 698"/>
                <p:cNvCxnSpPr/>
                <p:nvPr/>
              </p:nvCxnSpPr>
              <p:spPr>
                <a:xfrm>
                  <a:off x="30133441" y="27429812"/>
                  <a:ext cx="1048109" cy="203200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Connector 699"/>
                <p:cNvCxnSpPr/>
                <p:nvPr/>
              </p:nvCxnSpPr>
              <p:spPr>
                <a:xfrm>
                  <a:off x="31181551" y="27633012"/>
                  <a:ext cx="149952" cy="119954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Connector 700"/>
                <p:cNvCxnSpPr/>
                <p:nvPr/>
              </p:nvCxnSpPr>
              <p:spPr>
                <a:xfrm>
                  <a:off x="30193945" y="28649012"/>
                  <a:ext cx="1101352" cy="18354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Connector 701"/>
                <p:cNvCxnSpPr/>
                <p:nvPr/>
              </p:nvCxnSpPr>
              <p:spPr>
                <a:xfrm>
                  <a:off x="30165550" y="27379012"/>
                  <a:ext cx="50434" cy="1310774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3" name="Straight Connector 702"/>
              <p:cNvCxnSpPr/>
              <p:nvPr/>
            </p:nvCxnSpPr>
            <p:spPr>
              <a:xfrm flipV="1">
                <a:off x="30676232" y="27432000"/>
                <a:ext cx="1161703" cy="40421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 flipV="1">
                <a:off x="30784758" y="28524200"/>
                <a:ext cx="1320842" cy="51197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30819302" y="29035756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 flipV="1">
                <a:off x="30895480" y="29514800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31036348" y="28925689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31073302" y="28946856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 flipV="1">
                <a:off x="31149480" y="29425900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31290348" y="28824089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31837935" y="27432000"/>
                <a:ext cx="248265" cy="10922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31327302" y="28845256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 flipV="1">
                <a:off x="31403480" y="29324300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31544348" y="28735189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31581302" y="28743656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 flipV="1">
                <a:off x="31657480" y="29222700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31798348" y="28620889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>
                <a:off x="31837935" y="28640782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 flipV="1">
                <a:off x="31914113" y="29119826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/>
              <p:cNvCxnSpPr/>
              <p:nvPr/>
            </p:nvCxnSpPr>
            <p:spPr>
              <a:xfrm>
                <a:off x="32054981" y="28530715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Connector 720"/>
              <p:cNvCxnSpPr/>
              <p:nvPr/>
            </p:nvCxnSpPr>
            <p:spPr>
              <a:xfrm>
                <a:off x="30600057" y="29010020"/>
                <a:ext cx="76178" cy="589111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30676232" y="29586768"/>
                <a:ext cx="219248" cy="381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3" name="Group 722"/>
              <p:cNvGrpSpPr/>
              <p:nvPr/>
            </p:nvGrpSpPr>
            <p:grpSpPr>
              <a:xfrm rot="233951">
                <a:off x="30656656" y="29531735"/>
                <a:ext cx="512469" cy="699179"/>
                <a:chOff x="31126556" y="29493635"/>
                <a:chExt cx="512469" cy="699179"/>
              </a:xfrm>
            </p:grpSpPr>
            <p:cxnSp>
              <p:nvCxnSpPr>
                <p:cNvPr id="724" name="Straight Connector 723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5" name="Straight Connector 724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>
                  <a:off x="31126556" y="29577966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Straight Connector 727"/>
                <p:cNvCxnSpPr/>
                <p:nvPr/>
              </p:nvCxnSpPr>
              <p:spPr>
                <a:xfrm>
                  <a:off x="31202731" y="30154714"/>
                  <a:ext cx="219248" cy="38100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9" name="Group 728"/>
              <p:cNvGrpSpPr/>
              <p:nvPr/>
            </p:nvGrpSpPr>
            <p:grpSpPr>
              <a:xfrm rot="233951">
                <a:off x="31129647" y="29437589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730" name="Straight Connector 729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Straight Connector 730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2" name="Straight Connector 731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3" name="Straight Connector 732"/>
              <p:cNvCxnSpPr/>
              <p:nvPr/>
            </p:nvCxnSpPr>
            <p:spPr>
              <a:xfrm flipV="1">
                <a:off x="31404847" y="29331325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4" name="Group 733"/>
              <p:cNvGrpSpPr/>
              <p:nvPr/>
            </p:nvGrpSpPr>
            <p:grpSpPr>
              <a:xfrm rot="233951">
                <a:off x="31385014" y="29343014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Straight Connector 735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8" name="Straight Connector 737"/>
              <p:cNvCxnSpPr/>
              <p:nvPr/>
            </p:nvCxnSpPr>
            <p:spPr>
              <a:xfrm flipV="1">
                <a:off x="31662685" y="29234309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9" name="Group 738"/>
              <p:cNvGrpSpPr/>
              <p:nvPr/>
            </p:nvGrpSpPr>
            <p:grpSpPr>
              <a:xfrm rot="233951">
                <a:off x="31642852" y="29245998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740" name="Straight Connector 739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3" name="Straight Connector 742"/>
              <p:cNvCxnSpPr/>
              <p:nvPr/>
            </p:nvCxnSpPr>
            <p:spPr>
              <a:xfrm flipV="1">
                <a:off x="31917793" y="29134902"/>
                <a:ext cx="217046" cy="110068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4" name="Group 743"/>
              <p:cNvGrpSpPr/>
              <p:nvPr/>
            </p:nvGrpSpPr>
            <p:grpSpPr>
              <a:xfrm rot="233951">
                <a:off x="31897960" y="29146591"/>
                <a:ext cx="293224" cy="699179"/>
                <a:chOff x="31345801" y="29493635"/>
                <a:chExt cx="293224" cy="699179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>
                  <a:off x="31345801" y="29603702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31421979" y="30082746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/>
                <p:cNvCxnSpPr/>
                <p:nvPr/>
              </p:nvCxnSpPr>
              <p:spPr>
                <a:xfrm>
                  <a:off x="31562847" y="2949363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8" name="Group 747"/>
              <p:cNvGrpSpPr/>
              <p:nvPr/>
            </p:nvGrpSpPr>
            <p:grpSpPr>
              <a:xfrm>
                <a:off x="30654041" y="29587384"/>
                <a:ext cx="1591127" cy="1305225"/>
                <a:chOff x="31162041" y="29688984"/>
                <a:chExt cx="1591127" cy="1305225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>
                  <a:off x="31381286" y="29799051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31457464" y="30278095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/>
                <p:cNvCxnSpPr/>
                <p:nvPr/>
              </p:nvCxnSpPr>
              <p:spPr>
                <a:xfrm>
                  <a:off x="31598332" y="29688984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>
                  <a:off x="31635286" y="29710151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31711464" y="30189195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31965464" y="30087595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32219464" y="29985995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32476097" y="29883121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7" name="Straight Connector 756"/>
                <p:cNvCxnSpPr/>
                <p:nvPr/>
              </p:nvCxnSpPr>
              <p:spPr>
                <a:xfrm>
                  <a:off x="31162041" y="29773315"/>
                  <a:ext cx="76178" cy="589111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Straight Connector 757"/>
                <p:cNvCxnSpPr/>
                <p:nvPr/>
              </p:nvCxnSpPr>
              <p:spPr>
                <a:xfrm>
                  <a:off x="31238216" y="30350063"/>
                  <a:ext cx="219248" cy="38100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9" name="Group 758"/>
                <p:cNvGrpSpPr/>
                <p:nvPr/>
              </p:nvGrpSpPr>
              <p:grpSpPr>
                <a:xfrm rot="233951">
                  <a:off x="31218640" y="30295030"/>
                  <a:ext cx="512469" cy="699179"/>
                  <a:chOff x="31126556" y="29493635"/>
                  <a:chExt cx="512469" cy="699179"/>
                </a:xfrm>
              </p:grpSpPr>
              <p:cxnSp>
                <p:nvCxnSpPr>
                  <p:cNvPr id="779" name="Straight Connector 778"/>
                  <p:cNvCxnSpPr/>
                  <p:nvPr/>
                </p:nvCxnSpPr>
                <p:spPr>
                  <a:xfrm>
                    <a:off x="31345801" y="29603702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31421979" y="30082746"/>
                    <a:ext cx="217046" cy="110068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/>
                  <p:cNvCxnSpPr/>
                  <p:nvPr/>
                </p:nvCxnSpPr>
                <p:spPr>
                  <a:xfrm>
                    <a:off x="31562847" y="29493635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2" name="Straight Connector 781"/>
                  <p:cNvCxnSpPr/>
                  <p:nvPr/>
                </p:nvCxnSpPr>
                <p:spPr>
                  <a:xfrm>
                    <a:off x="31126556" y="29577966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Straight Connector 782"/>
                  <p:cNvCxnSpPr/>
                  <p:nvPr/>
                </p:nvCxnSpPr>
                <p:spPr>
                  <a:xfrm>
                    <a:off x="31202731" y="30154714"/>
                    <a:ext cx="219248" cy="38100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0" name="Group 759"/>
                <p:cNvGrpSpPr/>
                <p:nvPr/>
              </p:nvGrpSpPr>
              <p:grpSpPr>
                <a:xfrm rot="233951">
                  <a:off x="31691631" y="30200884"/>
                  <a:ext cx="293224" cy="699179"/>
                  <a:chOff x="31345801" y="29493635"/>
                  <a:chExt cx="293224" cy="699179"/>
                </a:xfrm>
              </p:grpSpPr>
              <p:cxnSp>
                <p:nvCxnSpPr>
                  <p:cNvPr id="776" name="Straight Connector 775"/>
                  <p:cNvCxnSpPr/>
                  <p:nvPr/>
                </p:nvCxnSpPr>
                <p:spPr>
                  <a:xfrm>
                    <a:off x="31345801" y="29603702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/>
                  <p:cNvCxnSpPr/>
                  <p:nvPr/>
                </p:nvCxnSpPr>
                <p:spPr>
                  <a:xfrm flipV="1">
                    <a:off x="31421979" y="30082746"/>
                    <a:ext cx="217046" cy="110068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/>
                  <p:cNvCxnSpPr/>
                  <p:nvPr/>
                </p:nvCxnSpPr>
                <p:spPr>
                  <a:xfrm>
                    <a:off x="31562847" y="29493635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1" name="Straight Connector 760"/>
                <p:cNvCxnSpPr/>
                <p:nvPr/>
              </p:nvCxnSpPr>
              <p:spPr>
                <a:xfrm flipV="1">
                  <a:off x="31966831" y="30094620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2" name="Group 761"/>
                <p:cNvGrpSpPr/>
                <p:nvPr/>
              </p:nvGrpSpPr>
              <p:grpSpPr>
                <a:xfrm rot="233951">
                  <a:off x="31946998" y="30106309"/>
                  <a:ext cx="293224" cy="699179"/>
                  <a:chOff x="31345801" y="29493635"/>
                  <a:chExt cx="293224" cy="699179"/>
                </a:xfrm>
              </p:grpSpPr>
              <p:cxnSp>
                <p:nvCxnSpPr>
                  <p:cNvPr id="773" name="Straight Connector 772"/>
                  <p:cNvCxnSpPr/>
                  <p:nvPr/>
                </p:nvCxnSpPr>
                <p:spPr>
                  <a:xfrm>
                    <a:off x="31345801" y="29603702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Straight Connector 773"/>
                  <p:cNvCxnSpPr/>
                  <p:nvPr/>
                </p:nvCxnSpPr>
                <p:spPr>
                  <a:xfrm flipV="1">
                    <a:off x="31421979" y="30082746"/>
                    <a:ext cx="217046" cy="110068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/>
                  <p:cNvCxnSpPr/>
                  <p:nvPr/>
                </p:nvCxnSpPr>
                <p:spPr>
                  <a:xfrm>
                    <a:off x="31562847" y="29493635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3" name="Straight Connector 762"/>
                <p:cNvCxnSpPr/>
                <p:nvPr/>
              </p:nvCxnSpPr>
              <p:spPr>
                <a:xfrm flipV="1">
                  <a:off x="32224669" y="29997604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4" name="Group 763"/>
                <p:cNvGrpSpPr/>
                <p:nvPr/>
              </p:nvGrpSpPr>
              <p:grpSpPr>
                <a:xfrm rot="233951">
                  <a:off x="32204836" y="30009293"/>
                  <a:ext cx="293224" cy="699179"/>
                  <a:chOff x="31345801" y="29493635"/>
                  <a:chExt cx="293224" cy="699179"/>
                </a:xfrm>
              </p:grpSpPr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31345801" y="29603702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 flipV="1">
                    <a:off x="31421979" y="30082746"/>
                    <a:ext cx="217046" cy="110068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31562847" y="29493635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5" name="Straight Connector 764"/>
                <p:cNvCxnSpPr/>
                <p:nvPr/>
              </p:nvCxnSpPr>
              <p:spPr>
                <a:xfrm flipV="1">
                  <a:off x="32479777" y="29898197"/>
                  <a:ext cx="217046" cy="110068"/>
                </a:xfrm>
                <a:prstGeom prst="line">
                  <a:avLst/>
                </a:prstGeom>
                <a:ln w="635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6" name="Group 765"/>
                <p:cNvGrpSpPr/>
                <p:nvPr/>
              </p:nvGrpSpPr>
              <p:grpSpPr>
                <a:xfrm rot="233951">
                  <a:off x="32459944" y="29909886"/>
                  <a:ext cx="293224" cy="699179"/>
                  <a:chOff x="31345801" y="29493635"/>
                  <a:chExt cx="293224" cy="699179"/>
                </a:xfrm>
              </p:grpSpPr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31345801" y="29603702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 flipV="1">
                    <a:off x="31421979" y="30082746"/>
                    <a:ext cx="217046" cy="110068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31562847" y="29493635"/>
                    <a:ext cx="76178" cy="589111"/>
                  </a:xfrm>
                  <a:prstGeom prst="line">
                    <a:avLst/>
                  </a:prstGeom>
                  <a:ln w="6350" cmpd="sng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84" name="Oval 783"/>
              <p:cNvSpPr/>
              <p:nvPr/>
            </p:nvSpPr>
            <p:spPr>
              <a:xfrm>
                <a:off x="29628394" y="28852212"/>
                <a:ext cx="301847" cy="1032183"/>
              </a:xfrm>
              <a:prstGeom prst="ellipse">
                <a:avLst/>
              </a:prstGeom>
              <a:noFill/>
              <a:ln w="63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/>
              <p:cNvSpPr/>
              <p:nvPr/>
            </p:nvSpPr>
            <p:spPr>
              <a:xfrm rot="20520000">
                <a:off x="29729993" y="29834343"/>
                <a:ext cx="301847" cy="621550"/>
              </a:xfrm>
              <a:prstGeom prst="ellipse">
                <a:avLst/>
              </a:prstGeom>
              <a:noFill/>
              <a:ln w="635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 flipH="1">
                <a:off x="30705450" y="26902157"/>
                <a:ext cx="534" cy="5589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/>
              <p:cNvCxnSpPr/>
              <p:nvPr/>
            </p:nvCxnSpPr>
            <p:spPr>
              <a:xfrm flipV="1">
                <a:off x="29685866" y="27177998"/>
                <a:ext cx="1161703" cy="404214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30814259" y="27205713"/>
                <a:ext cx="999989" cy="203200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2" name="Group 821"/>
            <p:cNvGrpSpPr/>
            <p:nvPr/>
          </p:nvGrpSpPr>
          <p:grpSpPr>
            <a:xfrm>
              <a:off x="35056120" y="21841135"/>
              <a:ext cx="4633310" cy="4038236"/>
              <a:chOff x="37891420" y="13178109"/>
              <a:chExt cx="4633310" cy="4038236"/>
            </a:xfrm>
          </p:grpSpPr>
          <p:grpSp>
            <p:nvGrpSpPr>
              <p:cNvPr id="808" name="Group 807"/>
              <p:cNvGrpSpPr/>
              <p:nvPr/>
            </p:nvGrpSpPr>
            <p:grpSpPr>
              <a:xfrm>
                <a:off x="39512615" y="13423010"/>
                <a:ext cx="416055" cy="1917549"/>
                <a:chOff x="27174198" y="5242735"/>
                <a:chExt cx="416055" cy="1917549"/>
              </a:xfrm>
            </p:grpSpPr>
            <p:cxnSp>
              <p:nvCxnSpPr>
                <p:cNvPr id="809" name="Straight Arrow Connector 808"/>
                <p:cNvCxnSpPr/>
                <p:nvPr/>
              </p:nvCxnSpPr>
              <p:spPr>
                <a:xfrm flipV="1">
                  <a:off x="27377388" y="5323954"/>
                  <a:ext cx="0" cy="183633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0" name="Isosceles Triangle 809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1" name="TextBox 810"/>
              <p:cNvSpPr txBox="1"/>
              <p:nvPr/>
            </p:nvSpPr>
            <p:spPr>
              <a:xfrm>
                <a:off x="40083953" y="13178109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A4</a:t>
                </a:r>
                <a:endParaRPr lang="en-US" baseline="-25000" dirty="0"/>
              </a:p>
            </p:txBody>
          </p:sp>
          <p:grpSp>
            <p:nvGrpSpPr>
              <p:cNvPr id="812" name="Group 811"/>
              <p:cNvGrpSpPr/>
              <p:nvPr/>
            </p:nvGrpSpPr>
            <p:grpSpPr>
              <a:xfrm>
                <a:off x="37891420" y="15126503"/>
                <a:ext cx="4633310" cy="2089842"/>
                <a:chOff x="31244358" y="7846459"/>
                <a:chExt cx="4633310" cy="2089842"/>
              </a:xfrm>
            </p:grpSpPr>
            <p:grpSp>
              <p:nvGrpSpPr>
                <p:cNvPr id="813" name="Group 812"/>
                <p:cNvGrpSpPr/>
                <p:nvPr/>
              </p:nvGrpSpPr>
              <p:grpSpPr>
                <a:xfrm rot="5640000">
                  <a:off x="33710515" y="7310545"/>
                  <a:ext cx="416055" cy="1635460"/>
                  <a:chOff x="27174198" y="5239494"/>
                  <a:chExt cx="416055" cy="1635460"/>
                </a:xfrm>
              </p:grpSpPr>
              <p:cxnSp>
                <p:nvCxnSpPr>
                  <p:cNvPr id="819" name="Straight Arrow Connector 818"/>
                  <p:cNvCxnSpPr/>
                  <p:nvPr/>
                </p:nvCxnSpPr>
                <p:spPr>
                  <a:xfrm flipV="1">
                    <a:off x="27371482" y="523949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0" name="Isosceles Triangle 819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oup 813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17" name="Straight Arrow Connector 816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8" name="Isosceles Triangle 817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15" name="TextBox 814"/>
                <p:cNvSpPr txBox="1"/>
                <p:nvPr/>
              </p:nvSpPr>
              <p:spPr>
                <a:xfrm>
                  <a:off x="34147036" y="81332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A4</a:t>
                  </a:r>
                  <a:endParaRPr lang="en-US" baseline="-25000" dirty="0"/>
                </a:p>
              </p:txBody>
            </p:sp>
            <p:sp>
              <p:nvSpPr>
                <p:cNvPr id="816" name="TextBox 815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A4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823" name="Straight Connector 822"/>
            <p:cNvCxnSpPr/>
            <p:nvPr/>
          </p:nvCxnSpPr>
          <p:spPr>
            <a:xfrm>
              <a:off x="33169824" y="23796689"/>
              <a:ext cx="3736485" cy="219380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6" name="Group 825"/>
            <p:cNvGrpSpPr/>
            <p:nvPr/>
          </p:nvGrpSpPr>
          <p:grpSpPr>
            <a:xfrm>
              <a:off x="35614446" y="27970276"/>
              <a:ext cx="3982509" cy="5116909"/>
              <a:chOff x="34112111" y="9350491"/>
              <a:chExt cx="3982509" cy="5116909"/>
            </a:xfrm>
          </p:grpSpPr>
          <p:grpSp>
            <p:nvGrpSpPr>
              <p:cNvPr id="827" name="Group 826"/>
              <p:cNvGrpSpPr/>
              <p:nvPr/>
            </p:nvGrpSpPr>
            <p:grpSpPr>
              <a:xfrm>
                <a:off x="34112111" y="11048570"/>
                <a:ext cx="3982509" cy="3418830"/>
                <a:chOff x="32555559" y="7523635"/>
                <a:chExt cx="3982509" cy="3418830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 rot="5640000">
                  <a:off x="33705258" y="7266878"/>
                  <a:ext cx="416055" cy="1716678"/>
                  <a:chOff x="27171513" y="5204344"/>
                  <a:chExt cx="416055" cy="1716678"/>
                </a:xfrm>
              </p:grpSpPr>
              <p:cxnSp>
                <p:nvCxnSpPr>
                  <p:cNvPr id="839" name="Straight Arrow Connector 838"/>
                  <p:cNvCxnSpPr/>
                  <p:nvPr/>
                </p:nvCxnSpPr>
                <p:spPr>
                  <a:xfrm flipV="1">
                    <a:off x="27374704" y="5285562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0" name="Isosceles Triangle 839"/>
                  <p:cNvSpPr>
                    <a:spLocks noChangeAspect="1"/>
                  </p:cNvSpPr>
                  <p:nvPr/>
                </p:nvSpPr>
                <p:spPr>
                  <a:xfrm>
                    <a:off x="27171513" y="5204344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5" name="TextBox 834"/>
                <p:cNvSpPr txBox="1"/>
                <p:nvPr/>
              </p:nvSpPr>
              <p:spPr>
                <a:xfrm>
                  <a:off x="34807436" y="75236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A6</a:t>
                  </a:r>
                  <a:endParaRPr lang="en-US" baseline="-25000" dirty="0"/>
                </a:p>
              </p:txBody>
            </p:sp>
            <p:sp>
              <p:nvSpPr>
                <p:cNvPr id="836" name="TextBox 835"/>
                <p:cNvSpPr txBox="1"/>
                <p:nvPr/>
              </p:nvSpPr>
              <p:spPr>
                <a:xfrm>
                  <a:off x="32555559" y="9742136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A6</a:t>
                  </a:r>
                  <a:endParaRPr lang="en-US" baseline="-25000" dirty="0"/>
                </a:p>
              </p:txBody>
            </p:sp>
          </p:grpSp>
          <p:grpSp>
            <p:nvGrpSpPr>
              <p:cNvPr id="828" name="Group 827"/>
              <p:cNvGrpSpPr/>
              <p:nvPr/>
            </p:nvGrpSpPr>
            <p:grpSpPr>
              <a:xfrm>
                <a:off x="34395190" y="9350491"/>
                <a:ext cx="3103473" cy="3985810"/>
                <a:chOff x="33016712" y="5943785"/>
                <a:chExt cx="3103473" cy="3985810"/>
              </a:xfrm>
            </p:grpSpPr>
            <p:grpSp>
              <p:nvGrpSpPr>
                <p:cNvPr id="829" name="Group 828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31" name="Straight Arrow Connector 830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2" name="Isosceles Triangle 831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0" name="TextBox 829"/>
                <p:cNvSpPr txBox="1"/>
                <p:nvPr/>
              </p:nvSpPr>
              <p:spPr>
                <a:xfrm>
                  <a:off x="34389553" y="594378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A6</a:t>
                  </a:r>
                  <a:endParaRPr lang="en-US" baseline="-25000" dirty="0"/>
                </a:p>
              </p:txBody>
            </p:sp>
          </p:grpSp>
        </p:grpSp>
        <p:grpSp>
          <p:nvGrpSpPr>
            <p:cNvPr id="841" name="Group 840"/>
            <p:cNvGrpSpPr/>
            <p:nvPr/>
          </p:nvGrpSpPr>
          <p:grpSpPr>
            <a:xfrm>
              <a:off x="28815557" y="31009543"/>
              <a:ext cx="5293710" cy="3330523"/>
              <a:chOff x="32800910" y="11048570"/>
              <a:chExt cx="5293710" cy="3330523"/>
            </a:xfrm>
          </p:grpSpPr>
          <p:grpSp>
            <p:nvGrpSpPr>
              <p:cNvPr id="842" name="Group 841"/>
              <p:cNvGrpSpPr/>
              <p:nvPr/>
            </p:nvGrpSpPr>
            <p:grpSpPr>
              <a:xfrm>
                <a:off x="32800910" y="11048570"/>
                <a:ext cx="5293710" cy="2412666"/>
                <a:chOff x="31244358" y="7523635"/>
                <a:chExt cx="5293710" cy="2412666"/>
              </a:xfrm>
            </p:grpSpPr>
            <p:grpSp>
              <p:nvGrpSpPr>
                <p:cNvPr id="848" name="Group 847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54" name="Straight Arrow Connector 853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5" name="Isosceles Triangle 854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9" name="Group 848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52" name="Straight Arrow Connector 851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3" name="Isosceles Triangle 852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0" name="TextBox 849"/>
                <p:cNvSpPr txBox="1"/>
                <p:nvPr/>
              </p:nvSpPr>
              <p:spPr>
                <a:xfrm>
                  <a:off x="34807436" y="75236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/>
                    <a:t>H</a:t>
                  </a:r>
                </a:p>
              </p:txBody>
            </p:sp>
            <p:sp>
              <p:nvSpPr>
                <p:cNvPr id="851" name="TextBox 850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/>
                    <a:t>H</a:t>
                  </a:r>
                </a:p>
              </p:txBody>
            </p:sp>
          </p:grpSp>
          <p:grpSp>
            <p:nvGrpSpPr>
              <p:cNvPr id="843" name="Group 842"/>
              <p:cNvGrpSpPr/>
              <p:nvPr/>
            </p:nvGrpSpPr>
            <p:grpSpPr>
              <a:xfrm>
                <a:off x="34218380" y="11619622"/>
                <a:ext cx="1730632" cy="2759471"/>
                <a:chOff x="32839902" y="8212916"/>
                <a:chExt cx="1730632" cy="2759471"/>
              </a:xfrm>
            </p:grpSpPr>
            <p:grpSp>
              <p:nvGrpSpPr>
                <p:cNvPr id="844" name="Group 843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46" name="Straight Arrow Connector 845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7" name="Isosceles Triangle 846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5" name="TextBox 844"/>
                <p:cNvSpPr txBox="1"/>
                <p:nvPr/>
              </p:nvSpPr>
              <p:spPr>
                <a:xfrm>
                  <a:off x="32839902" y="9772058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H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856" name="Straight Connector 855"/>
            <p:cNvCxnSpPr/>
            <p:nvPr/>
          </p:nvCxnSpPr>
          <p:spPr>
            <a:xfrm flipH="1">
              <a:off x="30622809" y="30163849"/>
              <a:ext cx="30064" cy="13608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urved Connector 858"/>
            <p:cNvCxnSpPr/>
            <p:nvPr/>
          </p:nvCxnSpPr>
          <p:spPr>
            <a:xfrm rot="10800000">
              <a:off x="30583114" y="28172247"/>
              <a:ext cx="5527276" cy="1991603"/>
            </a:xfrm>
            <a:prstGeom prst="curvedConnector3">
              <a:avLst>
                <a:gd name="adj1" fmla="val 64705"/>
              </a:avLst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6" name="Group 875"/>
            <p:cNvGrpSpPr/>
            <p:nvPr/>
          </p:nvGrpSpPr>
          <p:grpSpPr>
            <a:xfrm>
              <a:off x="20310873" y="17453301"/>
              <a:ext cx="4633310" cy="4097634"/>
              <a:chOff x="20419499" y="8734432"/>
              <a:chExt cx="4633310" cy="4097634"/>
            </a:xfrm>
          </p:grpSpPr>
          <p:cxnSp>
            <p:nvCxnSpPr>
              <p:cNvPr id="861" name="Straight Connector 860"/>
              <p:cNvCxnSpPr>
                <a:stCxn id="862" idx="4"/>
              </p:cNvCxnSpPr>
              <p:nvPr/>
            </p:nvCxnSpPr>
            <p:spPr>
              <a:xfrm flipH="1" flipV="1">
                <a:off x="22210417" y="9153866"/>
                <a:ext cx="13840" cy="201471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21975769" y="10671575"/>
                <a:ext cx="496976" cy="49700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17" tIns="91408" rIns="182817" bIns="91408" spcCol="0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3" name="Group 862"/>
              <p:cNvGrpSpPr/>
              <p:nvPr/>
            </p:nvGrpSpPr>
            <p:grpSpPr>
              <a:xfrm>
                <a:off x="22040694" y="9038731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864" name="Straight Arrow Connector 863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5" name="Isosceles Triangle 864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6" name="TextBox 865"/>
              <p:cNvSpPr txBox="1"/>
              <p:nvPr/>
            </p:nvSpPr>
            <p:spPr>
              <a:xfrm>
                <a:off x="20850161" y="8734432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  <p:grpSp>
            <p:nvGrpSpPr>
              <p:cNvPr id="867" name="Group 866"/>
              <p:cNvGrpSpPr/>
              <p:nvPr/>
            </p:nvGrpSpPr>
            <p:grpSpPr>
              <a:xfrm>
                <a:off x="20419499" y="10742224"/>
                <a:ext cx="4633310" cy="2089842"/>
                <a:chOff x="31244358" y="7846459"/>
                <a:chExt cx="4633310" cy="2089842"/>
              </a:xfrm>
            </p:grpSpPr>
            <p:grpSp>
              <p:nvGrpSpPr>
                <p:cNvPr id="868" name="Group 867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74" name="Straight Arrow Connector 873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5" name="Isosceles Triangle 874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9" name="Group 868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872" name="Straight Arrow Connector 871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3" name="Isosceles Triangle 872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0" name="TextBox 869"/>
                <p:cNvSpPr txBox="1"/>
                <p:nvPr/>
              </p:nvSpPr>
              <p:spPr>
                <a:xfrm>
                  <a:off x="34147036" y="81332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/>
                    <a:t>W</a:t>
                  </a:r>
                </a:p>
              </p:txBody>
            </p:sp>
            <p:sp>
              <p:nvSpPr>
                <p:cNvPr id="871" name="TextBox 870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/>
                    <a:t>W</a:t>
                  </a:r>
                </a:p>
              </p:txBody>
            </p:sp>
          </p:grpSp>
        </p:grpSp>
        <p:cxnSp>
          <p:nvCxnSpPr>
            <p:cNvPr id="894" name="Straight Connector 893"/>
            <p:cNvCxnSpPr/>
            <p:nvPr/>
          </p:nvCxnSpPr>
          <p:spPr>
            <a:xfrm flipH="1">
              <a:off x="24738878" y="17734590"/>
              <a:ext cx="24934" cy="21569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6" name="Group 895"/>
            <p:cNvGrpSpPr/>
            <p:nvPr/>
          </p:nvGrpSpPr>
          <p:grpSpPr>
            <a:xfrm>
              <a:off x="26593135" y="20220331"/>
              <a:ext cx="3582496" cy="3961266"/>
              <a:chOff x="38942234" y="13178109"/>
              <a:chExt cx="3582496" cy="396126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9512615" y="13423010"/>
                <a:ext cx="416055" cy="1917549"/>
                <a:chOff x="27174198" y="5242735"/>
                <a:chExt cx="416055" cy="1917549"/>
              </a:xfrm>
            </p:grpSpPr>
            <p:cxnSp>
              <p:nvCxnSpPr>
                <p:cNvPr id="909" name="Straight Arrow Connector 908"/>
                <p:cNvCxnSpPr/>
                <p:nvPr/>
              </p:nvCxnSpPr>
              <p:spPr>
                <a:xfrm flipV="1">
                  <a:off x="27377388" y="5323954"/>
                  <a:ext cx="0" cy="183633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0" name="Isosceles Triangle 909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9" name="TextBox 898"/>
              <p:cNvSpPr txBox="1"/>
              <p:nvPr/>
            </p:nvSpPr>
            <p:spPr>
              <a:xfrm>
                <a:off x="40083953" y="13178109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L1</a:t>
                </a:r>
                <a:endParaRPr lang="en-US" baseline="-25000" dirty="0"/>
              </a:p>
            </p:txBody>
          </p:sp>
          <p:grpSp>
            <p:nvGrpSpPr>
              <p:cNvPr id="900" name="Group 899"/>
              <p:cNvGrpSpPr/>
              <p:nvPr/>
            </p:nvGrpSpPr>
            <p:grpSpPr>
              <a:xfrm>
                <a:off x="38942234" y="15126503"/>
                <a:ext cx="3582496" cy="2012872"/>
                <a:chOff x="32295172" y="7846459"/>
                <a:chExt cx="3582496" cy="2012872"/>
              </a:xfrm>
            </p:grpSpPr>
            <p:grpSp>
              <p:nvGrpSpPr>
                <p:cNvPr id="901" name="Group 900"/>
                <p:cNvGrpSpPr/>
                <p:nvPr/>
              </p:nvGrpSpPr>
              <p:grpSpPr>
                <a:xfrm rot="5640000">
                  <a:off x="33711693" y="7310627"/>
                  <a:ext cx="416055" cy="1635460"/>
                  <a:chOff x="27174198" y="5238313"/>
                  <a:chExt cx="416055" cy="1635460"/>
                </a:xfrm>
              </p:grpSpPr>
              <p:cxnSp>
                <p:nvCxnSpPr>
                  <p:cNvPr id="907" name="Straight Arrow Connector 906"/>
                  <p:cNvCxnSpPr/>
                  <p:nvPr/>
                </p:nvCxnSpPr>
                <p:spPr>
                  <a:xfrm flipV="1">
                    <a:off x="27388374" y="5238313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8" name="Isosceles Triangle 907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2" name="Group 901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905" name="Straight Arrow Connector 904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6" name="Isosceles Triangle 905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3" name="TextBox 902"/>
                <p:cNvSpPr txBox="1"/>
                <p:nvPr/>
              </p:nvSpPr>
              <p:spPr>
                <a:xfrm>
                  <a:off x="34147036" y="81332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L1</a:t>
                  </a:r>
                  <a:endParaRPr lang="en-US" baseline="-25000" dirty="0"/>
                </a:p>
              </p:txBody>
            </p:sp>
            <p:sp>
              <p:nvSpPr>
                <p:cNvPr id="904" name="TextBox 903"/>
                <p:cNvSpPr txBox="1"/>
                <p:nvPr/>
              </p:nvSpPr>
              <p:spPr>
                <a:xfrm>
                  <a:off x="32530742" y="865900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L1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911" name="Straight Connector 910"/>
            <p:cNvCxnSpPr/>
            <p:nvPr/>
          </p:nvCxnSpPr>
          <p:spPr>
            <a:xfrm flipH="1">
              <a:off x="25695629" y="23191050"/>
              <a:ext cx="953670" cy="11421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0" name="Group 929"/>
            <p:cNvGrpSpPr/>
            <p:nvPr/>
          </p:nvGrpSpPr>
          <p:grpSpPr>
            <a:xfrm>
              <a:off x="26145643" y="25999375"/>
              <a:ext cx="3876240" cy="5142134"/>
              <a:chOff x="6527173" y="22035596"/>
              <a:chExt cx="3876240" cy="5142134"/>
            </a:xfrm>
          </p:grpSpPr>
          <p:grpSp>
            <p:nvGrpSpPr>
              <p:cNvPr id="921" name="Group 920"/>
              <p:cNvGrpSpPr/>
              <p:nvPr/>
            </p:nvGrpSpPr>
            <p:grpSpPr>
              <a:xfrm rot="5640000">
                <a:off x="7544817" y="2360314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27" name="Straight Arrow Connector 926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8" name="Isosceles Triangle 927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2" name="Group 921"/>
              <p:cNvGrpSpPr/>
              <p:nvPr/>
            </p:nvGrpSpPr>
            <p:grpSpPr>
              <a:xfrm rot="2599422">
                <a:off x="7322217" y="22903789"/>
                <a:ext cx="416055" cy="1716679"/>
                <a:chOff x="27174197" y="5242736"/>
                <a:chExt cx="416055" cy="1716679"/>
              </a:xfrm>
            </p:grpSpPr>
            <p:cxnSp>
              <p:nvCxnSpPr>
                <p:cNvPr id="925" name="Straight Arrow Connector 924"/>
                <p:cNvCxnSpPr/>
                <p:nvPr/>
              </p:nvCxnSpPr>
              <p:spPr>
                <a:xfrm flipV="1">
                  <a:off x="27377388" y="5323955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6" name="Isosceles Triangle 925"/>
                <p:cNvSpPr>
                  <a:spLocks noChangeAspect="1"/>
                </p:cNvSpPr>
                <p:nvPr/>
              </p:nvSpPr>
              <p:spPr>
                <a:xfrm>
                  <a:off x="27174197" y="5242736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3" name="TextBox 922"/>
              <p:cNvSpPr txBox="1"/>
              <p:nvPr/>
            </p:nvSpPr>
            <p:spPr>
              <a:xfrm>
                <a:off x="8672781" y="23847207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L2</a:t>
                </a:r>
                <a:endParaRPr lang="en-US" baseline="-25000" dirty="0"/>
              </a:p>
            </p:txBody>
          </p:sp>
          <p:sp>
            <p:nvSpPr>
              <p:cNvPr id="924" name="TextBox 923"/>
              <p:cNvSpPr txBox="1"/>
              <p:nvPr/>
            </p:nvSpPr>
            <p:spPr>
              <a:xfrm>
                <a:off x="8029863" y="22035596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L2</a:t>
                </a:r>
                <a:endParaRPr lang="en-US" baseline="-25000" dirty="0"/>
              </a:p>
            </p:txBody>
          </p:sp>
          <p:grpSp>
            <p:nvGrpSpPr>
              <p:cNvPr id="917" name="Group 916"/>
              <p:cNvGrpSpPr/>
              <p:nvPr/>
            </p:nvGrpSpPr>
            <p:grpSpPr>
              <a:xfrm rot="10800000">
                <a:off x="6703983" y="2441825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19" name="Straight Arrow Connector 918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0" name="Isosceles Triangle 919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8" name="TextBox 917"/>
              <p:cNvSpPr txBox="1"/>
              <p:nvPr/>
            </p:nvSpPr>
            <p:spPr>
              <a:xfrm>
                <a:off x="6527173" y="25977401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L2</a:t>
                </a:r>
                <a:endParaRPr lang="en-US" baseline="-25000" dirty="0"/>
              </a:p>
            </p:txBody>
          </p:sp>
        </p:grpSp>
        <p:cxnSp>
          <p:nvCxnSpPr>
            <p:cNvPr id="931" name="Straight Connector 930"/>
            <p:cNvCxnSpPr/>
            <p:nvPr/>
          </p:nvCxnSpPr>
          <p:spPr>
            <a:xfrm>
              <a:off x="25717216" y="28331468"/>
              <a:ext cx="839056" cy="34499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0" name="Group 959"/>
            <p:cNvGrpSpPr/>
            <p:nvPr/>
          </p:nvGrpSpPr>
          <p:grpSpPr>
            <a:xfrm>
              <a:off x="24806996" y="31704592"/>
              <a:ext cx="3876240" cy="5142134"/>
              <a:chOff x="6527173" y="22035596"/>
              <a:chExt cx="3876240" cy="5142134"/>
            </a:xfrm>
          </p:grpSpPr>
          <p:grpSp>
            <p:nvGrpSpPr>
              <p:cNvPr id="961" name="Group 960"/>
              <p:cNvGrpSpPr/>
              <p:nvPr/>
            </p:nvGrpSpPr>
            <p:grpSpPr>
              <a:xfrm rot="5640000">
                <a:off x="7544817" y="2360314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71" name="Straight Arrow Connector 970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2" name="Isosceles Triangle 971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2" name="Group 961"/>
              <p:cNvGrpSpPr/>
              <p:nvPr/>
            </p:nvGrpSpPr>
            <p:grpSpPr>
              <a:xfrm rot="2599422">
                <a:off x="7322217" y="22903789"/>
                <a:ext cx="416055" cy="1716679"/>
                <a:chOff x="27174197" y="5242736"/>
                <a:chExt cx="416055" cy="1716679"/>
              </a:xfrm>
            </p:grpSpPr>
            <p:cxnSp>
              <p:nvCxnSpPr>
                <p:cNvPr id="969" name="Straight Arrow Connector 968"/>
                <p:cNvCxnSpPr/>
                <p:nvPr/>
              </p:nvCxnSpPr>
              <p:spPr>
                <a:xfrm flipV="1">
                  <a:off x="27377388" y="5323955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0" name="Isosceles Triangle 969"/>
                <p:cNvSpPr>
                  <a:spLocks noChangeAspect="1"/>
                </p:cNvSpPr>
                <p:nvPr/>
              </p:nvSpPr>
              <p:spPr>
                <a:xfrm>
                  <a:off x="27174197" y="5242736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3" name="TextBox 962"/>
              <p:cNvSpPr txBox="1"/>
              <p:nvPr/>
            </p:nvSpPr>
            <p:spPr>
              <a:xfrm>
                <a:off x="8672781" y="23847207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L3</a:t>
                </a:r>
                <a:endParaRPr lang="en-US" baseline="-25000" dirty="0"/>
              </a:p>
            </p:txBody>
          </p:sp>
          <p:sp>
            <p:nvSpPr>
              <p:cNvPr id="964" name="TextBox 963"/>
              <p:cNvSpPr txBox="1"/>
              <p:nvPr/>
            </p:nvSpPr>
            <p:spPr>
              <a:xfrm>
                <a:off x="8029863" y="22035596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L3</a:t>
                </a:r>
                <a:endParaRPr lang="en-US" baseline="-25000" dirty="0"/>
              </a:p>
            </p:txBody>
          </p:sp>
          <p:grpSp>
            <p:nvGrpSpPr>
              <p:cNvPr id="965" name="Group 964"/>
              <p:cNvGrpSpPr/>
              <p:nvPr/>
            </p:nvGrpSpPr>
            <p:grpSpPr>
              <a:xfrm rot="10800000">
                <a:off x="6703983" y="2441825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67" name="Straight Arrow Connector 966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8" name="Isosceles Triangle 967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6" name="TextBox 965"/>
              <p:cNvSpPr txBox="1"/>
              <p:nvPr/>
            </p:nvSpPr>
            <p:spPr>
              <a:xfrm>
                <a:off x="6527173" y="25977401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L3</a:t>
                </a:r>
                <a:endParaRPr lang="en-US" baseline="-25000" dirty="0"/>
              </a:p>
            </p:txBody>
          </p:sp>
        </p:grpSp>
        <p:cxnSp>
          <p:nvCxnSpPr>
            <p:cNvPr id="973" name="Straight Connector 972"/>
            <p:cNvCxnSpPr/>
            <p:nvPr/>
          </p:nvCxnSpPr>
          <p:spPr>
            <a:xfrm>
              <a:off x="24378569" y="34036685"/>
              <a:ext cx="839056" cy="34499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8" name="Group 987"/>
            <p:cNvGrpSpPr/>
            <p:nvPr/>
          </p:nvGrpSpPr>
          <p:grpSpPr>
            <a:xfrm>
              <a:off x="25714953" y="36858305"/>
              <a:ext cx="3699430" cy="4334158"/>
              <a:chOff x="6703983" y="22035596"/>
              <a:chExt cx="3699430" cy="4334158"/>
            </a:xfrm>
          </p:grpSpPr>
          <p:grpSp>
            <p:nvGrpSpPr>
              <p:cNvPr id="989" name="Group 988"/>
              <p:cNvGrpSpPr/>
              <p:nvPr/>
            </p:nvGrpSpPr>
            <p:grpSpPr>
              <a:xfrm rot="5640000">
                <a:off x="7544817" y="2360314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99" name="Straight Arrow Connector 998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0" name="Isosceles Triangle 999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0" name="Group 989"/>
              <p:cNvGrpSpPr/>
              <p:nvPr/>
            </p:nvGrpSpPr>
            <p:grpSpPr>
              <a:xfrm rot="2599422">
                <a:off x="7322217" y="22903789"/>
                <a:ext cx="416055" cy="1716679"/>
                <a:chOff x="27174197" y="5242736"/>
                <a:chExt cx="416055" cy="1716679"/>
              </a:xfrm>
            </p:grpSpPr>
            <p:cxnSp>
              <p:nvCxnSpPr>
                <p:cNvPr id="997" name="Straight Arrow Connector 996"/>
                <p:cNvCxnSpPr/>
                <p:nvPr/>
              </p:nvCxnSpPr>
              <p:spPr>
                <a:xfrm flipV="1">
                  <a:off x="27377388" y="5323955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8" name="Isosceles Triangle 997"/>
                <p:cNvSpPr>
                  <a:spLocks noChangeAspect="1"/>
                </p:cNvSpPr>
                <p:nvPr/>
              </p:nvSpPr>
              <p:spPr>
                <a:xfrm>
                  <a:off x="27174197" y="5242736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1" name="TextBox 990"/>
              <p:cNvSpPr txBox="1"/>
              <p:nvPr/>
            </p:nvSpPr>
            <p:spPr>
              <a:xfrm>
                <a:off x="8672781" y="23847207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L4</a:t>
                </a:r>
                <a:endParaRPr lang="en-US" baseline="-25000" dirty="0"/>
              </a:p>
            </p:txBody>
          </p:sp>
          <p:sp>
            <p:nvSpPr>
              <p:cNvPr id="992" name="TextBox 991"/>
              <p:cNvSpPr txBox="1"/>
              <p:nvPr/>
            </p:nvSpPr>
            <p:spPr>
              <a:xfrm>
                <a:off x="8029863" y="22035596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L4</a:t>
                </a:r>
                <a:endParaRPr lang="en-US" baseline="-25000" dirty="0"/>
              </a:p>
            </p:txBody>
          </p:sp>
          <p:grpSp>
            <p:nvGrpSpPr>
              <p:cNvPr id="993" name="Group 992"/>
              <p:cNvGrpSpPr/>
              <p:nvPr/>
            </p:nvGrpSpPr>
            <p:grpSpPr>
              <a:xfrm rot="10800000">
                <a:off x="6703983" y="24418259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995" name="Straight Arrow Connector 994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6" name="Isosceles Triangle 995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4" name="TextBox 993"/>
              <p:cNvSpPr txBox="1"/>
              <p:nvPr/>
            </p:nvSpPr>
            <p:spPr>
              <a:xfrm>
                <a:off x="7334177" y="25169425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L4</a:t>
                </a:r>
                <a:endParaRPr lang="en-US" baseline="-25000" dirty="0"/>
              </a:p>
            </p:txBody>
          </p:sp>
        </p:grpSp>
        <p:cxnSp>
          <p:nvCxnSpPr>
            <p:cNvPr id="1001" name="Straight Connector 1000"/>
            <p:cNvCxnSpPr/>
            <p:nvPr/>
          </p:nvCxnSpPr>
          <p:spPr>
            <a:xfrm>
              <a:off x="25109716" y="39190398"/>
              <a:ext cx="839056" cy="34499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2" name="Group 1001"/>
            <p:cNvGrpSpPr/>
            <p:nvPr/>
          </p:nvGrpSpPr>
          <p:grpSpPr>
            <a:xfrm>
              <a:off x="27708764" y="41222693"/>
              <a:ext cx="5778620" cy="2595956"/>
              <a:chOff x="32316000" y="11048570"/>
              <a:chExt cx="5778620" cy="2595956"/>
            </a:xfrm>
          </p:grpSpPr>
          <p:grpSp>
            <p:nvGrpSpPr>
              <p:cNvPr id="1003" name="Group 1002"/>
              <p:cNvGrpSpPr/>
              <p:nvPr/>
            </p:nvGrpSpPr>
            <p:grpSpPr>
              <a:xfrm>
                <a:off x="32316000" y="11048570"/>
                <a:ext cx="5778620" cy="2039503"/>
                <a:chOff x="30759448" y="7523635"/>
                <a:chExt cx="5778620" cy="2039503"/>
              </a:xfrm>
            </p:grpSpPr>
            <p:grpSp>
              <p:nvGrpSpPr>
                <p:cNvPr id="1009" name="Group 1008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15" name="Straight Arrow Connector 1014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6" name="Isosceles Triangle 1015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0" name="Group 1009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13" name="Straight Arrow Connector 1012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4" name="Isosceles Triangle 1013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1" name="TextBox 1010"/>
                <p:cNvSpPr txBox="1"/>
                <p:nvPr/>
              </p:nvSpPr>
              <p:spPr>
                <a:xfrm>
                  <a:off x="34807436" y="7523635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L5</a:t>
                  </a:r>
                  <a:endParaRPr lang="en-US" baseline="-25000" dirty="0"/>
                </a:p>
              </p:txBody>
            </p:sp>
            <p:sp>
              <p:nvSpPr>
                <p:cNvPr id="1012" name="TextBox 1011"/>
                <p:cNvSpPr txBox="1"/>
                <p:nvPr/>
              </p:nvSpPr>
              <p:spPr>
                <a:xfrm>
                  <a:off x="30759448" y="827415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L5</a:t>
                  </a:r>
                  <a:endParaRPr lang="en-US" baseline="-25000" dirty="0"/>
                </a:p>
              </p:txBody>
            </p:sp>
          </p:grpSp>
          <p:grpSp>
            <p:nvGrpSpPr>
              <p:cNvPr id="1004" name="Group 1003"/>
              <p:cNvGrpSpPr/>
              <p:nvPr/>
            </p:nvGrpSpPr>
            <p:grpSpPr>
              <a:xfrm>
                <a:off x="34395190" y="11619622"/>
                <a:ext cx="2245276" cy="2024904"/>
                <a:chOff x="33016712" y="8212916"/>
                <a:chExt cx="2245276" cy="2024904"/>
              </a:xfrm>
            </p:grpSpPr>
            <p:grpSp>
              <p:nvGrpSpPr>
                <p:cNvPr id="1005" name="Group 1004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07" name="Straight Arrow Connector 1006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8" name="Isosceles Triangle 1007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6" name="TextBox 1005"/>
                <p:cNvSpPr txBox="1"/>
                <p:nvPr/>
              </p:nvSpPr>
              <p:spPr>
                <a:xfrm>
                  <a:off x="33531356" y="9037491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L5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1022" name="Straight Connector 1021"/>
            <p:cNvCxnSpPr/>
            <p:nvPr/>
          </p:nvCxnSpPr>
          <p:spPr>
            <a:xfrm>
              <a:off x="24100684" y="41376716"/>
              <a:ext cx="5842886" cy="395995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" name="Group 1024"/>
            <p:cNvGrpSpPr/>
            <p:nvPr/>
          </p:nvGrpSpPr>
          <p:grpSpPr>
            <a:xfrm>
              <a:off x="24270356" y="43413785"/>
              <a:ext cx="5065943" cy="2200878"/>
              <a:chOff x="32800910" y="11371394"/>
              <a:chExt cx="5065943" cy="2200878"/>
            </a:xfrm>
          </p:grpSpPr>
          <p:grpSp>
            <p:nvGrpSpPr>
              <p:cNvPr id="1026" name="Group 1025"/>
              <p:cNvGrpSpPr/>
              <p:nvPr/>
            </p:nvGrpSpPr>
            <p:grpSpPr>
              <a:xfrm>
                <a:off x="32800910" y="11371394"/>
                <a:ext cx="5065943" cy="2089842"/>
                <a:chOff x="31244358" y="7846459"/>
                <a:chExt cx="5065943" cy="2089842"/>
              </a:xfrm>
            </p:grpSpPr>
            <p:grpSp>
              <p:nvGrpSpPr>
                <p:cNvPr id="1032" name="Group 1031"/>
                <p:cNvGrpSpPr/>
                <p:nvPr/>
              </p:nvGrpSpPr>
              <p:grpSpPr>
                <a:xfrm rot="5640000">
                  <a:off x="33666772" y="7266877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38" name="Straight Arrow Connector 1037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9" name="Isosceles Triangle 1038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 rot="13380000">
                  <a:off x="32295172" y="7846459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36" name="Straight Arrow Connector 1035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7" name="Isosceles Triangle 1036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4" name="TextBox 1033"/>
                <p:cNvSpPr txBox="1"/>
                <p:nvPr/>
              </p:nvSpPr>
              <p:spPr>
                <a:xfrm>
                  <a:off x="34579669" y="8069394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r>
                    <a:rPr lang="en-US" baseline="-25000" dirty="0" smtClean="0"/>
                    <a:t>L6</a:t>
                  </a:r>
                  <a:endParaRPr lang="en-US" baseline="-25000" dirty="0"/>
                </a:p>
              </p:txBody>
            </p:sp>
            <p:sp>
              <p:nvSpPr>
                <p:cNvPr id="1035" name="TextBox 1034"/>
                <p:cNvSpPr txBox="1"/>
                <p:nvPr/>
              </p:nvSpPr>
              <p:spPr>
                <a:xfrm>
                  <a:off x="31244358" y="8735972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r>
                    <a:rPr lang="en-US" baseline="-25000" dirty="0" smtClean="0"/>
                    <a:t>L6</a:t>
                  </a:r>
                  <a:endParaRPr lang="en-US" baseline="-25000" dirty="0"/>
                </a:p>
              </p:txBody>
            </p:sp>
          </p:grpSp>
          <p:grpSp>
            <p:nvGrpSpPr>
              <p:cNvPr id="1027" name="Group 1026"/>
              <p:cNvGrpSpPr/>
              <p:nvPr/>
            </p:nvGrpSpPr>
            <p:grpSpPr>
              <a:xfrm>
                <a:off x="34395190" y="11619622"/>
                <a:ext cx="2156968" cy="1952650"/>
                <a:chOff x="33016712" y="8212916"/>
                <a:chExt cx="2156968" cy="1952650"/>
              </a:xfrm>
            </p:grpSpPr>
            <p:grpSp>
              <p:nvGrpSpPr>
                <p:cNvPr id="1028" name="Group 1027"/>
                <p:cNvGrpSpPr/>
                <p:nvPr/>
              </p:nvGrpSpPr>
              <p:grpSpPr>
                <a:xfrm rot="10800000">
                  <a:off x="33016712" y="8212916"/>
                  <a:ext cx="416055" cy="1716679"/>
                  <a:chOff x="27174198" y="5242735"/>
                  <a:chExt cx="416055" cy="1716679"/>
                </a:xfrm>
              </p:grpSpPr>
              <p:cxnSp>
                <p:nvCxnSpPr>
                  <p:cNvPr id="1030" name="Straight Arrow Connector 1029"/>
                  <p:cNvCxnSpPr/>
                  <p:nvPr/>
                </p:nvCxnSpPr>
                <p:spPr>
                  <a:xfrm flipV="1">
                    <a:off x="27377388" y="5323954"/>
                    <a:ext cx="0" cy="1635460"/>
                  </a:xfrm>
                  <a:prstGeom prst="straightConnector1">
                    <a:avLst/>
                  </a:prstGeom>
                  <a:ln w="28575" cap="flat" cmpd="sng">
                    <a:solidFill>
                      <a:srgbClr val="000000"/>
                    </a:solidFill>
                    <a:tailEnd type="triangle" w="lg" len="lg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1" name="Isosceles Triangle 1030"/>
                  <p:cNvSpPr>
                    <a:spLocks noChangeAspect="1"/>
                  </p:cNvSpPr>
                  <p:nvPr/>
                </p:nvSpPr>
                <p:spPr>
                  <a:xfrm>
                    <a:off x="27174198" y="5242735"/>
                    <a:ext cx="416055" cy="43139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9" name="TextBox 1028"/>
                <p:cNvSpPr txBox="1"/>
                <p:nvPr/>
              </p:nvSpPr>
              <p:spPr>
                <a:xfrm>
                  <a:off x="33443048" y="8965237"/>
                  <a:ext cx="173063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r>
                    <a:rPr lang="en-US" baseline="-25000" dirty="0" smtClean="0"/>
                    <a:t>L6</a:t>
                  </a:r>
                  <a:endParaRPr lang="en-US" baseline="-25000" dirty="0"/>
                </a:p>
              </p:txBody>
            </p:sp>
          </p:grpSp>
        </p:grpSp>
        <p:cxnSp>
          <p:nvCxnSpPr>
            <p:cNvPr id="1040" name="Curved Connector 1039"/>
            <p:cNvCxnSpPr/>
            <p:nvPr/>
          </p:nvCxnSpPr>
          <p:spPr>
            <a:xfrm rot="10800000">
              <a:off x="24036529" y="43379428"/>
              <a:ext cx="2008356" cy="268246"/>
            </a:xfrm>
            <a:prstGeom prst="curvedConnector3">
              <a:avLst>
                <a:gd name="adj1" fmla="val 50000"/>
              </a:avLst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043"/>
            <p:cNvSpPr txBox="1"/>
            <p:nvPr/>
          </p:nvSpPr>
          <p:spPr>
            <a:xfrm>
              <a:off x="17139049" y="8043451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A1</a:t>
              </a:r>
              <a:endParaRPr lang="en-US" baseline="-25000" dirty="0"/>
            </a:p>
          </p:txBody>
        </p:sp>
        <p:sp>
          <p:nvSpPr>
            <p:cNvPr id="1045" name="TextBox 1044"/>
            <p:cNvSpPr txBox="1"/>
            <p:nvPr/>
          </p:nvSpPr>
          <p:spPr>
            <a:xfrm>
              <a:off x="11448876" y="13969777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A2</a:t>
              </a:r>
              <a:endParaRPr lang="en-US" baseline="-25000" dirty="0"/>
            </a:p>
          </p:txBody>
        </p:sp>
        <p:sp>
          <p:nvSpPr>
            <p:cNvPr id="1046" name="TextBox 1045"/>
            <p:cNvSpPr txBox="1"/>
            <p:nvPr/>
          </p:nvSpPr>
          <p:spPr>
            <a:xfrm>
              <a:off x="11601276" y="21282335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A3</a:t>
              </a:r>
              <a:endParaRPr lang="en-US" baseline="-25000" dirty="0"/>
            </a:p>
          </p:txBody>
        </p:sp>
        <p:sp>
          <p:nvSpPr>
            <p:cNvPr id="1047" name="TextBox 1046"/>
            <p:cNvSpPr txBox="1"/>
            <p:nvPr/>
          </p:nvSpPr>
          <p:spPr>
            <a:xfrm>
              <a:off x="10549985" y="25597495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A4</a:t>
              </a:r>
              <a:endParaRPr lang="en-US" baseline="-25000" dirty="0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20132930" y="14700351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/>
                <a:t>T</a:t>
              </a:r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19317564" y="17842529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/>
                <a:t>L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16978691" y="21756732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L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51" name="TextBox 1050"/>
            <p:cNvSpPr txBox="1"/>
            <p:nvPr/>
          </p:nvSpPr>
          <p:spPr>
            <a:xfrm>
              <a:off x="16841176" y="30035245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L3</a:t>
              </a:r>
              <a:endParaRPr lang="en-US" baseline="-25000" dirty="0"/>
            </a:p>
          </p:txBody>
        </p:sp>
        <p:sp>
          <p:nvSpPr>
            <p:cNvPr id="1052" name="TextBox 1051"/>
            <p:cNvSpPr txBox="1"/>
            <p:nvPr/>
          </p:nvSpPr>
          <p:spPr>
            <a:xfrm>
              <a:off x="16586140" y="35803934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L4</a:t>
              </a:r>
              <a:endParaRPr lang="en-US" baseline="-25000" dirty="0"/>
            </a:p>
          </p:txBody>
        </p:sp>
        <p:sp>
          <p:nvSpPr>
            <p:cNvPr id="1053" name="TextBox 1052"/>
            <p:cNvSpPr txBox="1"/>
            <p:nvPr/>
          </p:nvSpPr>
          <p:spPr>
            <a:xfrm>
              <a:off x="15977623" y="40633698"/>
              <a:ext cx="17306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l</a:t>
              </a:r>
              <a:r>
                <a:rPr lang="en-US" baseline="-25000" dirty="0" smtClean="0"/>
                <a:t>L5</a:t>
              </a:r>
              <a:endParaRPr lang="en-US" baseline="-25000" dirty="0"/>
            </a:p>
          </p:txBody>
        </p:sp>
        <p:cxnSp>
          <p:nvCxnSpPr>
            <p:cNvPr id="1056" name="Straight Connector 1055"/>
            <p:cNvCxnSpPr/>
            <p:nvPr/>
          </p:nvCxnSpPr>
          <p:spPr>
            <a:xfrm>
              <a:off x="30528773" y="19562111"/>
              <a:ext cx="2641051" cy="4200019"/>
            </a:xfrm>
            <a:prstGeom prst="line">
              <a:avLst/>
            </a:prstGeom>
            <a:ln w="635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TextBox 1057"/>
            <p:cNvSpPr txBox="1"/>
            <p:nvPr/>
          </p:nvSpPr>
          <p:spPr>
            <a:xfrm>
              <a:off x="26482036" y="10459995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A0</a:t>
              </a:r>
              <a:endParaRPr lang="en-US" sz="6000" baseline="-25000" dirty="0"/>
            </a:p>
          </p:txBody>
        </p:sp>
        <p:sp>
          <p:nvSpPr>
            <p:cNvPr id="1059" name="TextBox 1058"/>
            <p:cNvSpPr txBox="1"/>
            <p:nvPr/>
          </p:nvSpPr>
          <p:spPr>
            <a:xfrm>
              <a:off x="24246480" y="22005967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L</a:t>
              </a:r>
              <a:r>
                <a:rPr lang="en-US" sz="6000" dirty="0" smtClean="0"/>
                <a:t>0</a:t>
              </a:r>
              <a:endParaRPr lang="en-US" sz="6000" baseline="-25000" dirty="0"/>
            </a:p>
          </p:txBody>
        </p:sp>
        <p:sp>
          <p:nvSpPr>
            <p:cNvPr id="1060" name="TextBox 1059"/>
            <p:cNvSpPr txBox="1"/>
            <p:nvPr/>
          </p:nvSpPr>
          <p:spPr>
            <a:xfrm>
              <a:off x="29231333" y="11273517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A1</a:t>
              </a:r>
              <a:endParaRPr lang="en-US" sz="6000" baseline="-25000" dirty="0"/>
            </a:p>
          </p:txBody>
        </p:sp>
        <p:sp>
          <p:nvSpPr>
            <p:cNvPr id="1061" name="TextBox 1060"/>
            <p:cNvSpPr txBox="1"/>
            <p:nvPr/>
          </p:nvSpPr>
          <p:spPr>
            <a:xfrm>
              <a:off x="24504064" y="24730774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L</a:t>
              </a:r>
              <a:r>
                <a:rPr lang="en-US" sz="6000" dirty="0" smtClean="0"/>
                <a:t>1</a:t>
              </a:r>
              <a:endParaRPr lang="en-US" sz="6000" baseline="-25000" dirty="0"/>
            </a:p>
          </p:txBody>
        </p:sp>
        <p:sp>
          <p:nvSpPr>
            <p:cNvPr id="1062" name="TextBox 1061"/>
            <p:cNvSpPr txBox="1"/>
            <p:nvPr/>
          </p:nvSpPr>
          <p:spPr>
            <a:xfrm>
              <a:off x="30144243" y="14483757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A2</a:t>
              </a:r>
              <a:endParaRPr lang="en-US" sz="6000" baseline="-25000" dirty="0"/>
            </a:p>
          </p:txBody>
        </p:sp>
        <p:sp>
          <p:nvSpPr>
            <p:cNvPr id="1063" name="TextBox 1062"/>
            <p:cNvSpPr txBox="1"/>
            <p:nvPr/>
          </p:nvSpPr>
          <p:spPr>
            <a:xfrm>
              <a:off x="29585094" y="18747404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A3</a:t>
              </a:r>
              <a:endParaRPr lang="en-US" sz="6000" baseline="-25000" dirty="0"/>
            </a:p>
          </p:txBody>
        </p:sp>
        <p:sp>
          <p:nvSpPr>
            <p:cNvPr id="1064" name="TextBox 1063"/>
            <p:cNvSpPr txBox="1"/>
            <p:nvPr/>
          </p:nvSpPr>
          <p:spPr>
            <a:xfrm>
              <a:off x="30094810" y="23101898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A4</a:t>
              </a:r>
              <a:endParaRPr lang="en-US" sz="6000" baseline="-25000" dirty="0"/>
            </a:p>
          </p:txBody>
        </p:sp>
        <p:sp>
          <p:nvSpPr>
            <p:cNvPr id="1065" name="TextBox 1064"/>
            <p:cNvSpPr txBox="1"/>
            <p:nvPr/>
          </p:nvSpPr>
          <p:spPr>
            <a:xfrm>
              <a:off x="29990615" y="25504604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A5</a:t>
              </a:r>
              <a:endParaRPr lang="en-US" sz="6000" baseline="-25000" dirty="0"/>
            </a:p>
          </p:txBody>
        </p:sp>
        <p:sp>
          <p:nvSpPr>
            <p:cNvPr id="1066" name="TextBox 1065"/>
            <p:cNvSpPr txBox="1"/>
            <p:nvPr/>
          </p:nvSpPr>
          <p:spPr>
            <a:xfrm>
              <a:off x="29585094" y="27579007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A6</a:t>
              </a:r>
              <a:endParaRPr lang="en-US" sz="6000" baseline="-25000" dirty="0"/>
            </a:p>
          </p:txBody>
        </p:sp>
        <p:sp>
          <p:nvSpPr>
            <p:cNvPr id="1071" name="TextBox 1070"/>
            <p:cNvSpPr txBox="1"/>
            <p:nvPr/>
          </p:nvSpPr>
          <p:spPr>
            <a:xfrm>
              <a:off x="24100088" y="27643678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L</a:t>
              </a:r>
              <a:r>
                <a:rPr lang="en-US" sz="6000" dirty="0" smtClean="0"/>
                <a:t>2</a:t>
              </a:r>
              <a:endParaRPr lang="en-US" sz="6000" baseline="-25000" dirty="0"/>
            </a:p>
          </p:txBody>
        </p:sp>
        <p:sp>
          <p:nvSpPr>
            <p:cNvPr id="1072" name="TextBox 1071"/>
            <p:cNvSpPr txBox="1"/>
            <p:nvPr/>
          </p:nvSpPr>
          <p:spPr>
            <a:xfrm>
              <a:off x="22775790" y="33386468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L</a:t>
              </a:r>
              <a:r>
                <a:rPr lang="en-US" sz="6000" dirty="0"/>
                <a:t>3</a:t>
              </a:r>
              <a:endParaRPr lang="en-US" sz="6000" baseline="-25000" dirty="0"/>
            </a:p>
          </p:txBody>
        </p:sp>
        <p:sp>
          <p:nvSpPr>
            <p:cNvPr id="1073" name="TextBox 1072"/>
            <p:cNvSpPr txBox="1"/>
            <p:nvPr/>
          </p:nvSpPr>
          <p:spPr>
            <a:xfrm>
              <a:off x="23486417" y="38518132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L4</a:t>
              </a:r>
              <a:endParaRPr lang="en-US" sz="6000" baseline="-25000" dirty="0"/>
            </a:p>
          </p:txBody>
        </p:sp>
        <p:sp>
          <p:nvSpPr>
            <p:cNvPr id="1074" name="TextBox 1073"/>
            <p:cNvSpPr txBox="1"/>
            <p:nvPr/>
          </p:nvSpPr>
          <p:spPr>
            <a:xfrm>
              <a:off x="23033180" y="41646535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L5</a:t>
              </a:r>
              <a:endParaRPr lang="en-US" sz="6000" baseline="-25000" dirty="0"/>
            </a:p>
          </p:txBody>
        </p:sp>
        <p:sp>
          <p:nvSpPr>
            <p:cNvPr id="1075" name="TextBox 1074"/>
            <p:cNvSpPr txBox="1"/>
            <p:nvPr/>
          </p:nvSpPr>
          <p:spPr>
            <a:xfrm>
              <a:off x="23027080" y="43180000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L6</a:t>
              </a:r>
              <a:endParaRPr lang="en-US" sz="6000" baseline="-25000" dirty="0"/>
            </a:p>
          </p:txBody>
        </p:sp>
        <p:sp>
          <p:nvSpPr>
            <p:cNvPr id="1076" name="TextBox 1075"/>
            <p:cNvSpPr txBox="1"/>
            <p:nvPr/>
          </p:nvSpPr>
          <p:spPr>
            <a:xfrm>
              <a:off x="21697632" y="14728951"/>
              <a:ext cx="1730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W</a:t>
              </a:r>
              <a:endParaRPr lang="en-US" sz="6000" baseline="-250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584563" y="15575615"/>
              <a:ext cx="4021237" cy="3394020"/>
              <a:chOff x="23584563" y="15575615"/>
              <a:chExt cx="4021237" cy="3394020"/>
            </a:xfrm>
          </p:grpSpPr>
          <p:grpSp>
            <p:nvGrpSpPr>
              <p:cNvPr id="880" name="Group 879"/>
              <p:cNvGrpSpPr/>
              <p:nvPr/>
            </p:nvGrpSpPr>
            <p:grpSpPr>
              <a:xfrm>
                <a:off x="24537241" y="15744321"/>
                <a:ext cx="416055" cy="1897827"/>
                <a:chOff x="27174198" y="5242735"/>
                <a:chExt cx="416055" cy="1897827"/>
              </a:xfrm>
            </p:grpSpPr>
            <p:cxnSp>
              <p:nvCxnSpPr>
                <p:cNvPr id="891" name="Straight Arrow Connector 890"/>
                <p:cNvCxnSpPr/>
                <p:nvPr/>
              </p:nvCxnSpPr>
              <p:spPr>
                <a:xfrm flipV="1">
                  <a:off x="27377388" y="5323954"/>
                  <a:ext cx="0" cy="1816608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2" name="Isosceles Triangle 891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1" name="TextBox 880"/>
              <p:cNvSpPr txBox="1"/>
              <p:nvPr/>
            </p:nvSpPr>
            <p:spPr>
              <a:xfrm>
                <a:off x="23584563" y="15575615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L0</a:t>
                </a:r>
                <a:endParaRPr lang="en-US" baseline="-25000" dirty="0"/>
              </a:p>
            </p:txBody>
          </p:sp>
          <p:grpSp>
            <p:nvGrpSpPr>
              <p:cNvPr id="883" name="Group 882"/>
              <p:cNvGrpSpPr/>
              <p:nvPr/>
            </p:nvGrpSpPr>
            <p:grpSpPr>
              <a:xfrm rot="5640000">
                <a:off x="25358277" y="16889484"/>
                <a:ext cx="416055" cy="1676947"/>
                <a:chOff x="27174198" y="5242735"/>
                <a:chExt cx="416055" cy="1676947"/>
              </a:xfrm>
            </p:grpSpPr>
            <p:cxnSp>
              <p:nvCxnSpPr>
                <p:cNvPr id="889" name="Straight Arrow Connector 888"/>
                <p:cNvCxnSpPr/>
                <p:nvPr/>
              </p:nvCxnSpPr>
              <p:spPr>
                <a:xfrm flipV="1">
                  <a:off x="27393899" y="5284222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0" name="Isosceles Triangle 889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5" name="TextBox 884"/>
              <p:cNvSpPr txBox="1"/>
              <p:nvPr/>
            </p:nvSpPr>
            <p:spPr>
              <a:xfrm>
                <a:off x="25875168" y="15617940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L0</a:t>
                </a:r>
                <a:endParaRPr lang="en-US" baseline="-25000" dirty="0"/>
              </a:p>
            </p:txBody>
          </p:sp>
          <p:sp>
            <p:nvSpPr>
              <p:cNvPr id="886" name="TextBox 885"/>
              <p:cNvSpPr txBox="1"/>
              <p:nvPr/>
            </p:nvSpPr>
            <p:spPr>
              <a:xfrm>
                <a:off x="25775064" y="17769306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L0</a:t>
                </a:r>
                <a:endParaRPr lang="en-US" baseline="-250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5322616" y="16295150"/>
                <a:ext cx="680338" cy="1635460"/>
                <a:chOff x="27070893" y="15643796"/>
                <a:chExt cx="680338" cy="1635460"/>
              </a:xfrm>
            </p:grpSpPr>
            <p:cxnSp>
              <p:nvCxnSpPr>
                <p:cNvPr id="791" name="Straight Arrow Connector 790"/>
                <p:cNvCxnSpPr/>
                <p:nvPr/>
              </p:nvCxnSpPr>
              <p:spPr>
                <a:xfrm rot="2599422" flipV="1">
                  <a:off x="27070893" y="15643796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2" name="Isosceles Triangle 791"/>
                <p:cNvSpPr>
                  <a:spLocks noChangeAspect="1"/>
                </p:cNvSpPr>
                <p:nvPr/>
              </p:nvSpPr>
              <p:spPr>
                <a:xfrm rot="2599422">
                  <a:off x="27335176" y="15752089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31450956" y="6925414"/>
              <a:ext cx="5478815" cy="3241740"/>
              <a:chOff x="36295154" y="4813535"/>
              <a:chExt cx="5478815" cy="3241740"/>
            </a:xfrm>
          </p:grpSpPr>
          <p:grpSp>
            <p:nvGrpSpPr>
              <p:cNvPr id="793" name="Group 792"/>
              <p:cNvGrpSpPr/>
              <p:nvPr/>
            </p:nvGrpSpPr>
            <p:grpSpPr>
              <a:xfrm rot="5640000">
                <a:off x="39023544" y="4528502"/>
                <a:ext cx="416055" cy="1748179"/>
                <a:chOff x="27094462" y="5173423"/>
                <a:chExt cx="416055" cy="1748179"/>
              </a:xfrm>
            </p:grpSpPr>
            <p:cxnSp>
              <p:nvCxnSpPr>
                <p:cNvPr id="799" name="Straight Arrow Connector 798"/>
                <p:cNvCxnSpPr/>
                <p:nvPr/>
              </p:nvCxnSpPr>
              <p:spPr>
                <a:xfrm rot="15960000">
                  <a:off x="26510365" y="6078719"/>
                  <a:ext cx="1685767" cy="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0" name="Isosceles Triangle 799"/>
                <p:cNvSpPr>
                  <a:spLocks noChangeAspect="1"/>
                </p:cNvSpPr>
                <p:nvPr/>
              </p:nvSpPr>
              <p:spPr>
                <a:xfrm>
                  <a:off x="27094462" y="5173423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4" name="Group 793"/>
              <p:cNvGrpSpPr/>
              <p:nvPr/>
            </p:nvGrpSpPr>
            <p:grpSpPr>
              <a:xfrm rot="13380000">
                <a:off x="37592949" y="5199643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797" name="Straight Arrow Connector 796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8" name="Isosceles Triangle 797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5" name="TextBox 794"/>
              <p:cNvSpPr txBox="1"/>
              <p:nvPr/>
            </p:nvSpPr>
            <p:spPr>
              <a:xfrm>
                <a:off x="36295154" y="4936679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A1</a:t>
                </a:r>
                <a:endParaRPr lang="en-US" baseline="-25000" dirty="0"/>
              </a:p>
            </p:txBody>
          </p:sp>
          <p:sp>
            <p:nvSpPr>
              <p:cNvPr id="796" name="TextBox 795"/>
              <p:cNvSpPr txBox="1"/>
              <p:nvPr/>
            </p:nvSpPr>
            <p:spPr>
              <a:xfrm>
                <a:off x="37709252" y="6854946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A1</a:t>
                </a:r>
                <a:endParaRPr lang="en-US" baseline="-25000" dirty="0"/>
              </a:p>
            </p:txBody>
          </p:sp>
          <p:grpSp>
            <p:nvGrpSpPr>
              <p:cNvPr id="802" name="Group 801"/>
              <p:cNvGrpSpPr/>
              <p:nvPr/>
            </p:nvGrpSpPr>
            <p:grpSpPr>
              <a:xfrm rot="10800000">
                <a:off x="38136415" y="5447871"/>
                <a:ext cx="416055" cy="1716679"/>
                <a:chOff x="27174198" y="5242735"/>
                <a:chExt cx="416055" cy="1716679"/>
              </a:xfrm>
            </p:grpSpPr>
            <p:cxnSp>
              <p:nvCxnSpPr>
                <p:cNvPr id="804" name="Straight Arrow Connector 803"/>
                <p:cNvCxnSpPr/>
                <p:nvPr/>
              </p:nvCxnSpPr>
              <p:spPr>
                <a:xfrm flipV="1">
                  <a:off x="27377388" y="5323954"/>
                  <a:ext cx="0" cy="1635460"/>
                </a:xfrm>
                <a:prstGeom prst="straightConnector1">
                  <a:avLst/>
                </a:prstGeom>
                <a:ln w="28575" cap="flat" cmpd="sng">
                  <a:solidFill>
                    <a:srgbClr val="000000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5" name="Isosceles Triangle 804"/>
                <p:cNvSpPr>
                  <a:spLocks noChangeAspect="1"/>
                </p:cNvSpPr>
                <p:nvPr/>
              </p:nvSpPr>
              <p:spPr>
                <a:xfrm>
                  <a:off x="27174198" y="5242735"/>
                  <a:ext cx="416055" cy="43139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3" name="TextBox 802"/>
              <p:cNvSpPr txBox="1"/>
              <p:nvPr/>
            </p:nvSpPr>
            <p:spPr>
              <a:xfrm>
                <a:off x="40043337" y="4813535"/>
                <a:ext cx="17306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A1</a:t>
                </a:r>
                <a:endParaRPr lang="en-US" baseline="-25000" dirty="0"/>
              </a:p>
            </p:txBody>
          </p:sp>
        </p:grpSp>
      </p:grpSp>
      <p:cxnSp>
        <p:nvCxnSpPr>
          <p:cNvPr id="790" name="Straight Arrow Connector 789"/>
          <p:cNvCxnSpPr/>
          <p:nvPr/>
        </p:nvCxnSpPr>
        <p:spPr>
          <a:xfrm rot="2599422" flipV="1">
            <a:off x="36677319" y="28798349"/>
            <a:ext cx="0" cy="1635460"/>
          </a:xfrm>
          <a:prstGeom prst="straightConnector1">
            <a:avLst/>
          </a:prstGeom>
          <a:ln w="28575" cap="flat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1" name="Isosceles Triangle 800"/>
          <p:cNvSpPr>
            <a:spLocks noChangeAspect="1"/>
          </p:cNvSpPr>
          <p:nvPr/>
        </p:nvSpPr>
        <p:spPr>
          <a:xfrm rot="2599422">
            <a:off x="36941602" y="28906642"/>
            <a:ext cx="416055" cy="431396"/>
          </a:xfrm>
          <a:prstGeom prst="triangl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76</Words>
  <Application>Microsoft Macintosh PowerPoint</Application>
  <PresentationFormat>Custom</PresentationFormat>
  <Paragraphs>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pietra viere</dc:creator>
  <cp:lastModifiedBy>pietra viere</cp:lastModifiedBy>
  <cp:revision>29</cp:revision>
  <dcterms:created xsi:type="dcterms:W3CDTF">2013-01-12T02:05:37Z</dcterms:created>
  <dcterms:modified xsi:type="dcterms:W3CDTF">2013-04-07T04:28:32Z</dcterms:modified>
</cp:coreProperties>
</file>