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9FE586-B6FF-4E6A-A458-39B4F348D297}" v="402" dt="2021-06-06T23:22:43.607"/>
    <p1510:client id="{4BA16271-9BAD-6B86-E44D-3AA5D3E2A0F7}" v="29" dt="2021-06-07T12:01:46.540"/>
    <p1510:client id="{E111ABD1-B824-4829-8336-A8F3B6830ED5}" v="1" dt="2021-06-06T23:18:31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135" y="2394095"/>
            <a:ext cx="7766936" cy="1646302"/>
          </a:xfrm>
        </p:spPr>
        <p:txBody>
          <a:bodyPr>
            <a:normAutofit/>
          </a:bodyPr>
          <a:lstStyle/>
          <a:p>
            <a:r>
              <a:rPr lang="en-US"/>
              <a:t>US Election 2020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FEA38-FE00-4058-B570-C83CE62340BA}"/>
              </a:ext>
            </a:extLst>
          </p:cNvPr>
          <p:cNvSpPr txBox="1"/>
          <p:nvPr/>
        </p:nvSpPr>
        <p:spPr>
          <a:xfrm>
            <a:off x="6090249" y="4235570"/>
            <a:ext cx="307387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Теодора Спасовска 181090</a:t>
            </a:r>
          </a:p>
          <a:p>
            <a:r>
              <a:rPr lang="en-US"/>
              <a:t>Јана Митровска 181080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7A9DFDD1-6AF8-4FCA-A248-9051EB491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800" y="793165"/>
            <a:ext cx="8832474" cy="4820223"/>
          </a:xfrm>
        </p:spPr>
      </p:pic>
    </p:spTree>
    <p:extLst>
      <p:ext uri="{BB962C8B-B14F-4D97-AF65-F5344CB8AC3E}">
        <p14:creationId xmlns:p14="http://schemas.microsoft.com/office/powerpoint/2010/main" val="398002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Chart, pie chart&#10;&#10;Description automatically generated">
            <a:extLst>
              <a:ext uri="{FF2B5EF4-FFF2-40B4-BE49-F238E27FC236}">
                <a16:creationId xmlns:a16="http://schemas.microsoft.com/office/drawing/2014/main" id="{3FCCA89B-0166-453B-9EE5-D909F2CBD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813" y="3188429"/>
            <a:ext cx="8210449" cy="2785423"/>
          </a:xfrm>
        </p:spPr>
      </p:pic>
      <p:pic>
        <p:nvPicPr>
          <p:cNvPr id="12" name="Picture 12" descr="Chart, pie chart&#10;&#10;Description automatically generated">
            <a:extLst>
              <a:ext uri="{FF2B5EF4-FFF2-40B4-BE49-F238E27FC236}">
                <a16:creationId xmlns:a16="http://schemas.microsoft.com/office/drawing/2014/main" id="{F70B6171-9A64-4956-9A3F-2911F63F4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07" y="326327"/>
            <a:ext cx="9308924" cy="266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46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C299-CE24-4DA4-B835-A10C1A63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Republicans vs. Democrats </a:t>
            </a:r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A042F472-2F31-4A52-81D5-808B34072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247" y="1523744"/>
            <a:ext cx="6463690" cy="4361144"/>
          </a:xfrm>
        </p:spPr>
      </p:pic>
    </p:spTree>
    <p:extLst>
      <p:ext uri="{BB962C8B-B14F-4D97-AF65-F5344CB8AC3E}">
        <p14:creationId xmlns:p14="http://schemas.microsoft.com/office/powerpoint/2010/main" val="113108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42A9-47CE-4027-98B6-D93EC8FE8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37" y="338203"/>
            <a:ext cx="8596668" cy="767568"/>
          </a:xfrm>
        </p:spPr>
        <p:txBody>
          <a:bodyPr/>
          <a:lstStyle/>
          <a:p>
            <a:r>
              <a:rPr lang="en-US"/>
              <a:t>Decision Tree Classifier 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5CD6318-359A-428E-B5DD-970E5D276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937" y="1443966"/>
            <a:ext cx="8596668" cy="700264"/>
          </a:xfr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CCEEFE86-964F-4F8B-B4EC-3C3900A62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797" y="2421521"/>
            <a:ext cx="4006241" cy="1044191"/>
          </a:xfrm>
          <a:prstGeom prst="rect">
            <a:avLst/>
          </a:prstGeom>
        </p:spPr>
      </p:pic>
      <p:pic>
        <p:nvPicPr>
          <p:cNvPr id="3" name="Picture 5" descr="Chart&#10;&#10;Description automatically generated">
            <a:extLst>
              <a:ext uri="{FF2B5EF4-FFF2-40B4-BE49-F238E27FC236}">
                <a16:creationId xmlns:a16="http://schemas.microsoft.com/office/drawing/2014/main" id="{7B51FC66-89DA-4FB8-95CA-0244001DD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55" y="2488531"/>
            <a:ext cx="4310332" cy="290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0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A0B6-DF57-475A-99F8-2E210800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937"/>
          </a:xfrm>
        </p:spPr>
        <p:txBody>
          <a:bodyPr/>
          <a:lstStyle/>
          <a:p>
            <a:r>
              <a:rPr lang="en-US"/>
              <a:t>Logistic Regression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6A0E7BC-8C52-4E78-A88B-05E3B5004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75" y="1660879"/>
            <a:ext cx="7239000" cy="704850"/>
          </a:xfrm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41090C02-2211-4E2E-938D-7DEF05FD3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18" y="2738193"/>
            <a:ext cx="3630460" cy="2488079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AEE2464A-B2F4-4E6B-A1D2-CD5008036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126" y="2742539"/>
            <a:ext cx="3484323" cy="94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35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859B-4008-4F7B-8170-813E63929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937"/>
          </a:xfrm>
        </p:spPr>
        <p:txBody>
          <a:bodyPr/>
          <a:lstStyle/>
          <a:p>
            <a:r>
              <a:rPr lang="en-US" err="1">
                <a:ea typeface="+mj-lt"/>
                <a:cs typeface="+mj-lt"/>
              </a:rPr>
              <a:t>XGBoost</a:t>
            </a:r>
            <a:endParaRPr lang="en-US" err="1"/>
          </a:p>
          <a:p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DE29295-FCB4-496A-ADE4-FB959B54E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85389"/>
            <a:ext cx="8596668" cy="897582"/>
          </a:xfrm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F45C5D92-EDA4-4641-BFCF-9E9C52B62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42" y="2805370"/>
            <a:ext cx="3943610" cy="2635561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BD73E2AC-8E18-4F71-93D4-6641ACD98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808236"/>
            <a:ext cx="4549036" cy="10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3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862DC-6F96-4A89-A0BD-EBDE76D8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16" y="108560"/>
            <a:ext cx="8596668" cy="631869"/>
          </a:xfrm>
        </p:spPr>
        <p:txBody>
          <a:bodyPr>
            <a:normAutofit fontScale="90000"/>
          </a:bodyPr>
          <a:lstStyle/>
          <a:p>
            <a:r>
              <a:rPr lang="en-US" err="1"/>
              <a:t>Keras</a:t>
            </a:r>
            <a:r>
              <a:rPr lang="en-US"/>
              <a:t> Model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59DA5E4-0BB5-4C8D-B866-98DEE9F77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743" y="3780411"/>
            <a:ext cx="3849665" cy="2627013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C81801DD-080D-4255-A31B-2A0EF783A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469" y="2578752"/>
            <a:ext cx="4434213" cy="1095071"/>
          </a:xfrm>
          <a:prstGeom prst="rect">
            <a:avLst/>
          </a:prstGeom>
        </p:spPr>
      </p:pic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22CC7A44-7765-4A89-9584-9F9D66E1A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22" y="2576901"/>
            <a:ext cx="5937336" cy="3102936"/>
          </a:xfrm>
          <a:prstGeom prst="rect">
            <a:avLst/>
          </a:prstGeom>
        </p:spPr>
      </p:pic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77FC2FB7-A056-4007-B3FE-8D21D91B9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70239" y="741493"/>
            <a:ext cx="10444257" cy="1729430"/>
          </a:xfrm>
        </p:spPr>
      </p:pic>
    </p:spTree>
    <p:extLst>
      <p:ext uri="{BB962C8B-B14F-4D97-AF65-F5344CB8AC3E}">
        <p14:creationId xmlns:p14="http://schemas.microsoft.com/office/powerpoint/2010/main" val="337638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E7D6-D2F9-4025-801E-3381E28E4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718" y="1079326"/>
            <a:ext cx="8596668" cy="809321"/>
          </a:xfrm>
        </p:spPr>
        <p:txBody>
          <a:bodyPr/>
          <a:lstStyle/>
          <a:p>
            <a:r>
              <a:rPr lang="en-US" err="1"/>
              <a:t>Заклучок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495E1-D481-4771-AE9B-C812FD6DB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097709" cy="13860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Од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сите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модели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што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ги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изградивме</a:t>
            </a:r>
            <a:r>
              <a:rPr lang="en-US">
                <a:ea typeface="+mn-lt"/>
                <a:cs typeface="+mn-lt"/>
              </a:rPr>
              <a:t>, </a:t>
            </a:r>
            <a:r>
              <a:rPr lang="en-US" err="1">
                <a:ea typeface="+mn-lt"/>
                <a:cs typeface="+mn-lt"/>
              </a:rPr>
              <a:t>како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што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очекувавме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Keras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ни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врати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модел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со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најдобри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резултати</a:t>
            </a:r>
            <a:r>
              <a:rPr lang="en-US">
                <a:ea typeface="+mn-lt"/>
                <a:cs typeface="+mn-lt"/>
              </a:rPr>
              <a:t>. </a:t>
            </a:r>
            <a:r>
              <a:rPr lang="en-US" err="1">
                <a:ea typeface="+mn-lt"/>
                <a:cs typeface="+mn-lt"/>
              </a:rPr>
              <a:t>Со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оваа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документација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постигнавме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потврда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за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победата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на</a:t>
            </a:r>
            <a:r>
              <a:rPr lang="en-US">
                <a:ea typeface="+mn-lt"/>
                <a:cs typeface="+mn-lt"/>
              </a:rPr>
              <a:t> Joe Biden. 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3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US Election 2020</vt:lpstr>
      <vt:lpstr>PowerPoint Presentation</vt:lpstr>
      <vt:lpstr>PowerPoint Presentation</vt:lpstr>
      <vt:lpstr>Republicans vs. Democrats </vt:lpstr>
      <vt:lpstr>Decision Tree Classifier </vt:lpstr>
      <vt:lpstr>Logistic Regression</vt:lpstr>
      <vt:lpstr>XGBoost </vt:lpstr>
      <vt:lpstr>Keras Model</vt:lpstr>
      <vt:lpstr>Заклучок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2021-06-06T22:52:11Z</dcterms:created>
  <dcterms:modified xsi:type="dcterms:W3CDTF">2021-06-07T12:23:28Z</dcterms:modified>
</cp:coreProperties>
</file>