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78" r:id="rId9"/>
    <p:sldId id="273" r:id="rId10"/>
    <p:sldId id="270" r:id="rId11"/>
    <p:sldId id="271" r:id="rId12"/>
    <p:sldId id="272" r:id="rId13"/>
    <p:sldId id="275" r:id="rId14"/>
    <p:sldId id="274" r:id="rId15"/>
    <p:sldId id="276" r:id="rId16"/>
    <p:sldId id="277" r:id="rId17"/>
    <p:sldId id="279" r:id="rId18"/>
    <p:sldId id="281" r:id="rId19"/>
    <p:sldId id="280" r:id="rId20"/>
    <p:sldId id="282" r:id="rId21"/>
    <p:sldId id="268" r:id="rId22"/>
    <p:sldId id="269" r:id="rId23"/>
    <p:sldId id="283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00F"/>
    <a:srgbClr val="48001A"/>
    <a:srgbClr val="4400EE"/>
    <a:srgbClr val="FFC901"/>
    <a:srgbClr val="6C1A00"/>
    <a:srgbClr val="58004E"/>
    <a:srgbClr val="FE9202"/>
    <a:srgbClr val="800080"/>
    <a:srgbClr val="CC0099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3344" y="1783168"/>
            <a:ext cx="8229599" cy="202049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272" y="3803667"/>
            <a:ext cx="8229600" cy="6423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2A000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CD30-90D7-45C6-B6E8-0C6ECF1413D0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69A-9B7F-40C5-9576-B6DDC841FC1D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3BED-0E2C-4004-96A5-1148D2DF72A1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879C-329E-4C4D-AEC3-53F061999C37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2A000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F8B8-89AC-4FED-89E7-705618B8D7F7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6708433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A000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708433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FADC-F334-4E7D-A9F5-E20FFA18D516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3C9D-ED39-4BEB-A9AF-0E8B83323373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22B1-1550-45F1-83D5-A7F2F498687F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56066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2A000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A000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A000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22CD-F69F-4BBF-B16C-92897575F4EE}" type="datetime1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FAC8-DB08-4800-9618-4070476268B1}" type="datetime1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4EBA-FB2B-4D57-A146-16E883B91821}" type="datetime1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363-1DE6-4EEB-8C83-9F9482A27C6C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155A-84C1-4CF3-B1F9-AB044D321D73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517" y="2266340"/>
            <a:ext cx="2901395" cy="61082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JM COSMETICS 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6260" y="4556915"/>
            <a:ext cx="5107472" cy="458115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Submitted By: Jana M.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Bakish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And Maria S.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Tedros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754375" y="3335275"/>
            <a:ext cx="3673222" cy="10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2A000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Submitted To:</a:t>
            </a:r>
          </a:p>
          <a:p>
            <a:pPr algn="ctr"/>
            <a:r>
              <a:rPr lang="en-US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Supervisor: Dr. </a:t>
            </a:r>
            <a:r>
              <a:rPr lang="en-US" sz="1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Zaher</a:t>
            </a:r>
            <a:r>
              <a:rPr lang="en-US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Merhi</a:t>
            </a:r>
            <a:endParaRPr lang="en-US" sz="18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Committee Member: Dr. </a:t>
            </a:r>
            <a:r>
              <a:rPr lang="en-US" sz="1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Milia</a:t>
            </a:r>
            <a:r>
              <a:rPr lang="en-US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Habib</a:t>
            </a:r>
            <a:endParaRPr lang="en-US" sz="1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</a:t>
            </a:r>
            <a:r>
              <a:rPr lang="en-US" dirty="0"/>
              <a:t>SEQUENCE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69" y="1196975"/>
            <a:ext cx="6243762" cy="3511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691" y="1196975"/>
            <a:ext cx="6339919" cy="3511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MANAGER 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63" y="1253488"/>
            <a:ext cx="6708775" cy="33985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4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141" y="1299008"/>
            <a:ext cx="4196393" cy="3511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260" y="2409248"/>
            <a:ext cx="17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LOGIN/REGISTER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7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ACTIVITY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055" y="1196975"/>
            <a:ext cx="4729191" cy="3511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1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17900" y="1233309"/>
            <a:ext cx="4428445" cy="34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0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MANAGER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58" y="1309013"/>
            <a:ext cx="4428445" cy="339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2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ORDERING ER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785" y="1652450"/>
            <a:ext cx="5344377" cy="26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24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TO CART/WISHLIST ER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75" y="1502815"/>
            <a:ext cx="5802492" cy="30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MESSAGING ER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839" y="1196975"/>
            <a:ext cx="4627623" cy="35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4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Problem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Implementation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Implementation tools for developing the project:</a:t>
            </a:r>
          </a:p>
          <a:p>
            <a:r>
              <a:rPr lang="en-US" sz="2400" dirty="0" smtClean="0"/>
              <a:t>XAMPP</a:t>
            </a:r>
          </a:p>
          <a:p>
            <a:r>
              <a:rPr lang="en-US" sz="2400" dirty="0" smtClean="0"/>
              <a:t>MySQL Database</a:t>
            </a:r>
          </a:p>
          <a:p>
            <a:r>
              <a:rPr lang="en-US" sz="2400" dirty="0" smtClean="0"/>
              <a:t>Visual Studio</a:t>
            </a:r>
          </a:p>
          <a:p>
            <a:r>
              <a:rPr lang="en-US" sz="2400" dirty="0" smtClean="0"/>
              <a:t>HTML</a:t>
            </a:r>
          </a:p>
          <a:p>
            <a:r>
              <a:rPr lang="en-US" sz="2400" dirty="0" smtClean="0"/>
              <a:t>CSS</a:t>
            </a:r>
          </a:p>
          <a:p>
            <a:r>
              <a:rPr lang="en-US" sz="2400" dirty="0" smtClean="0"/>
              <a:t>PHP</a:t>
            </a:r>
          </a:p>
          <a:p>
            <a:r>
              <a:rPr lang="en-US" sz="2400" dirty="0" smtClean="0"/>
              <a:t>JavaScript</a:t>
            </a:r>
          </a:p>
          <a:p>
            <a:r>
              <a:rPr lang="en-US" sz="2400" dirty="0" smtClean="0"/>
              <a:t>PowerPoint for the graphical diagrams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0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5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strong page design is required for modern web design and </a:t>
            </a:r>
            <a:r>
              <a:rPr lang="en-US" sz="2000" dirty="0" smtClean="0"/>
              <a:t>development which </a:t>
            </a:r>
            <a:r>
              <a:rPr lang="en-US" sz="2000" dirty="0"/>
              <a:t>is what </a:t>
            </a:r>
            <a:r>
              <a:rPr lang="en-US" sz="2000" dirty="0" smtClean="0"/>
              <a:t>the JM Cosmetics project </a:t>
            </a:r>
            <a:r>
              <a:rPr lang="en-US" sz="2000" dirty="0"/>
              <a:t>aims to accomplish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Although JM Cosmetics is not a freshly launched online store, using the JM Cosmetics website will </a:t>
            </a:r>
            <a:r>
              <a:rPr lang="en-US" sz="2000" dirty="0" smtClean="0"/>
              <a:t>make customers’ </a:t>
            </a:r>
            <a:r>
              <a:rPr lang="en-US" sz="2000" dirty="0"/>
              <a:t>purchasing </a:t>
            </a:r>
            <a:r>
              <a:rPr lang="en-US" sz="2000" dirty="0" smtClean="0"/>
              <a:t>experience simpler </a:t>
            </a:r>
            <a:r>
              <a:rPr lang="en-US" sz="2000" dirty="0"/>
              <a:t>in accordance with our efforts to create an easy and straightforward website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20" y="3527615"/>
            <a:ext cx="2584801" cy="14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87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104235" cy="351106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the product availability in the store.</a:t>
            </a:r>
          </a:p>
          <a:p>
            <a:r>
              <a:rPr lang="en-US" sz="2000" dirty="0" smtClean="0"/>
              <a:t>Since the JM Cosmetics </a:t>
            </a:r>
            <a:r>
              <a:rPr lang="en-US" sz="2000" dirty="0"/>
              <a:t>project is a beauty-related project, </a:t>
            </a:r>
            <a:r>
              <a:rPr lang="en-US" sz="2000" dirty="0" smtClean="0"/>
              <a:t>try </a:t>
            </a:r>
            <a:r>
              <a:rPr lang="en-US" sz="2000" dirty="0"/>
              <a:t>products by submitting </a:t>
            </a:r>
            <a:r>
              <a:rPr lang="en-US" sz="2000" dirty="0" smtClean="0"/>
              <a:t>photos online.</a:t>
            </a:r>
          </a:p>
          <a:p>
            <a:r>
              <a:rPr lang="en-US" sz="2000" dirty="0" smtClean="0"/>
              <a:t>Add a gift card option.</a:t>
            </a:r>
          </a:p>
          <a:p>
            <a:r>
              <a:rPr lang="en-US" sz="2000" dirty="0" smtClean="0"/>
              <a:t>Pick up the </a:t>
            </a:r>
            <a:r>
              <a:rPr lang="en-US" sz="2000" dirty="0"/>
              <a:t>order from the </a:t>
            </a:r>
            <a:r>
              <a:rPr lang="en-US" sz="2000" dirty="0" smtClean="0"/>
              <a:t>store when the order is ready.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98353"/>
            <a:ext cx="2944176" cy="17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16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1843973"/>
            <a:ext cx="6708433" cy="572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10" y="3009284"/>
            <a:ext cx="2648363" cy="189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5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108199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Organizations may use technology to make certain that every step of the client journey is simple, quick, and easy.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Nowadays, online buying is becoming more and more commonplace.</a:t>
            </a:r>
          </a:p>
          <a:p>
            <a:pPr marL="0" indent="0">
              <a:buNone/>
            </a:pPr>
            <a:r>
              <a:rPr lang="en-US" sz="2000" dirty="0"/>
              <a:t>Like other businesses, cosmetics must have user-friendly websites that make internet ordering simple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Cosmetics stores include skincare, personal care, hair care, nails, perfume, makeup, fashion, accessories, and more, which </a:t>
            </a:r>
            <a:r>
              <a:rPr lang="en-US" sz="2000" dirty="0" smtClean="0"/>
              <a:t>are </a:t>
            </a:r>
            <a:r>
              <a:rPr lang="en-US" sz="2000" dirty="0"/>
              <a:t>available </a:t>
            </a:r>
            <a:r>
              <a:rPr lang="en-US" sz="2000" dirty="0" smtClean="0"/>
              <a:t>at both </a:t>
            </a:r>
            <a:r>
              <a:rPr lang="en-US" sz="2000" dirty="0"/>
              <a:t>online and </a:t>
            </a:r>
            <a:r>
              <a:rPr lang="en-US" sz="2000" dirty="0" smtClean="0"/>
              <a:t>offline stores.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468" y="3546535"/>
            <a:ext cx="1749859" cy="1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2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regular store needs considerable investment, including rent or purchase prices, utility charges, base rates, and startup costs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conventional store may have set hours for opening and closing, as well as a possible weekly day off. </a:t>
            </a:r>
            <a:endParaRPr lang="en-US" sz="2000" dirty="0" smtClean="0"/>
          </a:p>
          <a:p>
            <a:r>
              <a:rPr lang="en-US" sz="2000" dirty="0"/>
              <a:t>Customers must be serviced one at a time in a physical store except there are many cashiers so more registers are open simultaneously, in addition, a client may have to spend a while to buy during rush hour or other busy times, like during holidays, sales, and offers. 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2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925" y="1196975"/>
            <a:ext cx="4701451" cy="3511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7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589" y="1196975"/>
            <a:ext cx="4656122" cy="3511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MANAGER 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87" y="1196975"/>
            <a:ext cx="5389327" cy="3511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352" y="1536067"/>
            <a:ext cx="5247657" cy="2901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441" y="1196975"/>
            <a:ext cx="2600418" cy="3511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670" y="2395600"/>
            <a:ext cx="17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LOGIN/REGISTER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6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On-screen Show (16:9)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JM COSMETICS </vt:lpstr>
      <vt:lpstr>CONTENT </vt:lpstr>
      <vt:lpstr>INTRODUCTION</vt:lpstr>
      <vt:lpstr>PROBLEM STATMENT</vt:lpstr>
      <vt:lpstr>CUSTOMER USE CASE DIAGRAM</vt:lpstr>
      <vt:lpstr>ADMIN USE CASE DIAGRAM</vt:lpstr>
      <vt:lpstr>MANAGER USE CASE</vt:lpstr>
      <vt:lpstr>CLASS DIAGRAM</vt:lpstr>
      <vt:lpstr>CUSTOMER SEQUENCE DIAGRAM</vt:lpstr>
      <vt:lpstr>CUSTOMER SEQUENCE DIAGRAM</vt:lpstr>
      <vt:lpstr>ADMIN SEQUENCE DIAGRAM</vt:lpstr>
      <vt:lpstr>MANAGER SEQUENCE DIAGRAM</vt:lpstr>
      <vt:lpstr>CUSTOMER ACTIVITY DIAGRAM</vt:lpstr>
      <vt:lpstr>CUSTOMER ACTIVITY DIAGRAM</vt:lpstr>
      <vt:lpstr>ADMIN ACTIVITY DIAGRAM</vt:lpstr>
      <vt:lpstr>MANAGER ACTIVITY DIAGRAM</vt:lpstr>
      <vt:lpstr>ORDERING ER DIAGRAM</vt:lpstr>
      <vt:lpstr>ADD TO CART/WISHLIST ER DIAGRAM</vt:lpstr>
      <vt:lpstr>MESSAGING ER DIAGRAM</vt:lpstr>
      <vt:lpstr>IMPLEMENTATION TOOLS</vt:lpstr>
      <vt:lpstr>CONCLUSION</vt:lpstr>
      <vt:lpstr>FUTURE WORK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2023-01-12T07:28:41Z</dcterms:modified>
</cp:coreProperties>
</file>