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67" r:id="rId6"/>
    <p:sldId id="264" r:id="rId7"/>
    <p:sldId id="263" r:id="rId8"/>
    <p:sldId id="268" r:id="rId9"/>
    <p:sldId id="262" r:id="rId10"/>
    <p:sldId id="261" r:id="rId11"/>
    <p:sldId id="260" r:id="rId12"/>
    <p:sldId id="259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F8A-D024-4486-9AB6-CA13CC7B70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A9FE55-CA02-4C6F-8FD3-C2CD9DAF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F8A-D024-4486-9AB6-CA13CC7B70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FE55-CA02-4C6F-8FD3-C2CD9DAF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2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F8A-D024-4486-9AB6-CA13CC7B70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FE55-CA02-4C6F-8FD3-C2CD9DAF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F8A-D024-4486-9AB6-CA13CC7B70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FE55-CA02-4C6F-8FD3-C2CD9DAF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AADF8A-D024-4486-9AB6-CA13CC7B70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A9FE55-CA02-4C6F-8FD3-C2CD9DAF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0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F8A-D024-4486-9AB6-CA13CC7B70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FE55-CA02-4C6F-8FD3-C2CD9DAF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4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F8A-D024-4486-9AB6-CA13CC7B70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FE55-CA02-4C6F-8FD3-C2CD9DAF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6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F8A-D024-4486-9AB6-CA13CC7B70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FE55-CA02-4C6F-8FD3-C2CD9DAF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6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F8A-D024-4486-9AB6-CA13CC7B70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FE55-CA02-4C6F-8FD3-C2CD9DAF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F8A-D024-4486-9AB6-CA13CC7B70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FE55-CA02-4C6F-8FD3-C2CD9DAF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F8A-D024-4486-9AB6-CA13CC7B7061}" type="datetimeFigureOut">
              <a:rPr lang="en-US" smtClean="0"/>
              <a:t>3/31/2019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FE55-CA02-4C6F-8FD3-C2CD9DAF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AADF8A-D024-4486-9AB6-CA13CC7B70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A9FE55-CA02-4C6F-8FD3-C2CD9DAF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pps.who.int/gho/data/node.main.688" TargetMode="External"/><Relationship Id="rId2" Type="http://schemas.openxmlformats.org/officeDocument/2006/relationships/hyperlink" Target="https://data.worldbank.org/indicator/NY.GDP.MKTP.C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2281" y="2043337"/>
            <a:ext cx="538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rgbClr val="292929"/>
                </a:solidFill>
                <a:effectLst/>
                <a:latin typeface="Regular Patch"/>
              </a:rPr>
              <a:t>Data Visualization with Python</a:t>
            </a:r>
            <a:endParaRPr lang="en-US" sz="2800" b="1" i="0" dirty="0">
              <a:solidFill>
                <a:srgbClr val="292929"/>
              </a:solidFill>
              <a:effectLst/>
              <a:latin typeface="Regular Patch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6173" y="2580206"/>
            <a:ext cx="39669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292929"/>
                </a:solidFill>
                <a:effectLst/>
                <a:latin typeface="Regular Patch"/>
              </a:rPr>
              <a:t>Life Expectancy and GDP Data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6173" y="3056635"/>
            <a:ext cx="3007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Abdulrahman Al-</a:t>
            </a:r>
            <a:r>
              <a:rPr lang="en-US" dirty="0" err="1" smtClean="0"/>
              <a:t>Janabi</a:t>
            </a:r>
            <a:endParaRPr lang="en-US" dirty="0" smtClean="0"/>
          </a:p>
          <a:p>
            <a:r>
              <a:rPr lang="en-US" dirty="0" smtClean="0"/>
              <a:t>abd0156839@sci.ju.edu.jo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0964" y="1451180"/>
            <a:ext cx="3357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Codecademy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695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Plots for Life Expectancy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25" y="2093976"/>
            <a:ext cx="7042245" cy="4051300"/>
          </a:xfrm>
        </p:spPr>
      </p:pic>
      <p:sp>
        <p:nvSpPr>
          <p:cNvPr id="5" name="TextBox 4"/>
          <p:cNvSpPr txBox="1"/>
          <p:nvPr/>
        </p:nvSpPr>
        <p:spPr>
          <a:xfrm>
            <a:off x="11477767" y="63052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6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Plots for GDP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12" y="2093976"/>
            <a:ext cx="6602471" cy="4051300"/>
          </a:xfrm>
        </p:spPr>
      </p:pic>
      <p:sp>
        <p:nvSpPr>
          <p:cNvPr id="5" name="TextBox 4"/>
          <p:cNvSpPr txBox="1"/>
          <p:nvPr/>
        </p:nvSpPr>
        <p:spPr>
          <a:xfrm>
            <a:off x="11409529" y="629161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4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Realized that The USA have the largest values of both factors (GDP and life expectancy), but Zimbabwe has the lowest values for both.</a:t>
            </a:r>
          </a:p>
          <a:p>
            <a:r>
              <a:rPr lang="en-US" dirty="0" smtClean="0"/>
              <a:t>In life expectancy, Zimbabwe has the most significant changes in values which it is stated up to increased since 2004 due to enhancement in health care system. </a:t>
            </a:r>
          </a:p>
          <a:p>
            <a:r>
              <a:rPr lang="en-US" dirty="0" smtClean="0"/>
              <a:t>In GDP, China has increased drastically due to improvement in education and health, largest manufacturing and exporter of product goods.</a:t>
            </a:r>
          </a:p>
          <a:p>
            <a:r>
              <a:rPr lang="en-US" dirty="0" smtClean="0"/>
              <a:t> The data will be more reliable if there was tremendous period of time, it will be better for detecting the changes over time.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95880" y="629161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Bank, 2017, </a:t>
            </a:r>
            <a:r>
              <a:rPr lang="en-US" dirty="0"/>
              <a:t>World Bank national accounts data, and OECD National Accounts data </a:t>
            </a:r>
            <a:r>
              <a:rPr lang="en-US" dirty="0" smtClean="0"/>
              <a:t>files </a:t>
            </a:r>
            <a:r>
              <a:rPr lang="en-US" dirty="0"/>
              <a:t>are available at: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data.worldbank.org/indicator/NY.GDP.MKTP.CD</a:t>
            </a:r>
            <a:endParaRPr lang="en-US" dirty="0" smtClean="0"/>
          </a:p>
          <a:p>
            <a:r>
              <a:rPr lang="en-US" dirty="0" smtClean="0"/>
              <a:t>World Health Organization, 2018</a:t>
            </a:r>
            <a:r>
              <a:rPr lang="en-US" dirty="0"/>
              <a:t>, Life expectancy and Healthy life </a:t>
            </a:r>
            <a:r>
              <a:rPr lang="en-US" dirty="0" smtClean="0"/>
              <a:t>expectancy Data </a:t>
            </a:r>
            <a:r>
              <a:rPr lang="en-US" dirty="0"/>
              <a:t>by country are available at: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apps.who.int/gho/data/node.main.688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95880" y="629161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030" y="1329838"/>
            <a:ext cx="10058400" cy="4050792"/>
          </a:xfrm>
        </p:spPr>
        <p:txBody>
          <a:bodyPr vert="horz"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Thank You for your Listening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5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Bar Chart to Compare Average</a:t>
            </a:r>
          </a:p>
          <a:p>
            <a:r>
              <a:rPr lang="en-US" dirty="0" smtClean="0"/>
              <a:t>Violin Plot to Compare Life Expectancy Distributions</a:t>
            </a:r>
          </a:p>
          <a:p>
            <a:r>
              <a:rPr lang="en-US" dirty="0" smtClean="0"/>
              <a:t>Bar Plots of GDP and Life Expectancy Over Time</a:t>
            </a:r>
          </a:p>
          <a:p>
            <a:r>
              <a:rPr lang="en-US" dirty="0" smtClean="0"/>
              <a:t>Scatter Plots of GDP and Life Expectancy Data</a:t>
            </a:r>
          </a:p>
          <a:p>
            <a:r>
              <a:rPr lang="en-US" dirty="0" smtClean="0"/>
              <a:t>Line Plots for Life Expectancy</a:t>
            </a:r>
          </a:p>
          <a:p>
            <a:r>
              <a:rPr lang="en-US" dirty="0" smtClean="0"/>
              <a:t>Line Plots for GDP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7767" y="63052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9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GDP is refer to Gross Domestic Product, which is an indicator of market value for all services and goods that are produced over a certain time.</a:t>
            </a:r>
          </a:p>
          <a:p>
            <a:r>
              <a:rPr lang="en-US" dirty="0" smtClean="0"/>
              <a:t>Life Expectancy at birth is the number of years since the birth till the expected years that the citizen will live.</a:t>
            </a:r>
          </a:p>
          <a:p>
            <a:r>
              <a:rPr lang="en-US" dirty="0" smtClean="0"/>
              <a:t>The main objective of this project is to check if there is any strong correlation between GDP and the life expectancy at birth for a specific country.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77767" y="63052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to Compare Average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58" y="2093976"/>
            <a:ext cx="6451790" cy="4288809"/>
          </a:xfrm>
        </p:spPr>
      </p:pic>
      <p:sp>
        <p:nvSpPr>
          <p:cNvPr id="6" name="TextBox 5"/>
          <p:cNvSpPr txBox="1"/>
          <p:nvPr/>
        </p:nvSpPr>
        <p:spPr>
          <a:xfrm>
            <a:off x="1069848" y="2779990"/>
            <a:ext cx="36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bar is shown the</a:t>
            </a:r>
            <a:r>
              <a:rPr lang="en-US" dirty="0"/>
              <a:t> </a:t>
            </a:r>
            <a:r>
              <a:rPr lang="en-US" dirty="0" smtClean="0"/>
              <a:t>average GDP for each country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77767" y="63052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to Compare Average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746" y="2093976"/>
            <a:ext cx="6433213" cy="4288809"/>
          </a:xfrm>
        </p:spPr>
      </p:pic>
      <p:sp>
        <p:nvSpPr>
          <p:cNvPr id="6" name="TextBox 5"/>
          <p:cNvSpPr txBox="1"/>
          <p:nvPr/>
        </p:nvSpPr>
        <p:spPr>
          <a:xfrm>
            <a:off x="1069848" y="2779990"/>
            <a:ext cx="360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bar is shown the</a:t>
            </a:r>
            <a:r>
              <a:rPr lang="en-US" dirty="0"/>
              <a:t> </a:t>
            </a:r>
            <a:r>
              <a:rPr lang="en-US" dirty="0" smtClean="0"/>
              <a:t>average life expectancy at birth for each country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77767" y="63052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8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Violin Plot to Compare Life Expectancy Distributions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78" y="2093976"/>
            <a:ext cx="6419770" cy="4470596"/>
          </a:xfrm>
        </p:spPr>
      </p:pic>
      <p:sp>
        <p:nvSpPr>
          <p:cNvPr id="5" name="TextBox 4"/>
          <p:cNvSpPr txBox="1"/>
          <p:nvPr/>
        </p:nvSpPr>
        <p:spPr>
          <a:xfrm>
            <a:off x="1069848" y="2711751"/>
            <a:ext cx="360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violin plot is shown the</a:t>
            </a:r>
            <a:r>
              <a:rPr lang="en-US" dirty="0"/>
              <a:t> </a:t>
            </a:r>
            <a:r>
              <a:rPr lang="en-US" dirty="0" smtClean="0"/>
              <a:t>life expectancy distributions at birth for each country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7767" y="63052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7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 Plots of GDP and Life Expectancy Over Time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841" y="2093975"/>
            <a:ext cx="6201407" cy="4764025"/>
          </a:xfrm>
        </p:spPr>
      </p:pic>
      <p:sp>
        <p:nvSpPr>
          <p:cNvPr id="5" name="TextBox 4"/>
          <p:cNvSpPr txBox="1"/>
          <p:nvPr/>
        </p:nvSpPr>
        <p:spPr>
          <a:xfrm>
            <a:off x="1069848" y="2861876"/>
            <a:ext cx="36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bar plot is shown the</a:t>
            </a:r>
            <a:r>
              <a:rPr lang="en-US" dirty="0"/>
              <a:t> </a:t>
            </a:r>
            <a:r>
              <a:rPr lang="en-US" dirty="0" smtClean="0"/>
              <a:t>GDP over time for each country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7767" y="63052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 Plots of GDP and Life Expectancy Over Time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60" y="2093976"/>
            <a:ext cx="6310588" cy="4893678"/>
          </a:xfrm>
        </p:spPr>
      </p:pic>
      <p:sp>
        <p:nvSpPr>
          <p:cNvPr id="5" name="TextBox 4"/>
          <p:cNvSpPr txBox="1"/>
          <p:nvPr/>
        </p:nvSpPr>
        <p:spPr>
          <a:xfrm>
            <a:off x="1069848" y="2861876"/>
            <a:ext cx="360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bar plot is shown the</a:t>
            </a:r>
            <a:r>
              <a:rPr lang="en-US" dirty="0"/>
              <a:t> </a:t>
            </a:r>
            <a:r>
              <a:rPr lang="en-US" dirty="0" smtClean="0"/>
              <a:t>life expectancy over time for each country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7767" y="63052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 Plots of GDP and Life Expectancy Data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9" y="2317746"/>
            <a:ext cx="8248364" cy="4028463"/>
          </a:xfrm>
        </p:spPr>
      </p:pic>
      <p:sp>
        <p:nvSpPr>
          <p:cNvPr id="5" name="TextBox 4"/>
          <p:cNvSpPr txBox="1"/>
          <p:nvPr/>
        </p:nvSpPr>
        <p:spPr>
          <a:xfrm>
            <a:off x="11477767" y="63052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</TotalTime>
  <Words>419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Regular Patch</vt:lpstr>
      <vt:lpstr>Rockwell</vt:lpstr>
      <vt:lpstr>Rockwell Condensed</vt:lpstr>
      <vt:lpstr>Wingdings</vt:lpstr>
      <vt:lpstr>Wood Type</vt:lpstr>
      <vt:lpstr>PowerPoint Presentation</vt:lpstr>
      <vt:lpstr>Scope</vt:lpstr>
      <vt:lpstr>introduction</vt:lpstr>
      <vt:lpstr>Bar Chart to Compare Average </vt:lpstr>
      <vt:lpstr>Bar Chart to Compare Average </vt:lpstr>
      <vt:lpstr>Violin Plot to Compare Life Expectancy Distributions </vt:lpstr>
      <vt:lpstr>Bar Plots of GDP and Life Expectancy Over Time </vt:lpstr>
      <vt:lpstr>Bar Plots of GDP and Life Expectancy Over Time </vt:lpstr>
      <vt:lpstr>Scatter Plots of GDP and Life Expectancy Data </vt:lpstr>
      <vt:lpstr>Line Plots for Life Expectancy </vt:lpstr>
      <vt:lpstr>Line Plots for GDP 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aoa11@mail.aub.edu</dc:creator>
  <cp:lastModifiedBy>aoa11@mail.aub.edu</cp:lastModifiedBy>
  <cp:revision>7</cp:revision>
  <dcterms:created xsi:type="dcterms:W3CDTF">2019-03-31T19:07:10Z</dcterms:created>
  <dcterms:modified xsi:type="dcterms:W3CDTF">2019-03-31T20:15:01Z</dcterms:modified>
</cp:coreProperties>
</file>