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7" r:id="rId8"/>
    <p:sldId id="268" r:id="rId9"/>
    <p:sldId id="269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8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6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3"/>
            <a:ext cx="842061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9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6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98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8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9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9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BF3D-0910-4950-8301-080A7CC9D0E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D98D-9223-42D4-9FDC-2AD546875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1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tvs.store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9056F9B-01A4-45EF-8278-F6199D6153A2}"/>
              </a:ext>
            </a:extLst>
          </p:cNvPr>
          <p:cNvSpPr/>
          <p:nvPr/>
        </p:nvSpPr>
        <p:spPr>
          <a:xfrm>
            <a:off x="2699791" y="3709759"/>
            <a:ext cx="450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Jana Soares Corradi</a:t>
            </a:r>
          </a:p>
          <a:p>
            <a:pPr algn="ctr"/>
            <a:r>
              <a:rPr lang="pt-BR" sz="2400" dirty="0"/>
              <a:t>Treinamento de QA - Start Tech Data: 30/09/21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D1A573-2272-4C3F-B426-3813BD77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33" y="1284272"/>
            <a:ext cx="6969332" cy="2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F81D2E6-63D4-4FDF-B905-3AF420A8FEAA}"/>
              </a:ext>
            </a:extLst>
          </p:cNvPr>
          <p:cNvSpPr txBox="1"/>
          <p:nvPr/>
        </p:nvSpPr>
        <p:spPr>
          <a:xfrm>
            <a:off x="1687903" y="1252478"/>
            <a:ext cx="6229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desafio proposto teve como objetivo elaborar</a:t>
            </a:r>
          </a:p>
          <a:p>
            <a:r>
              <a:rPr lang="pt-BR" sz="2000" dirty="0"/>
              <a:t> as seguintes etapas:</a:t>
            </a:r>
          </a:p>
          <a:p>
            <a:endParaRPr lang="pt-BR" sz="2000" dirty="0"/>
          </a:p>
          <a:p>
            <a:r>
              <a:rPr lang="pt-BR" sz="2000" dirty="0"/>
              <a:t>― Casos de testes </a:t>
            </a:r>
          </a:p>
          <a:p>
            <a:r>
              <a:rPr lang="pt-BR" sz="2000" dirty="0"/>
              <a:t>― Automatização dos Casos de testes</a:t>
            </a:r>
          </a:p>
          <a:p>
            <a:r>
              <a:rPr lang="pt-BR" sz="2000" dirty="0"/>
              <a:t>― Relatório de bugs e sucessos</a:t>
            </a:r>
          </a:p>
          <a:p>
            <a:endParaRPr lang="pt-BR" sz="2000" dirty="0"/>
          </a:p>
          <a:p>
            <a:r>
              <a:rPr lang="pt-BR" sz="2000" dirty="0"/>
              <a:t>Importante conter: Page </a:t>
            </a:r>
            <a:r>
              <a:rPr lang="pt-BR" sz="2000" dirty="0" err="1"/>
              <a:t>Objects</a:t>
            </a:r>
            <a:r>
              <a:rPr lang="pt-BR" sz="2000" dirty="0"/>
              <a:t>, </a:t>
            </a:r>
            <a:r>
              <a:rPr lang="pt-BR" sz="2000" dirty="0" err="1"/>
              <a:t>Reports</a:t>
            </a:r>
            <a:r>
              <a:rPr lang="pt-BR" sz="2000" dirty="0"/>
              <a:t>, </a:t>
            </a:r>
            <a:r>
              <a:rPr lang="pt-BR" sz="2000" dirty="0" err="1"/>
              <a:t>Hooks</a:t>
            </a:r>
            <a:r>
              <a:rPr lang="pt-BR" sz="2000" dirty="0"/>
              <a:t>, Print de evidência de sucesso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B3A194-7573-45A4-AB20-001EE07EEA95}"/>
              </a:ext>
            </a:extLst>
          </p:cNvPr>
          <p:cNvSpPr txBox="1"/>
          <p:nvPr/>
        </p:nvSpPr>
        <p:spPr>
          <a:xfrm>
            <a:off x="-2" y="5139635"/>
            <a:ext cx="96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site para a realização da atividade foi o TOTVS </a:t>
            </a:r>
            <a:r>
              <a:rPr lang="pt-BR" sz="2000" dirty="0" err="1"/>
              <a:t>Store</a:t>
            </a:r>
            <a:endParaRPr lang="pt-BR" sz="2000" dirty="0"/>
          </a:p>
          <a:p>
            <a:pPr algn="ctr"/>
            <a:r>
              <a:rPr lang="pt-BR" sz="2000" dirty="0"/>
              <a:t> (https://totvs.store/)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CE8375-24A4-4015-8476-6DBFABB43B4D}"/>
              </a:ext>
            </a:extLst>
          </p:cNvPr>
          <p:cNvSpPr/>
          <p:nvPr/>
        </p:nvSpPr>
        <p:spPr>
          <a:xfrm>
            <a:off x="1687903" y="-11430"/>
            <a:ext cx="4333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•</a:t>
            </a:r>
            <a:r>
              <a:rPr lang="pt-BR" sz="3600" b="1" dirty="0"/>
              <a:t> </a:t>
            </a:r>
            <a:r>
              <a:rPr lang="pt-BR" sz="3600" dirty="0"/>
              <a:t>Proposta do desafio</a:t>
            </a:r>
          </a:p>
        </p:txBody>
      </p:sp>
    </p:spTree>
    <p:extLst>
      <p:ext uri="{BB962C8B-B14F-4D97-AF65-F5344CB8AC3E}">
        <p14:creationId xmlns:p14="http://schemas.microsoft.com/office/powerpoint/2010/main" val="285333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89B95E2-8C52-4CAC-BEBE-333C850DFDAE}"/>
              </a:ext>
            </a:extLst>
          </p:cNvPr>
          <p:cNvSpPr txBox="1"/>
          <p:nvPr/>
        </p:nvSpPr>
        <p:spPr>
          <a:xfrm>
            <a:off x="1653246" y="0"/>
            <a:ext cx="433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• Proposta do desafio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0DD2CD-F6CC-4280-9106-ED0E2F888BAD}"/>
              </a:ext>
            </a:extLst>
          </p:cNvPr>
          <p:cNvSpPr txBox="1"/>
          <p:nvPr/>
        </p:nvSpPr>
        <p:spPr>
          <a:xfrm>
            <a:off x="1653246" y="1536174"/>
            <a:ext cx="6187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Desafio WEB Candidato deverá automatizar o site da </a:t>
            </a:r>
            <a:r>
              <a:rPr lang="pt-BR" sz="2000" dirty="0" err="1"/>
              <a:t>Store</a:t>
            </a:r>
            <a:r>
              <a:rPr lang="pt-BR" sz="2000" dirty="0"/>
              <a:t> </a:t>
            </a:r>
            <a:r>
              <a:rPr lang="pt-BR" sz="2000" dirty="0">
                <a:hlinkClick r:id="rId2"/>
              </a:rPr>
              <a:t>https://totvs.store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― Acessar o home da </a:t>
            </a:r>
            <a:r>
              <a:rPr lang="pt-BR" sz="2000" dirty="0" err="1"/>
              <a:t>Store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― Realizar a pesquisa por um produto qualquer</a:t>
            </a:r>
          </a:p>
          <a:p>
            <a:endParaRPr lang="pt-BR" sz="2000" dirty="0"/>
          </a:p>
          <a:p>
            <a:r>
              <a:rPr lang="pt-BR" sz="2000" dirty="0"/>
              <a:t>― Acessar o produto e validar o seu nome</a:t>
            </a:r>
          </a:p>
          <a:p>
            <a:endParaRPr lang="pt-BR" sz="2000" dirty="0"/>
          </a:p>
          <a:p>
            <a:r>
              <a:rPr lang="pt-BR" sz="2000" dirty="0"/>
              <a:t>― Adicionar o produto ao carrinho e validar nome e valor (devem ser iguais ao da tela do produto)</a:t>
            </a:r>
          </a:p>
          <a:p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8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89B95E2-8C52-4CAC-BEBE-333C850DFDAE}"/>
              </a:ext>
            </a:extLst>
          </p:cNvPr>
          <p:cNvSpPr txBox="1"/>
          <p:nvPr/>
        </p:nvSpPr>
        <p:spPr>
          <a:xfrm>
            <a:off x="3678917" y="114300"/>
            <a:ext cx="280737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92" b="1" dirty="0"/>
              <a:t>1. CASOS DE TESTES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0DD2CD-F6CC-4280-9106-ED0E2F888BAD}"/>
              </a:ext>
            </a:extLst>
          </p:cNvPr>
          <p:cNvSpPr txBox="1"/>
          <p:nvPr/>
        </p:nvSpPr>
        <p:spPr>
          <a:xfrm>
            <a:off x="2579077" y="1237747"/>
            <a:ext cx="23275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2" dirty="0"/>
              <a:t>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A46CC27-771E-40A0-9C16-E65C676A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698696"/>
            <a:ext cx="8764905" cy="61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89B95E2-8C52-4CAC-BEBE-333C850DFDAE}"/>
              </a:ext>
            </a:extLst>
          </p:cNvPr>
          <p:cNvSpPr txBox="1"/>
          <p:nvPr/>
        </p:nvSpPr>
        <p:spPr>
          <a:xfrm>
            <a:off x="2491754" y="0"/>
            <a:ext cx="452566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92" b="1" dirty="0"/>
              <a:t>2. PRINT EVIDÊNCIA DE SUCESSO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0DD2CD-F6CC-4280-9106-ED0E2F888BAD}"/>
              </a:ext>
            </a:extLst>
          </p:cNvPr>
          <p:cNvSpPr txBox="1"/>
          <p:nvPr/>
        </p:nvSpPr>
        <p:spPr>
          <a:xfrm>
            <a:off x="2579077" y="1237747"/>
            <a:ext cx="23275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2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BD3507-CCA6-4F1B-BB2C-2FC7525D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" y="900925"/>
            <a:ext cx="9656064" cy="55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6F1127-7EE7-4D5A-B5F2-CEF7C6407577}"/>
              </a:ext>
            </a:extLst>
          </p:cNvPr>
          <p:cNvSpPr txBox="1"/>
          <p:nvPr/>
        </p:nvSpPr>
        <p:spPr>
          <a:xfrm>
            <a:off x="537211" y="0"/>
            <a:ext cx="824103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92" b="1" dirty="0"/>
              <a:t>3. AUTOMATIZAÇÃO CASOS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E6ADA-A228-49A0-9C1B-07104976DFCA}"/>
              </a:ext>
            </a:extLst>
          </p:cNvPr>
          <p:cNvSpPr txBox="1"/>
          <p:nvPr/>
        </p:nvSpPr>
        <p:spPr>
          <a:xfrm>
            <a:off x="2579077" y="2299416"/>
            <a:ext cx="449273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46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78555-23D6-4F27-BB8B-D1F9F2D5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554367"/>
            <a:ext cx="8241030" cy="53036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E8CE05-85D7-43BC-A787-182BD6D23BFE}"/>
              </a:ext>
            </a:extLst>
          </p:cNvPr>
          <p:cNvSpPr txBox="1"/>
          <p:nvPr/>
        </p:nvSpPr>
        <p:spPr>
          <a:xfrm>
            <a:off x="0" y="781733"/>
            <a:ext cx="3281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―  Arquivo Código Executável</a:t>
            </a:r>
          </a:p>
        </p:txBody>
      </p:sp>
    </p:spTree>
    <p:extLst>
      <p:ext uri="{BB962C8B-B14F-4D97-AF65-F5344CB8AC3E}">
        <p14:creationId xmlns:p14="http://schemas.microsoft.com/office/powerpoint/2010/main" val="149961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6F1127-7EE7-4D5A-B5F2-CEF7C6407577}"/>
              </a:ext>
            </a:extLst>
          </p:cNvPr>
          <p:cNvSpPr txBox="1"/>
          <p:nvPr/>
        </p:nvSpPr>
        <p:spPr>
          <a:xfrm>
            <a:off x="3400591" y="0"/>
            <a:ext cx="240501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92" b="1" dirty="0"/>
              <a:t>4. PAGE OBJECTS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E6ADA-A228-49A0-9C1B-07104976DFCA}"/>
              </a:ext>
            </a:extLst>
          </p:cNvPr>
          <p:cNvSpPr txBox="1"/>
          <p:nvPr/>
        </p:nvSpPr>
        <p:spPr>
          <a:xfrm>
            <a:off x="2579077" y="2299416"/>
            <a:ext cx="449273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46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6E4B98-1B1C-4100-B725-AEEEC5762DFB}"/>
              </a:ext>
            </a:extLst>
          </p:cNvPr>
          <p:cNvSpPr txBox="1"/>
          <p:nvPr/>
        </p:nvSpPr>
        <p:spPr>
          <a:xfrm>
            <a:off x="0" y="590624"/>
            <a:ext cx="4879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― Index (Ações) realizadas na automatização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807E04-4D4F-4E00-986F-CE7B3127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1128251"/>
            <a:ext cx="6560820" cy="5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6F1127-7EE7-4D5A-B5F2-CEF7C6407577}"/>
              </a:ext>
            </a:extLst>
          </p:cNvPr>
          <p:cNvSpPr txBox="1"/>
          <p:nvPr/>
        </p:nvSpPr>
        <p:spPr>
          <a:xfrm>
            <a:off x="3400590" y="0"/>
            <a:ext cx="2405017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92" b="1" dirty="0"/>
              <a:t>4. PAGE OBJECTS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E6ADA-A228-49A0-9C1B-07104976DFCA}"/>
              </a:ext>
            </a:extLst>
          </p:cNvPr>
          <p:cNvSpPr txBox="1"/>
          <p:nvPr/>
        </p:nvSpPr>
        <p:spPr>
          <a:xfrm>
            <a:off x="2579077" y="2299416"/>
            <a:ext cx="449273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46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D5453C-9575-4F6A-9075-67F2EA95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949952"/>
            <a:ext cx="9267825" cy="33432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A56BBB-A50D-451F-966B-450EF2A46674}"/>
              </a:ext>
            </a:extLst>
          </p:cNvPr>
          <p:cNvSpPr txBox="1"/>
          <p:nvPr/>
        </p:nvSpPr>
        <p:spPr>
          <a:xfrm>
            <a:off x="151730" y="955411"/>
            <a:ext cx="467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―  </a:t>
            </a:r>
            <a:r>
              <a:rPr lang="pt-BR" dirty="0" err="1"/>
              <a:t>Elements</a:t>
            </a:r>
            <a:r>
              <a:rPr lang="pt-BR" dirty="0"/>
              <a:t> (Elementos inspecionados do site)</a:t>
            </a:r>
          </a:p>
        </p:txBody>
      </p:sp>
    </p:spTree>
    <p:extLst>
      <p:ext uri="{BB962C8B-B14F-4D97-AF65-F5344CB8AC3E}">
        <p14:creationId xmlns:p14="http://schemas.microsoft.com/office/powerpoint/2010/main" val="18239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6F1127-7EE7-4D5A-B5F2-CEF7C6407577}"/>
              </a:ext>
            </a:extLst>
          </p:cNvPr>
          <p:cNvSpPr txBox="1"/>
          <p:nvPr/>
        </p:nvSpPr>
        <p:spPr>
          <a:xfrm>
            <a:off x="537211" y="0"/>
            <a:ext cx="8241030" cy="47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92" b="1" dirty="0"/>
              <a:t>5. RELATÓRIO DE BUGS E SUCESSOS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E6ADA-A228-49A0-9C1B-07104976DFCA}"/>
              </a:ext>
            </a:extLst>
          </p:cNvPr>
          <p:cNvSpPr txBox="1"/>
          <p:nvPr/>
        </p:nvSpPr>
        <p:spPr>
          <a:xfrm>
            <a:off x="2579077" y="2299416"/>
            <a:ext cx="449273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46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AB8B49-6B18-4B0F-9856-6BED41146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69" y="2228850"/>
            <a:ext cx="4035352" cy="19312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3D0042-A33E-4955-AB67-42BB7BFA7CD8}"/>
              </a:ext>
            </a:extLst>
          </p:cNvPr>
          <p:cNvSpPr txBox="1"/>
          <p:nvPr/>
        </p:nvSpPr>
        <p:spPr>
          <a:xfrm>
            <a:off x="150256" y="993238"/>
            <a:ext cx="974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pode-se observar na imagem a seguir , o código gerado demorou 38.66 segundos para executar todos os comandos definidos(           ) . Inclusive, também na imagem observa-se que todos os códigos foram executados corretamente (         ). Não foi encontrado nenhum BUG nesse processo.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C3159D-CAA8-4AE2-B4A7-FFE28B5C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01" y="1275013"/>
            <a:ext cx="447199" cy="3099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1BB503-8E67-4E02-A8C7-0F3C48311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700" y="1619398"/>
            <a:ext cx="447200" cy="3183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F06352-441A-4D9D-96B4-DFF2A7E3EBE8}"/>
              </a:ext>
            </a:extLst>
          </p:cNvPr>
          <p:cNvSpPr txBox="1"/>
          <p:nvPr/>
        </p:nvSpPr>
        <p:spPr>
          <a:xfrm>
            <a:off x="270325" y="4411802"/>
            <a:ext cx="95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comparação foi realizada com sucesso e o produto ‘’ Meu Coletor de Dados ‘’ no site da TOTVS apresentou nome e preço iguais tanto na página de busca quanto no carrinho de compras.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907657-F18C-4DB8-ABE8-ACE35A01D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65" y="5202229"/>
            <a:ext cx="4469192" cy="15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277</Words>
  <Application>Microsoft Office PowerPoint</Application>
  <PresentationFormat>Papel A4 (210 x 297 mm)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Márcia Teixeira Treinamento de QA - Start Tech Apresentação de Teste Regressivo, Teste de Stress e relatórios relacionados. Ferramentas utilizadas: Visual Studio, Cypress e JMeter. Data: 22/09/21</dc:title>
  <dc:creator>Jana Soares Corradi</dc:creator>
  <cp:lastModifiedBy>Jana Soares Corradi</cp:lastModifiedBy>
  <cp:revision>19</cp:revision>
  <dcterms:created xsi:type="dcterms:W3CDTF">2021-09-23T12:32:15Z</dcterms:created>
  <dcterms:modified xsi:type="dcterms:W3CDTF">2021-09-30T14:08:39Z</dcterms:modified>
</cp:coreProperties>
</file>